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8.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33" r:id="rId3"/>
    <p:sldMasterId id="2147483758" r:id="rId4"/>
    <p:sldMasterId id="2147483772" r:id="rId5"/>
    <p:sldMasterId id="2147483781" r:id="rId6"/>
    <p:sldMasterId id="2147483784" r:id="rId7"/>
    <p:sldMasterId id="2147483815" r:id="rId8"/>
    <p:sldMasterId id="2147483861" r:id="rId9"/>
    <p:sldMasterId id="2147483887" r:id="rId10"/>
    <p:sldMasterId id="2147483910" r:id="rId11"/>
  </p:sldMasterIdLst>
  <p:notesMasterIdLst>
    <p:notesMasterId r:id="rId30"/>
  </p:notesMasterIdLst>
  <p:sldIdLst>
    <p:sldId id="2147481399" r:id="rId12"/>
    <p:sldId id="2147481440" r:id="rId13"/>
    <p:sldId id="2147481413" r:id="rId14"/>
    <p:sldId id="2147481427" r:id="rId15"/>
    <p:sldId id="2147483590" r:id="rId16"/>
    <p:sldId id="2147483580" r:id="rId17"/>
    <p:sldId id="2147481443" r:id="rId18"/>
    <p:sldId id="388" r:id="rId19"/>
    <p:sldId id="2147483594" r:id="rId20"/>
    <p:sldId id="316" r:id="rId21"/>
    <p:sldId id="2147483489" r:id="rId22"/>
    <p:sldId id="2147481229" r:id="rId23"/>
    <p:sldId id="2147483570" r:id="rId24"/>
    <p:sldId id="269" r:id="rId25"/>
    <p:sldId id="268" r:id="rId26"/>
    <p:sldId id="2147481449" r:id="rId27"/>
    <p:sldId id="2147481450" r:id="rId28"/>
    <p:sldId id="214748145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D084E0-8F4B-438B-B1DB-732156388C97}">
          <p14:sldIdLst>
            <p14:sldId id="2147481399"/>
            <p14:sldId id="2147481440"/>
            <p14:sldId id="2147481413"/>
            <p14:sldId id="2147481427"/>
            <p14:sldId id="2147483590"/>
            <p14:sldId id="2147483580"/>
            <p14:sldId id="2147481443"/>
            <p14:sldId id="388"/>
            <p14:sldId id="2147483594"/>
            <p14:sldId id="316"/>
            <p14:sldId id="2147483489"/>
          </p14:sldIdLst>
        </p14:section>
        <p14:section name="Appendix" id="{C3C1A7B0-1D6D-455C-82EC-82BA75FAEBBE}">
          <p14:sldIdLst>
            <p14:sldId id="2147481229"/>
            <p14:sldId id="2147483570"/>
            <p14:sldId id="269"/>
            <p14:sldId id="268"/>
            <p14:sldId id="2147481449"/>
            <p14:sldId id="2147481450"/>
            <p14:sldId id="214748145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53F6F3-EA6D-C743-C70C-6E0B6A2E7A02}" name="Goyal, Sharang" initials="SG" userId="S::121141@NTTDATA.COM::b4fbdb4f-2224-4882-abc2-57ac31820b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46"/>
    <a:srgbClr val="005B96"/>
    <a:srgbClr val="037ECD"/>
    <a:srgbClr val="AA3C80"/>
    <a:srgbClr val="19A3FC"/>
    <a:srgbClr val="127BBF"/>
    <a:srgbClr val="2E404D"/>
    <a:srgbClr val="6E90A8"/>
    <a:srgbClr val="6F6F6F"/>
    <a:srgbClr val="007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E843D-E82E-42E4-8A6B-D736FB102563}" v="336" dt="2025-01-27T10:54:27.286"/>
    <p1510:client id="{45C59C07-EDF1-4514-8277-D6ABCF6549E3}" v="1895" dt="2025-01-27T10:53:10.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ita Nath" userId="4fc452cd-1c03-4a0c-bd38-83bf455d78be" providerId="ADAL" clId="{45C59C07-EDF1-4514-8277-D6ABCF6549E3}"/>
    <pc:docChg chg="undo custSel modSld">
      <pc:chgData name="Prashita Nath" userId="4fc452cd-1c03-4a0c-bd38-83bf455d78be" providerId="ADAL" clId="{45C59C07-EDF1-4514-8277-D6ABCF6549E3}" dt="2025-01-27T10:53:10.151" v="1891" actId="478"/>
      <pc:docMkLst>
        <pc:docMk/>
      </pc:docMkLst>
      <pc:sldChg chg="addSp delSp modSp mod">
        <pc:chgData name="Prashita Nath" userId="4fc452cd-1c03-4a0c-bd38-83bf455d78be" providerId="ADAL" clId="{45C59C07-EDF1-4514-8277-D6ABCF6549E3}" dt="2025-01-27T10:53:10.151" v="1891" actId="478"/>
        <pc:sldMkLst>
          <pc:docMk/>
          <pc:sldMk cId="4089799715" sldId="316"/>
        </pc:sldMkLst>
        <pc:spChg chg="mod">
          <ac:chgData name="Prashita Nath" userId="4fc452cd-1c03-4a0c-bd38-83bf455d78be" providerId="ADAL" clId="{45C59C07-EDF1-4514-8277-D6ABCF6549E3}" dt="2025-01-27T10:47:33.415" v="1202" actId="14100"/>
          <ac:spMkLst>
            <pc:docMk/>
            <pc:sldMk cId="4089799715" sldId="316"/>
            <ac:spMk id="12" creationId="{0FF68CA5-75B4-33EC-2135-69AED4AFE2F6}"/>
          </ac:spMkLst>
        </pc:spChg>
        <pc:spChg chg="del mod">
          <ac:chgData name="Prashita Nath" userId="4fc452cd-1c03-4a0c-bd38-83bf455d78be" providerId="ADAL" clId="{45C59C07-EDF1-4514-8277-D6ABCF6549E3}" dt="2025-01-27T10:27:32.541" v="88" actId="478"/>
          <ac:spMkLst>
            <pc:docMk/>
            <pc:sldMk cId="4089799715" sldId="316"/>
            <ac:spMk id="20" creationId="{530D65DD-A48D-6EEF-4809-0196C2EF46A8}"/>
          </ac:spMkLst>
        </pc:spChg>
        <pc:spChg chg="del">
          <ac:chgData name="Prashita Nath" userId="4fc452cd-1c03-4a0c-bd38-83bf455d78be" providerId="ADAL" clId="{45C59C07-EDF1-4514-8277-D6ABCF6549E3}" dt="2025-01-27T10:31:44.865" v="160" actId="478"/>
          <ac:spMkLst>
            <pc:docMk/>
            <pc:sldMk cId="4089799715" sldId="316"/>
            <ac:spMk id="21" creationId="{436EFEC4-C863-5666-E10F-BA741FD5CD73}"/>
          </ac:spMkLst>
        </pc:spChg>
        <pc:spChg chg="del mod">
          <ac:chgData name="Prashita Nath" userId="4fc452cd-1c03-4a0c-bd38-83bf455d78be" providerId="ADAL" clId="{45C59C07-EDF1-4514-8277-D6ABCF6549E3}" dt="2025-01-27T10:27:32.541" v="88" actId="478"/>
          <ac:spMkLst>
            <pc:docMk/>
            <pc:sldMk cId="4089799715" sldId="316"/>
            <ac:spMk id="23" creationId="{347DDE46-41FF-EC25-C855-A259400DC743}"/>
          </ac:spMkLst>
        </pc:spChg>
        <pc:spChg chg="del">
          <ac:chgData name="Prashita Nath" userId="4fc452cd-1c03-4a0c-bd38-83bf455d78be" providerId="ADAL" clId="{45C59C07-EDF1-4514-8277-D6ABCF6549E3}" dt="2025-01-27T10:27:21.091" v="85" actId="478"/>
          <ac:spMkLst>
            <pc:docMk/>
            <pc:sldMk cId="4089799715" sldId="316"/>
            <ac:spMk id="26" creationId="{00D26BA6-0647-120A-1BC9-CB909BF06ED9}"/>
          </ac:spMkLst>
        </pc:spChg>
        <pc:spChg chg="del mod">
          <ac:chgData name="Prashita Nath" userId="4fc452cd-1c03-4a0c-bd38-83bf455d78be" providerId="ADAL" clId="{45C59C07-EDF1-4514-8277-D6ABCF6549E3}" dt="2025-01-27T10:27:21.091" v="85" actId="478"/>
          <ac:spMkLst>
            <pc:docMk/>
            <pc:sldMk cId="4089799715" sldId="316"/>
            <ac:spMk id="27" creationId="{F74F5E30-39AB-86BE-26A4-98EEA4FBE509}"/>
          </ac:spMkLst>
        </pc:spChg>
        <pc:spChg chg="mod">
          <ac:chgData name="Prashita Nath" userId="4fc452cd-1c03-4a0c-bd38-83bf455d78be" providerId="ADAL" clId="{45C59C07-EDF1-4514-8277-D6ABCF6549E3}" dt="2025-01-27T10:23:21.254" v="1" actId="1076"/>
          <ac:spMkLst>
            <pc:docMk/>
            <pc:sldMk cId="4089799715" sldId="316"/>
            <ac:spMk id="28" creationId="{B8E138C0-CC9C-2416-9B4B-783D53058315}"/>
          </ac:spMkLst>
        </pc:spChg>
        <pc:spChg chg="del mod">
          <ac:chgData name="Prashita Nath" userId="4fc452cd-1c03-4a0c-bd38-83bf455d78be" providerId="ADAL" clId="{45C59C07-EDF1-4514-8277-D6ABCF6549E3}" dt="2025-01-27T10:27:21.091" v="85" actId="478"/>
          <ac:spMkLst>
            <pc:docMk/>
            <pc:sldMk cId="4089799715" sldId="316"/>
            <ac:spMk id="29" creationId="{E6F97BB1-5BBE-FF0C-EE08-D3088AEEAAE0}"/>
          </ac:spMkLst>
        </pc:spChg>
        <pc:spChg chg="del">
          <ac:chgData name="Prashita Nath" userId="4fc452cd-1c03-4a0c-bd38-83bf455d78be" providerId="ADAL" clId="{45C59C07-EDF1-4514-8277-D6ABCF6549E3}" dt="2025-01-27T10:27:21.091" v="85" actId="478"/>
          <ac:spMkLst>
            <pc:docMk/>
            <pc:sldMk cId="4089799715" sldId="316"/>
            <ac:spMk id="30" creationId="{3E2B16C8-F923-372E-949A-AA6A9C5D2193}"/>
          </ac:spMkLst>
        </pc:spChg>
        <pc:spChg chg="del">
          <ac:chgData name="Prashita Nath" userId="4fc452cd-1c03-4a0c-bd38-83bf455d78be" providerId="ADAL" clId="{45C59C07-EDF1-4514-8277-D6ABCF6549E3}" dt="2025-01-27T10:27:23.706" v="86" actId="478"/>
          <ac:spMkLst>
            <pc:docMk/>
            <pc:sldMk cId="4089799715" sldId="316"/>
            <ac:spMk id="33" creationId="{993DCAC8-9328-0205-237B-4FEBD88C3236}"/>
          </ac:spMkLst>
        </pc:spChg>
        <pc:spChg chg="del mod">
          <ac:chgData name="Prashita Nath" userId="4fc452cd-1c03-4a0c-bd38-83bf455d78be" providerId="ADAL" clId="{45C59C07-EDF1-4514-8277-D6ABCF6549E3}" dt="2025-01-27T10:27:21.091" v="85" actId="478"/>
          <ac:spMkLst>
            <pc:docMk/>
            <pc:sldMk cId="4089799715" sldId="316"/>
            <ac:spMk id="34" creationId="{4E13D9D5-695F-9463-ADA2-A40E84415DF2}"/>
          </ac:spMkLst>
        </pc:spChg>
        <pc:spChg chg="del">
          <ac:chgData name="Prashita Nath" userId="4fc452cd-1c03-4a0c-bd38-83bf455d78be" providerId="ADAL" clId="{45C59C07-EDF1-4514-8277-D6ABCF6549E3}" dt="2025-01-27T10:27:21.091" v="85" actId="478"/>
          <ac:spMkLst>
            <pc:docMk/>
            <pc:sldMk cId="4089799715" sldId="316"/>
            <ac:spMk id="36" creationId="{1CF6D04D-D446-FFE4-6E67-465C2F6BFF66}"/>
          </ac:spMkLst>
        </pc:spChg>
        <pc:spChg chg="del">
          <ac:chgData name="Prashita Nath" userId="4fc452cd-1c03-4a0c-bd38-83bf455d78be" providerId="ADAL" clId="{45C59C07-EDF1-4514-8277-D6ABCF6549E3}" dt="2025-01-27T10:27:21.091" v="85" actId="478"/>
          <ac:spMkLst>
            <pc:docMk/>
            <pc:sldMk cId="4089799715" sldId="316"/>
            <ac:spMk id="42" creationId="{E97487FD-4CAE-B225-6D85-99A130DF850B}"/>
          </ac:spMkLst>
        </pc:spChg>
        <pc:spChg chg="del">
          <ac:chgData name="Prashita Nath" userId="4fc452cd-1c03-4a0c-bd38-83bf455d78be" providerId="ADAL" clId="{45C59C07-EDF1-4514-8277-D6ABCF6549E3}" dt="2025-01-27T10:27:21.091" v="85" actId="478"/>
          <ac:spMkLst>
            <pc:docMk/>
            <pc:sldMk cId="4089799715" sldId="316"/>
            <ac:spMk id="43" creationId="{22340CFE-81EF-27CC-088A-AF5B17397EA3}"/>
          </ac:spMkLst>
        </pc:spChg>
        <pc:spChg chg="del mod">
          <ac:chgData name="Prashita Nath" userId="4fc452cd-1c03-4a0c-bd38-83bf455d78be" providerId="ADAL" clId="{45C59C07-EDF1-4514-8277-D6ABCF6549E3}" dt="2025-01-27T10:27:21.091" v="85" actId="478"/>
          <ac:spMkLst>
            <pc:docMk/>
            <pc:sldMk cId="4089799715" sldId="316"/>
            <ac:spMk id="49" creationId="{1A202F5A-FEF3-864E-F8BB-5CE8B86E2B7B}"/>
          </ac:spMkLst>
        </pc:spChg>
        <pc:spChg chg="del">
          <ac:chgData name="Prashita Nath" userId="4fc452cd-1c03-4a0c-bd38-83bf455d78be" providerId="ADAL" clId="{45C59C07-EDF1-4514-8277-D6ABCF6549E3}" dt="2025-01-27T10:27:26.432" v="87" actId="478"/>
          <ac:spMkLst>
            <pc:docMk/>
            <pc:sldMk cId="4089799715" sldId="316"/>
            <ac:spMk id="50" creationId="{43C6FA0C-7622-57C0-4D36-E23344CD2FA8}"/>
          </ac:spMkLst>
        </pc:spChg>
        <pc:spChg chg="del">
          <ac:chgData name="Prashita Nath" userId="4fc452cd-1c03-4a0c-bd38-83bf455d78be" providerId="ADAL" clId="{45C59C07-EDF1-4514-8277-D6ABCF6549E3}" dt="2025-01-27T10:27:21.091" v="85" actId="478"/>
          <ac:spMkLst>
            <pc:docMk/>
            <pc:sldMk cId="4089799715" sldId="316"/>
            <ac:spMk id="52" creationId="{3ED42006-ED23-5590-8231-9D97F8DA5DBB}"/>
          </ac:spMkLst>
        </pc:spChg>
        <pc:spChg chg="del mod">
          <ac:chgData name="Prashita Nath" userId="4fc452cd-1c03-4a0c-bd38-83bf455d78be" providerId="ADAL" clId="{45C59C07-EDF1-4514-8277-D6ABCF6549E3}" dt="2025-01-27T10:27:32.541" v="88" actId="478"/>
          <ac:spMkLst>
            <pc:docMk/>
            <pc:sldMk cId="4089799715" sldId="316"/>
            <ac:spMk id="53" creationId="{2989819A-2CB2-DE22-06FE-050CE0BD07D3}"/>
          </ac:spMkLst>
        </pc:spChg>
        <pc:spChg chg="del mod">
          <ac:chgData name="Prashita Nath" userId="4fc452cd-1c03-4a0c-bd38-83bf455d78be" providerId="ADAL" clId="{45C59C07-EDF1-4514-8277-D6ABCF6549E3}" dt="2025-01-27T10:27:32.541" v="88" actId="478"/>
          <ac:spMkLst>
            <pc:docMk/>
            <pc:sldMk cId="4089799715" sldId="316"/>
            <ac:spMk id="59" creationId="{605B40DD-4838-BDAE-25AF-4E42283F0A76}"/>
          </ac:spMkLst>
        </pc:spChg>
        <pc:spChg chg="del">
          <ac:chgData name="Prashita Nath" userId="4fc452cd-1c03-4a0c-bd38-83bf455d78be" providerId="ADAL" clId="{45C59C07-EDF1-4514-8277-D6ABCF6549E3}" dt="2025-01-27T10:27:32.541" v="88" actId="478"/>
          <ac:spMkLst>
            <pc:docMk/>
            <pc:sldMk cId="4089799715" sldId="316"/>
            <ac:spMk id="65" creationId="{52D1F850-4ADF-2B3C-56FB-38F1B00B75B3}"/>
          </ac:spMkLst>
        </pc:spChg>
        <pc:spChg chg="del">
          <ac:chgData name="Prashita Nath" userId="4fc452cd-1c03-4a0c-bd38-83bf455d78be" providerId="ADAL" clId="{45C59C07-EDF1-4514-8277-D6ABCF6549E3}" dt="2025-01-27T10:27:32.541" v="88" actId="478"/>
          <ac:spMkLst>
            <pc:docMk/>
            <pc:sldMk cId="4089799715" sldId="316"/>
            <ac:spMk id="66" creationId="{9D7D11C8-1671-03EF-45F8-35075D42CD0F}"/>
          </ac:spMkLst>
        </pc:spChg>
        <pc:spChg chg="del mod">
          <ac:chgData name="Prashita Nath" userId="4fc452cd-1c03-4a0c-bd38-83bf455d78be" providerId="ADAL" clId="{45C59C07-EDF1-4514-8277-D6ABCF6549E3}" dt="2025-01-27T10:27:32.541" v="88" actId="478"/>
          <ac:spMkLst>
            <pc:docMk/>
            <pc:sldMk cId="4089799715" sldId="316"/>
            <ac:spMk id="71" creationId="{DACC336C-CFB8-575C-C12D-203FF5558D92}"/>
          </ac:spMkLst>
        </pc:spChg>
        <pc:spChg chg="del mod">
          <ac:chgData name="Prashita Nath" userId="4fc452cd-1c03-4a0c-bd38-83bf455d78be" providerId="ADAL" clId="{45C59C07-EDF1-4514-8277-D6ABCF6549E3}" dt="2025-01-27T10:27:32.541" v="88" actId="478"/>
          <ac:spMkLst>
            <pc:docMk/>
            <pc:sldMk cId="4089799715" sldId="316"/>
            <ac:spMk id="72" creationId="{3D5BFCEB-706A-2C31-A783-70EFEB1E9358}"/>
          </ac:spMkLst>
        </pc:spChg>
        <pc:spChg chg="add mod">
          <ac:chgData name="Prashita Nath" userId="4fc452cd-1c03-4a0c-bd38-83bf455d78be" providerId="ADAL" clId="{45C59C07-EDF1-4514-8277-D6ABCF6549E3}" dt="2025-01-27T10:24:15.741" v="6"/>
          <ac:spMkLst>
            <pc:docMk/>
            <pc:sldMk cId="4089799715" sldId="316"/>
            <ac:spMk id="92" creationId="{FF45FCE5-A88A-B370-D987-0CA7E4BBA96F}"/>
          </ac:spMkLst>
        </pc:spChg>
        <pc:spChg chg="add del mod">
          <ac:chgData name="Prashita Nath" userId="4fc452cd-1c03-4a0c-bd38-83bf455d78be" providerId="ADAL" clId="{45C59C07-EDF1-4514-8277-D6ABCF6549E3}" dt="2025-01-27T10:30:49.900" v="154" actId="478"/>
          <ac:spMkLst>
            <pc:docMk/>
            <pc:sldMk cId="4089799715" sldId="316"/>
            <ac:spMk id="94" creationId="{987D2ECD-DE67-907B-6082-FB9FF9310914}"/>
          </ac:spMkLst>
        </pc:spChg>
        <pc:spChg chg="add del mod">
          <ac:chgData name="Prashita Nath" userId="4fc452cd-1c03-4a0c-bd38-83bf455d78be" providerId="ADAL" clId="{45C59C07-EDF1-4514-8277-D6ABCF6549E3}" dt="2025-01-27T10:31:28.381" v="157" actId="14100"/>
          <ac:spMkLst>
            <pc:docMk/>
            <pc:sldMk cId="4089799715" sldId="316"/>
            <ac:spMk id="102" creationId="{FF45FCE5-A88A-B370-D987-0CA7E4BBA96F}"/>
          </ac:spMkLst>
        </pc:spChg>
        <pc:spChg chg="mod">
          <ac:chgData name="Prashita Nath" userId="4fc452cd-1c03-4a0c-bd38-83bf455d78be" providerId="ADAL" clId="{45C59C07-EDF1-4514-8277-D6ABCF6549E3}" dt="2025-01-27T10:46:20.521" v="1136" actId="14100"/>
          <ac:spMkLst>
            <pc:docMk/>
            <pc:sldMk cId="4089799715" sldId="316"/>
            <ac:spMk id="103" creationId="{D288E0AE-41F4-A2BB-C39C-02CBDF1AC34D}"/>
          </ac:spMkLst>
        </pc:spChg>
        <pc:spChg chg="mod">
          <ac:chgData name="Prashita Nath" userId="4fc452cd-1c03-4a0c-bd38-83bf455d78be" providerId="ADAL" clId="{45C59C07-EDF1-4514-8277-D6ABCF6549E3}" dt="2025-01-27T10:47:29.561" v="1201" actId="14100"/>
          <ac:spMkLst>
            <pc:docMk/>
            <pc:sldMk cId="4089799715" sldId="316"/>
            <ac:spMk id="113" creationId="{3BD479CB-B96D-2FBA-5E4D-366FE25CA2FC}"/>
          </ac:spMkLst>
        </pc:spChg>
        <pc:spChg chg="mod">
          <ac:chgData name="Prashita Nath" userId="4fc452cd-1c03-4a0c-bd38-83bf455d78be" providerId="ADAL" clId="{45C59C07-EDF1-4514-8277-D6ABCF6549E3}" dt="2025-01-27T10:46:14.271" v="1134" actId="14100"/>
          <ac:spMkLst>
            <pc:docMk/>
            <pc:sldMk cId="4089799715" sldId="316"/>
            <ac:spMk id="114" creationId="{7C7F3323-A7D3-6F6D-1E08-D965D05C352E}"/>
          </ac:spMkLst>
        </pc:spChg>
        <pc:spChg chg="add mod">
          <ac:chgData name="Prashita Nath" userId="4fc452cd-1c03-4a0c-bd38-83bf455d78be" providerId="ADAL" clId="{45C59C07-EDF1-4514-8277-D6ABCF6549E3}" dt="2025-01-27T10:45:24.496" v="1122" actId="14100"/>
          <ac:spMkLst>
            <pc:docMk/>
            <pc:sldMk cId="4089799715" sldId="316"/>
            <ac:spMk id="193" creationId="{E59B071E-3E18-96D1-6FF8-C54CBF29DF28}"/>
          </ac:spMkLst>
        </pc:spChg>
        <pc:spChg chg="add mod">
          <ac:chgData name="Prashita Nath" userId="4fc452cd-1c03-4a0c-bd38-83bf455d78be" providerId="ADAL" clId="{45C59C07-EDF1-4514-8277-D6ABCF6549E3}" dt="2025-01-27T10:45:27.775" v="1123" actId="14100"/>
          <ac:spMkLst>
            <pc:docMk/>
            <pc:sldMk cId="4089799715" sldId="316"/>
            <ac:spMk id="194" creationId="{963920BC-3E19-25C4-440C-107029BE4EDC}"/>
          </ac:spMkLst>
        </pc:spChg>
        <pc:spChg chg="add mod">
          <ac:chgData name="Prashita Nath" userId="4fc452cd-1c03-4a0c-bd38-83bf455d78be" providerId="ADAL" clId="{45C59C07-EDF1-4514-8277-D6ABCF6549E3}" dt="2025-01-27T10:45:43.484" v="1127" actId="14100"/>
          <ac:spMkLst>
            <pc:docMk/>
            <pc:sldMk cId="4089799715" sldId="316"/>
            <ac:spMk id="195" creationId="{87474275-64C2-433A-52C0-59C9568B434C}"/>
          </ac:spMkLst>
        </pc:spChg>
        <pc:spChg chg="add mod">
          <ac:chgData name="Prashita Nath" userId="4fc452cd-1c03-4a0c-bd38-83bf455d78be" providerId="ADAL" clId="{45C59C07-EDF1-4514-8277-D6ABCF6549E3}" dt="2025-01-27T10:45:51.254" v="1129" actId="14100"/>
          <ac:spMkLst>
            <pc:docMk/>
            <pc:sldMk cId="4089799715" sldId="316"/>
            <ac:spMk id="196" creationId="{86B95C89-AF23-7C17-26D0-75E038BD11C4}"/>
          </ac:spMkLst>
        </pc:spChg>
        <pc:spChg chg="add del mod">
          <ac:chgData name="Prashita Nath" userId="4fc452cd-1c03-4a0c-bd38-83bf455d78be" providerId="ADAL" clId="{45C59C07-EDF1-4514-8277-D6ABCF6549E3}" dt="2025-01-27T10:27:14.388" v="84" actId="478"/>
          <ac:spMkLst>
            <pc:docMk/>
            <pc:sldMk cId="4089799715" sldId="316"/>
            <ac:spMk id="197" creationId="{93B4E212-76DD-CB5E-6134-B48AFA595B12}"/>
          </ac:spMkLst>
        </pc:spChg>
        <pc:spChg chg="add mod">
          <ac:chgData name="Prashita Nath" userId="4fc452cd-1c03-4a0c-bd38-83bf455d78be" providerId="ADAL" clId="{45C59C07-EDF1-4514-8277-D6ABCF6549E3}" dt="2025-01-27T10:46:49.947" v="1192" actId="14100"/>
          <ac:spMkLst>
            <pc:docMk/>
            <pc:sldMk cId="4089799715" sldId="316"/>
            <ac:spMk id="198" creationId="{E8724EDF-78E0-0DEA-0074-036E4366FF2D}"/>
          </ac:spMkLst>
        </pc:spChg>
        <pc:spChg chg="add mod">
          <ac:chgData name="Prashita Nath" userId="4fc452cd-1c03-4a0c-bd38-83bf455d78be" providerId="ADAL" clId="{45C59C07-EDF1-4514-8277-D6ABCF6549E3}" dt="2025-01-27T10:46:55.173" v="1193" actId="14100"/>
          <ac:spMkLst>
            <pc:docMk/>
            <pc:sldMk cId="4089799715" sldId="316"/>
            <ac:spMk id="199" creationId="{3A968577-9981-4600-B3DE-FF1AA51C0DB6}"/>
          </ac:spMkLst>
        </pc:spChg>
        <pc:spChg chg="add mod">
          <ac:chgData name="Prashita Nath" userId="4fc452cd-1c03-4a0c-bd38-83bf455d78be" providerId="ADAL" clId="{45C59C07-EDF1-4514-8277-D6ABCF6549E3}" dt="2025-01-27T10:46:58.965" v="1194" actId="14100"/>
          <ac:spMkLst>
            <pc:docMk/>
            <pc:sldMk cId="4089799715" sldId="316"/>
            <ac:spMk id="200" creationId="{2A7CCD06-3F4E-6D38-F6B0-B3962AC3F955}"/>
          </ac:spMkLst>
        </pc:spChg>
        <pc:spChg chg="add mod">
          <ac:chgData name="Prashita Nath" userId="4fc452cd-1c03-4a0c-bd38-83bf455d78be" providerId="ADAL" clId="{45C59C07-EDF1-4514-8277-D6ABCF6549E3}" dt="2025-01-27T10:47:02.466" v="1195" actId="14100"/>
          <ac:spMkLst>
            <pc:docMk/>
            <pc:sldMk cId="4089799715" sldId="316"/>
            <ac:spMk id="201" creationId="{54175A11-82E8-FAAD-2731-D6A52163885B}"/>
          </ac:spMkLst>
        </pc:spChg>
        <pc:spChg chg="del">
          <ac:chgData name="Prashita Nath" userId="4fc452cd-1c03-4a0c-bd38-83bf455d78be" providerId="ADAL" clId="{45C59C07-EDF1-4514-8277-D6ABCF6549E3}" dt="2025-01-27T10:31:42.166" v="159" actId="478"/>
          <ac:spMkLst>
            <pc:docMk/>
            <pc:sldMk cId="4089799715" sldId="316"/>
            <ac:spMk id="223" creationId="{7CF21416-19AF-8181-CCEF-7C5D6929F370}"/>
          </ac:spMkLst>
        </pc:spChg>
        <pc:spChg chg="mod">
          <ac:chgData name="Prashita Nath" userId="4fc452cd-1c03-4a0c-bd38-83bf455d78be" providerId="ADAL" clId="{45C59C07-EDF1-4514-8277-D6ABCF6549E3}" dt="2025-01-27T10:32:58.179" v="231" actId="554"/>
          <ac:spMkLst>
            <pc:docMk/>
            <pc:sldMk cId="4089799715" sldId="316"/>
            <ac:spMk id="224" creationId="{9140F5F5-DE2B-B723-A682-D42A144CBCB7}"/>
          </ac:spMkLst>
        </pc:spChg>
        <pc:spChg chg="mod">
          <ac:chgData name="Prashita Nath" userId="4fc452cd-1c03-4a0c-bd38-83bf455d78be" providerId="ADAL" clId="{45C59C07-EDF1-4514-8277-D6ABCF6549E3}" dt="2025-01-27T10:33:00.614" v="232" actId="408"/>
          <ac:spMkLst>
            <pc:docMk/>
            <pc:sldMk cId="4089799715" sldId="316"/>
            <ac:spMk id="225" creationId="{DF3AD807-05A4-ED62-3B34-68092AD366CC}"/>
          </ac:spMkLst>
        </pc:spChg>
        <pc:spChg chg="mod">
          <ac:chgData name="Prashita Nath" userId="4fc452cd-1c03-4a0c-bd38-83bf455d78be" providerId="ADAL" clId="{45C59C07-EDF1-4514-8277-D6ABCF6549E3}" dt="2025-01-27T10:33:00.614" v="232" actId="408"/>
          <ac:spMkLst>
            <pc:docMk/>
            <pc:sldMk cId="4089799715" sldId="316"/>
            <ac:spMk id="226" creationId="{16B679F7-FE45-7B28-FAC8-D53D7AB3C571}"/>
          </ac:spMkLst>
        </pc:spChg>
        <pc:spChg chg="mod">
          <ac:chgData name="Prashita Nath" userId="4fc452cd-1c03-4a0c-bd38-83bf455d78be" providerId="ADAL" clId="{45C59C07-EDF1-4514-8277-D6ABCF6549E3}" dt="2025-01-27T10:33:00.614" v="232" actId="408"/>
          <ac:spMkLst>
            <pc:docMk/>
            <pc:sldMk cId="4089799715" sldId="316"/>
            <ac:spMk id="227" creationId="{A3811491-F6DE-589C-CFA6-213242F2F218}"/>
          </ac:spMkLst>
        </pc:spChg>
        <pc:spChg chg="mod">
          <ac:chgData name="Prashita Nath" userId="4fc452cd-1c03-4a0c-bd38-83bf455d78be" providerId="ADAL" clId="{45C59C07-EDF1-4514-8277-D6ABCF6549E3}" dt="2025-01-27T10:33:00.614" v="232" actId="408"/>
          <ac:spMkLst>
            <pc:docMk/>
            <pc:sldMk cId="4089799715" sldId="316"/>
            <ac:spMk id="228" creationId="{EA029967-9F8D-822D-D1BC-0D7FD7957093}"/>
          </ac:spMkLst>
        </pc:spChg>
        <pc:spChg chg="mod">
          <ac:chgData name="Prashita Nath" userId="4fc452cd-1c03-4a0c-bd38-83bf455d78be" providerId="ADAL" clId="{45C59C07-EDF1-4514-8277-D6ABCF6549E3}" dt="2025-01-27T10:33:00.614" v="232" actId="408"/>
          <ac:spMkLst>
            <pc:docMk/>
            <pc:sldMk cId="4089799715" sldId="316"/>
            <ac:spMk id="229" creationId="{08445F9D-AFD2-35CD-4AC7-24D4BA859C0F}"/>
          </ac:spMkLst>
        </pc:spChg>
        <pc:spChg chg="mod">
          <ac:chgData name="Prashita Nath" userId="4fc452cd-1c03-4a0c-bd38-83bf455d78be" providerId="ADAL" clId="{45C59C07-EDF1-4514-8277-D6ABCF6549E3}" dt="2025-01-27T10:33:00.614" v="232" actId="408"/>
          <ac:spMkLst>
            <pc:docMk/>
            <pc:sldMk cId="4089799715" sldId="316"/>
            <ac:spMk id="230" creationId="{402C691E-8BF4-D5AC-D4E5-D4D05C55DA55}"/>
          </ac:spMkLst>
        </pc:spChg>
        <pc:spChg chg="mod">
          <ac:chgData name="Prashita Nath" userId="4fc452cd-1c03-4a0c-bd38-83bf455d78be" providerId="ADAL" clId="{45C59C07-EDF1-4514-8277-D6ABCF6549E3}" dt="2025-01-27T10:33:00.614" v="232" actId="408"/>
          <ac:spMkLst>
            <pc:docMk/>
            <pc:sldMk cId="4089799715" sldId="316"/>
            <ac:spMk id="231" creationId="{B83ED048-FF6E-0D17-4E69-0C17B63BF616}"/>
          </ac:spMkLst>
        </pc:spChg>
        <pc:spChg chg="mod">
          <ac:chgData name="Prashita Nath" userId="4fc452cd-1c03-4a0c-bd38-83bf455d78be" providerId="ADAL" clId="{45C59C07-EDF1-4514-8277-D6ABCF6549E3}" dt="2025-01-27T10:33:00.614" v="232" actId="408"/>
          <ac:spMkLst>
            <pc:docMk/>
            <pc:sldMk cId="4089799715" sldId="316"/>
            <ac:spMk id="232" creationId="{51440636-3A8B-BFDC-F41D-44F79A4D8901}"/>
          </ac:spMkLst>
        </pc:spChg>
        <pc:spChg chg="mod">
          <ac:chgData name="Prashita Nath" userId="4fc452cd-1c03-4a0c-bd38-83bf455d78be" providerId="ADAL" clId="{45C59C07-EDF1-4514-8277-D6ABCF6549E3}" dt="2025-01-27T10:33:00.614" v="232" actId="408"/>
          <ac:spMkLst>
            <pc:docMk/>
            <pc:sldMk cId="4089799715" sldId="316"/>
            <ac:spMk id="233" creationId="{BB6A27EC-47BE-4384-1BEA-D59E67C51AF6}"/>
          </ac:spMkLst>
        </pc:spChg>
        <pc:spChg chg="mod">
          <ac:chgData name="Prashita Nath" userId="4fc452cd-1c03-4a0c-bd38-83bf455d78be" providerId="ADAL" clId="{45C59C07-EDF1-4514-8277-D6ABCF6549E3}" dt="2025-01-27T10:32:58.179" v="231" actId="554"/>
          <ac:spMkLst>
            <pc:docMk/>
            <pc:sldMk cId="4089799715" sldId="316"/>
            <ac:spMk id="234" creationId="{F174D297-30BA-7F70-424D-7EC4399882ED}"/>
          </ac:spMkLst>
        </pc:spChg>
        <pc:spChg chg="add mod">
          <ac:chgData name="Prashita Nath" userId="4fc452cd-1c03-4a0c-bd38-83bf455d78be" providerId="ADAL" clId="{45C59C07-EDF1-4514-8277-D6ABCF6549E3}" dt="2025-01-27T10:47:08.010" v="1197" actId="14100"/>
          <ac:spMkLst>
            <pc:docMk/>
            <pc:sldMk cId="4089799715" sldId="316"/>
            <ac:spMk id="237" creationId="{B684DF3A-C8CC-3BD0-327E-113864253964}"/>
          </ac:spMkLst>
        </pc:spChg>
        <pc:spChg chg="add mod">
          <ac:chgData name="Prashita Nath" userId="4fc452cd-1c03-4a0c-bd38-83bf455d78be" providerId="ADAL" clId="{45C59C07-EDF1-4514-8277-D6ABCF6549E3}" dt="2025-01-27T10:47:55.637" v="1259" actId="1038"/>
          <ac:spMkLst>
            <pc:docMk/>
            <pc:sldMk cId="4089799715" sldId="316"/>
            <ac:spMk id="238" creationId="{E043B2E3-481C-C78A-265D-573E0E7A343D}"/>
          </ac:spMkLst>
        </pc:spChg>
        <pc:spChg chg="add mod">
          <ac:chgData name="Prashita Nath" userId="4fc452cd-1c03-4a0c-bd38-83bf455d78be" providerId="ADAL" clId="{45C59C07-EDF1-4514-8277-D6ABCF6549E3}" dt="2025-01-27T10:48:10.656" v="1260" actId="14100"/>
          <ac:spMkLst>
            <pc:docMk/>
            <pc:sldMk cId="4089799715" sldId="316"/>
            <ac:spMk id="239" creationId="{F09E108E-4028-BACD-1C4F-3ED7B133D05B}"/>
          </ac:spMkLst>
        </pc:spChg>
        <pc:spChg chg="del">
          <ac:chgData name="Prashita Nath" userId="4fc452cd-1c03-4a0c-bd38-83bf455d78be" providerId="ADAL" clId="{45C59C07-EDF1-4514-8277-D6ABCF6549E3}" dt="2025-01-27T10:31:39.803" v="158" actId="478"/>
          <ac:spMkLst>
            <pc:docMk/>
            <pc:sldMk cId="4089799715" sldId="316"/>
            <ac:spMk id="240" creationId="{2CD2C6B2-9E22-AD9B-1364-6430A2CABD6A}"/>
          </ac:spMkLst>
        </pc:spChg>
        <pc:spChg chg="add mod">
          <ac:chgData name="Prashita Nath" userId="4fc452cd-1c03-4a0c-bd38-83bf455d78be" providerId="ADAL" clId="{45C59C07-EDF1-4514-8277-D6ABCF6549E3}" dt="2025-01-27T10:48:24.694" v="1264" actId="14100"/>
          <ac:spMkLst>
            <pc:docMk/>
            <pc:sldMk cId="4089799715" sldId="316"/>
            <ac:spMk id="241" creationId="{34C2729C-3622-76BC-26C4-23371148B807}"/>
          </ac:spMkLst>
        </pc:spChg>
        <pc:spChg chg="add mod">
          <ac:chgData name="Prashita Nath" userId="4fc452cd-1c03-4a0c-bd38-83bf455d78be" providerId="ADAL" clId="{45C59C07-EDF1-4514-8277-D6ABCF6549E3}" dt="2025-01-27T10:50:21.471" v="1304" actId="14100"/>
          <ac:spMkLst>
            <pc:docMk/>
            <pc:sldMk cId="4089799715" sldId="316"/>
            <ac:spMk id="242" creationId="{5032F12E-A2F6-C311-7315-92FB885F1599}"/>
          </ac:spMkLst>
        </pc:spChg>
        <pc:spChg chg="add mod">
          <ac:chgData name="Prashita Nath" userId="4fc452cd-1c03-4a0c-bd38-83bf455d78be" providerId="ADAL" clId="{45C59C07-EDF1-4514-8277-D6ABCF6549E3}" dt="2025-01-27T10:50:16.847" v="1302" actId="14100"/>
          <ac:spMkLst>
            <pc:docMk/>
            <pc:sldMk cId="4089799715" sldId="316"/>
            <ac:spMk id="243" creationId="{BEBC1C5E-8C30-B4E6-AA16-28D6FCEAC180}"/>
          </ac:spMkLst>
        </pc:spChg>
        <pc:spChg chg="add mod">
          <ac:chgData name="Prashita Nath" userId="4fc452cd-1c03-4a0c-bd38-83bf455d78be" providerId="ADAL" clId="{45C59C07-EDF1-4514-8277-D6ABCF6549E3}" dt="2025-01-27T10:49:27.856" v="1284" actId="14100"/>
          <ac:spMkLst>
            <pc:docMk/>
            <pc:sldMk cId="4089799715" sldId="316"/>
            <ac:spMk id="244" creationId="{26CDDA16-25D8-325A-5435-A48E91B21FA6}"/>
          </ac:spMkLst>
        </pc:spChg>
        <pc:spChg chg="mod">
          <ac:chgData name="Prashita Nath" userId="4fc452cd-1c03-4a0c-bd38-83bf455d78be" providerId="ADAL" clId="{45C59C07-EDF1-4514-8277-D6ABCF6549E3}" dt="2025-01-27T10:45:19.580" v="1121" actId="14100"/>
          <ac:spMkLst>
            <pc:docMk/>
            <pc:sldMk cId="4089799715" sldId="316"/>
            <ac:spMk id="245" creationId="{977533AA-A4CB-43C1-0B1C-24FDD96F2D1D}"/>
          </ac:spMkLst>
        </pc:spChg>
        <pc:spChg chg="mod">
          <ac:chgData name="Prashita Nath" userId="4fc452cd-1c03-4a0c-bd38-83bf455d78be" providerId="ADAL" clId="{45C59C07-EDF1-4514-8277-D6ABCF6549E3}" dt="2025-01-27T10:46:08.853" v="1133" actId="14100"/>
          <ac:spMkLst>
            <pc:docMk/>
            <pc:sldMk cId="4089799715" sldId="316"/>
            <ac:spMk id="246" creationId="{34FD4E3F-851F-4B34-DA06-BB2AB5F07587}"/>
          </ac:spMkLst>
        </pc:spChg>
        <pc:spChg chg="add mod">
          <ac:chgData name="Prashita Nath" userId="4fc452cd-1c03-4a0c-bd38-83bf455d78be" providerId="ADAL" clId="{45C59C07-EDF1-4514-8277-D6ABCF6549E3}" dt="2025-01-27T10:49:38.479" v="1288" actId="14100"/>
          <ac:spMkLst>
            <pc:docMk/>
            <pc:sldMk cId="4089799715" sldId="316"/>
            <ac:spMk id="247" creationId="{94C57813-A8E1-423C-110E-A2EC8D41E67A}"/>
          </ac:spMkLst>
        </pc:spChg>
        <pc:spChg chg="add mod">
          <ac:chgData name="Prashita Nath" userId="4fc452cd-1c03-4a0c-bd38-83bf455d78be" providerId="ADAL" clId="{45C59C07-EDF1-4514-8277-D6ABCF6549E3}" dt="2025-01-27T10:49:45.963" v="1291" actId="14100"/>
          <ac:spMkLst>
            <pc:docMk/>
            <pc:sldMk cId="4089799715" sldId="316"/>
            <ac:spMk id="248" creationId="{62CF7513-56E4-0BFF-1749-94513251F96D}"/>
          </ac:spMkLst>
        </pc:spChg>
        <pc:spChg chg="add mod">
          <ac:chgData name="Prashita Nath" userId="4fc452cd-1c03-4a0c-bd38-83bf455d78be" providerId="ADAL" clId="{45C59C07-EDF1-4514-8277-D6ABCF6549E3}" dt="2025-01-27T10:50:50.584" v="1400" actId="1037"/>
          <ac:spMkLst>
            <pc:docMk/>
            <pc:sldMk cId="4089799715" sldId="316"/>
            <ac:spMk id="249" creationId="{7F0AAD6A-8A88-B32E-CD28-9D5857099692}"/>
          </ac:spMkLst>
        </pc:spChg>
        <pc:spChg chg="add mod">
          <ac:chgData name="Prashita Nath" userId="4fc452cd-1c03-4a0c-bd38-83bf455d78be" providerId="ADAL" clId="{45C59C07-EDF1-4514-8277-D6ABCF6549E3}" dt="2025-01-27T10:51:28.630" v="1602" actId="14100"/>
          <ac:spMkLst>
            <pc:docMk/>
            <pc:sldMk cId="4089799715" sldId="316"/>
            <ac:spMk id="250" creationId="{FB838FCA-EB90-D509-7494-D036A68179B6}"/>
          </ac:spMkLst>
        </pc:spChg>
        <pc:spChg chg="add mod">
          <ac:chgData name="Prashita Nath" userId="4fc452cd-1c03-4a0c-bd38-83bf455d78be" providerId="ADAL" clId="{45C59C07-EDF1-4514-8277-D6ABCF6549E3}" dt="2025-01-27T10:51:33.452" v="1604" actId="14100"/>
          <ac:spMkLst>
            <pc:docMk/>
            <pc:sldMk cId="4089799715" sldId="316"/>
            <ac:spMk id="251" creationId="{F4C4DF0A-F5E2-7F5D-A1BE-B7F8BE3FD29C}"/>
          </ac:spMkLst>
        </pc:spChg>
        <pc:spChg chg="add mod">
          <ac:chgData name="Prashita Nath" userId="4fc452cd-1c03-4a0c-bd38-83bf455d78be" providerId="ADAL" clId="{45C59C07-EDF1-4514-8277-D6ABCF6549E3}" dt="2025-01-27T10:51:39.535" v="1606" actId="14100"/>
          <ac:spMkLst>
            <pc:docMk/>
            <pc:sldMk cId="4089799715" sldId="316"/>
            <ac:spMk id="252" creationId="{B2A9E8CC-97D4-959D-9EB6-BF7824709565}"/>
          </ac:spMkLst>
        </pc:spChg>
        <pc:spChg chg="add mod">
          <ac:chgData name="Prashita Nath" userId="4fc452cd-1c03-4a0c-bd38-83bf455d78be" providerId="ADAL" clId="{45C59C07-EDF1-4514-8277-D6ABCF6549E3}" dt="2025-01-27T10:52:30.249" v="1718" actId="14100"/>
          <ac:spMkLst>
            <pc:docMk/>
            <pc:sldMk cId="4089799715" sldId="316"/>
            <ac:spMk id="253" creationId="{5D9E6715-D0BB-1F49-B660-737CD38EA4B1}"/>
          </ac:spMkLst>
        </pc:spChg>
        <pc:spChg chg="add mod">
          <ac:chgData name="Prashita Nath" userId="4fc452cd-1c03-4a0c-bd38-83bf455d78be" providerId="ADAL" clId="{45C59C07-EDF1-4514-8277-D6ABCF6549E3}" dt="2025-01-27T10:52:38.514" v="1720" actId="14100"/>
          <ac:spMkLst>
            <pc:docMk/>
            <pc:sldMk cId="4089799715" sldId="316"/>
            <ac:spMk id="254" creationId="{68560517-61AC-27A5-4C03-CF4326A4D92B}"/>
          </ac:spMkLst>
        </pc:spChg>
        <pc:spChg chg="add del mod">
          <ac:chgData name="Prashita Nath" userId="4fc452cd-1c03-4a0c-bd38-83bf455d78be" providerId="ADAL" clId="{45C59C07-EDF1-4514-8277-D6ABCF6549E3}" dt="2025-01-27T10:43:59.922" v="1062" actId="478"/>
          <ac:spMkLst>
            <pc:docMk/>
            <pc:sldMk cId="4089799715" sldId="316"/>
            <ac:spMk id="255" creationId="{78831B9E-7D5C-89F2-5103-81CABB6B1B85}"/>
          </ac:spMkLst>
        </pc:spChg>
        <pc:spChg chg="add del mod">
          <ac:chgData name="Prashita Nath" userId="4fc452cd-1c03-4a0c-bd38-83bf455d78be" providerId="ADAL" clId="{45C59C07-EDF1-4514-8277-D6ABCF6549E3}" dt="2025-01-27T10:43:53.310" v="1060" actId="478"/>
          <ac:spMkLst>
            <pc:docMk/>
            <pc:sldMk cId="4089799715" sldId="316"/>
            <ac:spMk id="256" creationId="{E32A56B4-B135-7A1C-B6A6-D3CAEAC56121}"/>
          </ac:spMkLst>
        </pc:spChg>
        <pc:spChg chg="mod">
          <ac:chgData name="Prashita Nath" userId="4fc452cd-1c03-4a0c-bd38-83bf455d78be" providerId="ADAL" clId="{45C59C07-EDF1-4514-8277-D6ABCF6549E3}" dt="2025-01-27T10:47:37.969" v="1204" actId="14100"/>
          <ac:spMkLst>
            <pc:docMk/>
            <pc:sldMk cId="4089799715" sldId="316"/>
            <ac:spMk id="261" creationId="{43CAC1D7-5C15-D095-F36E-0C634FCF5B03}"/>
          </ac:spMkLst>
        </pc:spChg>
        <pc:spChg chg="add mod">
          <ac:chgData name="Prashita Nath" userId="4fc452cd-1c03-4a0c-bd38-83bf455d78be" providerId="ADAL" clId="{45C59C07-EDF1-4514-8277-D6ABCF6549E3}" dt="2025-01-27T10:37:15.943" v="370" actId="14100"/>
          <ac:spMkLst>
            <pc:docMk/>
            <pc:sldMk cId="4089799715" sldId="316"/>
            <ac:spMk id="263" creationId="{0D8D2B8F-1ED8-93F0-5A91-737AE5E12717}"/>
          </ac:spMkLst>
        </pc:spChg>
        <pc:spChg chg="add mod">
          <ac:chgData name="Prashita Nath" userId="4fc452cd-1c03-4a0c-bd38-83bf455d78be" providerId="ADAL" clId="{45C59C07-EDF1-4514-8277-D6ABCF6549E3}" dt="2025-01-27T10:46:06.253" v="1132" actId="14100"/>
          <ac:spMkLst>
            <pc:docMk/>
            <pc:sldMk cId="4089799715" sldId="316"/>
            <ac:spMk id="264" creationId="{54FA65C3-9D38-979A-EED9-FDA286243579}"/>
          </ac:spMkLst>
        </pc:spChg>
        <pc:spChg chg="add mod">
          <ac:chgData name="Prashita Nath" userId="4fc452cd-1c03-4a0c-bd38-83bf455d78be" providerId="ADAL" clId="{45C59C07-EDF1-4514-8277-D6ABCF6549E3}" dt="2025-01-27T10:37:28.695" v="371"/>
          <ac:spMkLst>
            <pc:docMk/>
            <pc:sldMk cId="4089799715" sldId="316"/>
            <ac:spMk id="265" creationId="{AD9E80AF-CC0E-4C8F-1D16-CD3BC2FE52A8}"/>
          </ac:spMkLst>
        </pc:spChg>
        <pc:spChg chg="add mod">
          <ac:chgData name="Prashita Nath" userId="4fc452cd-1c03-4a0c-bd38-83bf455d78be" providerId="ADAL" clId="{45C59C07-EDF1-4514-8277-D6ABCF6549E3}" dt="2025-01-27T10:45:59.020" v="1131" actId="14100"/>
          <ac:spMkLst>
            <pc:docMk/>
            <pc:sldMk cId="4089799715" sldId="316"/>
            <ac:spMk id="266" creationId="{A0B8074B-1A91-BF2F-3223-5BC7F4CC5757}"/>
          </ac:spMkLst>
        </pc:spChg>
        <pc:spChg chg="add mod">
          <ac:chgData name="Prashita Nath" userId="4fc452cd-1c03-4a0c-bd38-83bf455d78be" providerId="ADAL" clId="{45C59C07-EDF1-4514-8277-D6ABCF6549E3}" dt="2025-01-27T10:47:16.954" v="1200" actId="14100"/>
          <ac:spMkLst>
            <pc:docMk/>
            <pc:sldMk cId="4089799715" sldId="316"/>
            <ac:spMk id="267" creationId="{E4089A52-5698-A127-9098-0AE5192A666E}"/>
          </ac:spMkLst>
        </pc:spChg>
        <pc:spChg chg="add mod">
          <ac:chgData name="Prashita Nath" userId="4fc452cd-1c03-4a0c-bd38-83bf455d78be" providerId="ADAL" clId="{45C59C07-EDF1-4514-8277-D6ABCF6549E3}" dt="2025-01-27T10:47:14.118" v="1199" actId="14100"/>
          <ac:spMkLst>
            <pc:docMk/>
            <pc:sldMk cId="4089799715" sldId="316"/>
            <ac:spMk id="268" creationId="{B1CEB8C7-155C-8FE3-0766-4B6DE4B814FF}"/>
          </ac:spMkLst>
        </pc:spChg>
        <pc:spChg chg="add mod">
          <ac:chgData name="Prashita Nath" userId="4fc452cd-1c03-4a0c-bd38-83bf455d78be" providerId="ADAL" clId="{45C59C07-EDF1-4514-8277-D6ABCF6549E3}" dt="2025-01-27T10:46:42.464" v="1191" actId="1038"/>
          <ac:spMkLst>
            <pc:docMk/>
            <pc:sldMk cId="4089799715" sldId="316"/>
            <ac:spMk id="269" creationId="{48341F8F-E730-AD17-862F-7FBF65D53A40}"/>
          </ac:spMkLst>
        </pc:spChg>
        <pc:spChg chg="add mod">
          <ac:chgData name="Prashita Nath" userId="4fc452cd-1c03-4a0c-bd38-83bf455d78be" providerId="ADAL" clId="{45C59C07-EDF1-4514-8277-D6ABCF6549E3}" dt="2025-01-27T10:46:42.464" v="1191" actId="1038"/>
          <ac:spMkLst>
            <pc:docMk/>
            <pc:sldMk cId="4089799715" sldId="316"/>
            <ac:spMk id="270" creationId="{240FDE1E-87B0-B8F3-8B73-BEB5E0AE27C6}"/>
          </ac:spMkLst>
        </pc:spChg>
        <pc:spChg chg="add mod">
          <ac:chgData name="Prashita Nath" userId="4fc452cd-1c03-4a0c-bd38-83bf455d78be" providerId="ADAL" clId="{45C59C07-EDF1-4514-8277-D6ABCF6549E3}" dt="2025-01-27T10:47:10.873" v="1198" actId="14100"/>
          <ac:spMkLst>
            <pc:docMk/>
            <pc:sldMk cId="4089799715" sldId="316"/>
            <ac:spMk id="271" creationId="{443D2B2D-5AC3-FFC5-CBE2-05D1047B408C}"/>
          </ac:spMkLst>
        </pc:spChg>
        <pc:spChg chg="add mod">
          <ac:chgData name="Prashita Nath" userId="4fc452cd-1c03-4a0c-bd38-83bf455d78be" providerId="ADAL" clId="{45C59C07-EDF1-4514-8277-D6ABCF6549E3}" dt="2025-01-27T10:47:55.637" v="1259" actId="1038"/>
          <ac:spMkLst>
            <pc:docMk/>
            <pc:sldMk cId="4089799715" sldId="316"/>
            <ac:spMk id="272" creationId="{26D5C44D-9E12-5FD0-A807-D148341C49B6}"/>
          </ac:spMkLst>
        </pc:spChg>
        <pc:spChg chg="add mod">
          <ac:chgData name="Prashita Nath" userId="4fc452cd-1c03-4a0c-bd38-83bf455d78be" providerId="ADAL" clId="{45C59C07-EDF1-4514-8277-D6ABCF6549E3}" dt="2025-01-27T10:39:24.390" v="591" actId="20577"/>
          <ac:spMkLst>
            <pc:docMk/>
            <pc:sldMk cId="4089799715" sldId="316"/>
            <ac:spMk id="273" creationId="{F0797D4B-13CD-9484-1B11-F03007559090}"/>
          </ac:spMkLst>
        </pc:spChg>
        <pc:spChg chg="add mod">
          <ac:chgData name="Prashita Nath" userId="4fc452cd-1c03-4a0c-bd38-83bf455d78be" providerId="ADAL" clId="{45C59C07-EDF1-4514-8277-D6ABCF6549E3}" dt="2025-01-27T10:48:29.363" v="1266" actId="14100"/>
          <ac:spMkLst>
            <pc:docMk/>
            <pc:sldMk cId="4089799715" sldId="316"/>
            <ac:spMk id="274" creationId="{1D40EB98-EC3A-3AF2-18CA-23AE9718D302}"/>
          </ac:spMkLst>
        </pc:spChg>
        <pc:spChg chg="add mod">
          <ac:chgData name="Prashita Nath" userId="4fc452cd-1c03-4a0c-bd38-83bf455d78be" providerId="ADAL" clId="{45C59C07-EDF1-4514-8277-D6ABCF6549E3}" dt="2025-01-27T10:48:38.162" v="1269" actId="14100"/>
          <ac:spMkLst>
            <pc:docMk/>
            <pc:sldMk cId="4089799715" sldId="316"/>
            <ac:spMk id="275" creationId="{9D9E4DCA-A857-EA93-330F-A3D3A09A32B7}"/>
          </ac:spMkLst>
        </pc:spChg>
        <pc:spChg chg="add mod">
          <ac:chgData name="Prashita Nath" userId="4fc452cd-1c03-4a0c-bd38-83bf455d78be" providerId="ADAL" clId="{45C59C07-EDF1-4514-8277-D6ABCF6549E3}" dt="2025-01-27T10:50:14.091" v="1301" actId="14100"/>
          <ac:spMkLst>
            <pc:docMk/>
            <pc:sldMk cId="4089799715" sldId="316"/>
            <ac:spMk id="276" creationId="{59EFA1BB-26B7-5860-BC0F-22DEB2A7D080}"/>
          </ac:spMkLst>
        </pc:spChg>
        <pc:spChg chg="add mod">
          <ac:chgData name="Prashita Nath" userId="4fc452cd-1c03-4a0c-bd38-83bf455d78be" providerId="ADAL" clId="{45C59C07-EDF1-4514-8277-D6ABCF6549E3}" dt="2025-01-27T10:50:03.554" v="1298" actId="14100"/>
          <ac:spMkLst>
            <pc:docMk/>
            <pc:sldMk cId="4089799715" sldId="316"/>
            <ac:spMk id="277" creationId="{4962E667-0A12-2CF3-C985-077DBE506AAC}"/>
          </ac:spMkLst>
        </pc:spChg>
        <pc:spChg chg="add mod">
          <ac:chgData name="Prashita Nath" userId="4fc452cd-1c03-4a0c-bd38-83bf455d78be" providerId="ADAL" clId="{45C59C07-EDF1-4514-8277-D6ABCF6549E3}" dt="2025-01-27T10:49:56.849" v="1295" actId="14100"/>
          <ac:spMkLst>
            <pc:docMk/>
            <pc:sldMk cId="4089799715" sldId="316"/>
            <ac:spMk id="278" creationId="{1CA58F8A-A801-D9D0-D953-22BF36061CB8}"/>
          </ac:spMkLst>
        </pc:spChg>
        <pc:spChg chg="add mod">
          <ac:chgData name="Prashita Nath" userId="4fc452cd-1c03-4a0c-bd38-83bf455d78be" providerId="ADAL" clId="{45C59C07-EDF1-4514-8277-D6ABCF6549E3}" dt="2025-01-27T10:49:51.839" v="1293" actId="14100"/>
          <ac:spMkLst>
            <pc:docMk/>
            <pc:sldMk cId="4089799715" sldId="316"/>
            <ac:spMk id="279" creationId="{D3761832-BB16-D07E-1797-4A353D1AD68C}"/>
          </ac:spMkLst>
        </pc:spChg>
        <pc:spChg chg="add mod">
          <ac:chgData name="Prashita Nath" userId="4fc452cd-1c03-4a0c-bd38-83bf455d78be" providerId="ADAL" clId="{45C59C07-EDF1-4514-8277-D6ABCF6549E3}" dt="2025-01-27T10:52:08.418" v="1613" actId="14100"/>
          <ac:spMkLst>
            <pc:docMk/>
            <pc:sldMk cId="4089799715" sldId="316"/>
            <ac:spMk id="280" creationId="{6EECA8C9-C8CF-6583-67E9-763F0551BBC8}"/>
          </ac:spMkLst>
        </pc:spChg>
        <pc:spChg chg="add mod">
          <ac:chgData name="Prashita Nath" userId="4fc452cd-1c03-4a0c-bd38-83bf455d78be" providerId="ADAL" clId="{45C59C07-EDF1-4514-8277-D6ABCF6549E3}" dt="2025-01-27T10:52:05.943" v="1612" actId="14100"/>
          <ac:spMkLst>
            <pc:docMk/>
            <pc:sldMk cId="4089799715" sldId="316"/>
            <ac:spMk id="281" creationId="{70E069FA-80B7-D536-DAFB-F29144FAE031}"/>
          </ac:spMkLst>
        </pc:spChg>
        <pc:spChg chg="add mod">
          <ac:chgData name="Prashita Nath" userId="4fc452cd-1c03-4a0c-bd38-83bf455d78be" providerId="ADAL" clId="{45C59C07-EDF1-4514-8277-D6ABCF6549E3}" dt="2025-01-27T10:52:01.414" v="1611" actId="14100"/>
          <ac:spMkLst>
            <pc:docMk/>
            <pc:sldMk cId="4089799715" sldId="316"/>
            <ac:spMk id="282" creationId="{3EBBFDDC-E5B4-C3DF-E20C-F89AFEA4E291}"/>
          </ac:spMkLst>
        </pc:spChg>
        <pc:spChg chg="add mod">
          <ac:chgData name="Prashita Nath" userId="4fc452cd-1c03-4a0c-bd38-83bf455d78be" providerId="ADAL" clId="{45C59C07-EDF1-4514-8277-D6ABCF6549E3}" dt="2025-01-27T10:51:58.339" v="1610" actId="14100"/>
          <ac:spMkLst>
            <pc:docMk/>
            <pc:sldMk cId="4089799715" sldId="316"/>
            <ac:spMk id="283" creationId="{378AAF80-4B4B-9A2B-F540-84626461B19C}"/>
          </ac:spMkLst>
        </pc:spChg>
        <pc:spChg chg="add mod">
          <ac:chgData name="Prashita Nath" userId="4fc452cd-1c03-4a0c-bd38-83bf455d78be" providerId="ADAL" clId="{45C59C07-EDF1-4514-8277-D6ABCF6549E3}" dt="2025-01-27T10:52:58.749" v="1847" actId="1038"/>
          <ac:spMkLst>
            <pc:docMk/>
            <pc:sldMk cId="4089799715" sldId="316"/>
            <ac:spMk id="284" creationId="{1EC8D8B9-6198-F860-F6A5-949D88B11CB8}"/>
          </ac:spMkLst>
        </pc:spChg>
        <pc:spChg chg="add mod">
          <ac:chgData name="Prashita Nath" userId="4fc452cd-1c03-4a0c-bd38-83bf455d78be" providerId="ADAL" clId="{45C59C07-EDF1-4514-8277-D6ABCF6549E3}" dt="2025-01-27T10:53:05.815" v="1890" actId="1037"/>
          <ac:spMkLst>
            <pc:docMk/>
            <pc:sldMk cId="4089799715" sldId="316"/>
            <ac:spMk id="285" creationId="{05BDD8D0-CEA9-F15C-C58D-6B6D6A69821E}"/>
          </ac:spMkLst>
        </pc:spChg>
        <pc:spChg chg="add del mod">
          <ac:chgData name="Prashita Nath" userId="4fc452cd-1c03-4a0c-bd38-83bf455d78be" providerId="ADAL" clId="{45C59C07-EDF1-4514-8277-D6ABCF6549E3}" dt="2025-01-27T10:44:03.552" v="1063" actId="478"/>
          <ac:spMkLst>
            <pc:docMk/>
            <pc:sldMk cId="4089799715" sldId="316"/>
            <ac:spMk id="286" creationId="{D159E6CB-D3DB-28CD-B623-4EBD5F73CDA7}"/>
          </ac:spMkLst>
        </pc:spChg>
        <pc:spChg chg="add del mod">
          <ac:chgData name="Prashita Nath" userId="4fc452cd-1c03-4a0c-bd38-83bf455d78be" providerId="ADAL" clId="{45C59C07-EDF1-4514-8277-D6ABCF6549E3}" dt="2025-01-27T10:43:56.198" v="1061" actId="478"/>
          <ac:spMkLst>
            <pc:docMk/>
            <pc:sldMk cId="4089799715" sldId="316"/>
            <ac:spMk id="287" creationId="{BB0D57C6-E5D5-9F3B-1616-8368F068503C}"/>
          </ac:spMkLst>
        </pc:spChg>
        <pc:grpChg chg="add del mod">
          <ac:chgData name="Prashita Nath" userId="4fc452cd-1c03-4a0c-bd38-83bf455d78be" providerId="ADAL" clId="{45C59C07-EDF1-4514-8277-D6ABCF6549E3}" dt="2025-01-27T10:32:01.370" v="163" actId="165"/>
          <ac:grpSpMkLst>
            <pc:docMk/>
            <pc:sldMk cId="4089799715" sldId="316"/>
            <ac:grpSpMk id="260" creationId="{DA8DC062-5B3E-1ACE-2F85-956AD0010E32}"/>
          </ac:grpSpMkLst>
        </pc:grpChg>
        <pc:grpChg chg="add mod">
          <ac:chgData name="Prashita Nath" userId="4fc452cd-1c03-4a0c-bd38-83bf455d78be" providerId="ADAL" clId="{45C59C07-EDF1-4514-8277-D6ABCF6549E3}" dt="2025-01-27T10:32:34.695" v="168" actId="14100"/>
          <ac:grpSpMkLst>
            <pc:docMk/>
            <pc:sldMk cId="4089799715" sldId="316"/>
            <ac:grpSpMk id="262" creationId="{48F04408-751E-8F2E-6391-EDD8D6731CDE}"/>
          </ac:grpSpMkLst>
        </pc:grpChg>
        <pc:graphicFrameChg chg="add del mod modGraphic">
          <ac:chgData name="Prashita Nath" userId="4fc452cd-1c03-4a0c-bd38-83bf455d78be" providerId="ADAL" clId="{45C59C07-EDF1-4514-8277-D6ABCF6549E3}" dt="2025-01-27T10:53:10.151" v="1891" actId="478"/>
          <ac:graphicFrameMkLst>
            <pc:docMk/>
            <pc:sldMk cId="4089799715" sldId="316"/>
            <ac:graphicFrameMk id="192" creationId="{3FCC9BFE-AB65-C792-E768-5B97BF7CB4EA}"/>
          </ac:graphicFrameMkLst>
        </pc:graphicFrameChg>
        <pc:cxnChg chg="add del mod">
          <ac:chgData name="Prashita Nath" userId="4fc452cd-1c03-4a0c-bd38-83bf455d78be" providerId="ADAL" clId="{45C59C07-EDF1-4514-8277-D6ABCF6549E3}" dt="2025-01-27T10:25:40.743" v="39" actId="21"/>
          <ac:cxnSpMkLst>
            <pc:docMk/>
            <pc:sldMk cId="4089799715" sldId="316"/>
            <ac:cxnSpMk id="10" creationId="{D9097A43-25C0-29C2-18F3-D7DD7104D24E}"/>
          </ac:cxnSpMkLst>
        </pc:cxnChg>
        <pc:cxnChg chg="add del mod">
          <ac:chgData name="Prashita Nath" userId="4fc452cd-1c03-4a0c-bd38-83bf455d78be" providerId="ADAL" clId="{45C59C07-EDF1-4514-8277-D6ABCF6549E3}" dt="2025-01-27T10:25:40.743" v="39" actId="21"/>
          <ac:cxnSpMkLst>
            <pc:docMk/>
            <pc:sldMk cId="4089799715" sldId="316"/>
            <ac:cxnSpMk id="32" creationId="{B3A33E2F-E2D8-7491-E8A9-D361F9AC1458}"/>
          </ac:cxnSpMkLst>
        </pc:cxnChg>
        <pc:cxnChg chg="add del">
          <ac:chgData name="Prashita Nath" userId="4fc452cd-1c03-4a0c-bd38-83bf455d78be" providerId="ADAL" clId="{45C59C07-EDF1-4514-8277-D6ABCF6549E3}" dt="2025-01-27T10:25:40.743" v="39" actId="21"/>
          <ac:cxnSpMkLst>
            <pc:docMk/>
            <pc:sldMk cId="4089799715" sldId="316"/>
            <ac:cxnSpMk id="38" creationId="{DF2D9CEF-3448-BF3B-ECA1-B4EE0E798856}"/>
          </ac:cxnSpMkLst>
        </pc:cxnChg>
        <pc:cxnChg chg="add del mod">
          <ac:chgData name="Prashita Nath" userId="4fc452cd-1c03-4a0c-bd38-83bf455d78be" providerId="ADAL" clId="{45C59C07-EDF1-4514-8277-D6ABCF6549E3}" dt="2025-01-27T10:25:40.743" v="39" actId="21"/>
          <ac:cxnSpMkLst>
            <pc:docMk/>
            <pc:sldMk cId="4089799715" sldId="316"/>
            <ac:cxnSpMk id="41" creationId="{23FCC97F-BDF3-7CAE-EA56-9F26ABB06400}"/>
          </ac:cxnSpMkLst>
        </pc:cxnChg>
        <pc:cxnChg chg="add del mod">
          <ac:chgData name="Prashita Nath" userId="4fc452cd-1c03-4a0c-bd38-83bf455d78be" providerId="ADAL" clId="{45C59C07-EDF1-4514-8277-D6ABCF6549E3}" dt="2025-01-27T10:25:40.743" v="39" actId="21"/>
          <ac:cxnSpMkLst>
            <pc:docMk/>
            <pc:sldMk cId="4089799715" sldId="316"/>
            <ac:cxnSpMk id="45" creationId="{A602981B-056F-A401-FF50-CA105D268B91}"/>
          </ac:cxnSpMkLst>
        </pc:cxnChg>
        <pc:cxnChg chg="add del mod">
          <ac:chgData name="Prashita Nath" userId="4fc452cd-1c03-4a0c-bd38-83bf455d78be" providerId="ADAL" clId="{45C59C07-EDF1-4514-8277-D6ABCF6549E3}" dt="2025-01-27T10:25:40.743" v="39" actId="21"/>
          <ac:cxnSpMkLst>
            <pc:docMk/>
            <pc:sldMk cId="4089799715" sldId="316"/>
            <ac:cxnSpMk id="47" creationId="{7D61B259-AEAB-4C41-DFFD-86E90DA16FBB}"/>
          </ac:cxnSpMkLst>
        </pc:cxnChg>
        <pc:cxnChg chg="add del mod">
          <ac:chgData name="Prashita Nath" userId="4fc452cd-1c03-4a0c-bd38-83bf455d78be" providerId="ADAL" clId="{45C59C07-EDF1-4514-8277-D6ABCF6549E3}" dt="2025-01-27T10:25:40.743" v="39" actId="21"/>
          <ac:cxnSpMkLst>
            <pc:docMk/>
            <pc:sldMk cId="4089799715" sldId="316"/>
            <ac:cxnSpMk id="55" creationId="{D7F559EB-B437-C770-8345-D20FB4C6233F}"/>
          </ac:cxnSpMkLst>
        </pc:cxnChg>
        <pc:cxnChg chg="add del mod">
          <ac:chgData name="Prashita Nath" userId="4fc452cd-1c03-4a0c-bd38-83bf455d78be" providerId="ADAL" clId="{45C59C07-EDF1-4514-8277-D6ABCF6549E3}" dt="2025-01-27T10:25:40.743" v="39" actId="21"/>
          <ac:cxnSpMkLst>
            <pc:docMk/>
            <pc:sldMk cId="4089799715" sldId="316"/>
            <ac:cxnSpMk id="60" creationId="{B9690C17-9616-F4F2-CC26-3A589358562F}"/>
          </ac:cxnSpMkLst>
        </pc:cxnChg>
        <pc:cxnChg chg="add del mod">
          <ac:chgData name="Prashita Nath" userId="4fc452cd-1c03-4a0c-bd38-83bf455d78be" providerId="ADAL" clId="{45C59C07-EDF1-4514-8277-D6ABCF6549E3}" dt="2025-01-27T10:25:40.743" v="39" actId="21"/>
          <ac:cxnSpMkLst>
            <pc:docMk/>
            <pc:sldMk cId="4089799715" sldId="316"/>
            <ac:cxnSpMk id="76" creationId="{D9CFF92E-9026-9B09-E44E-01B3285A6742}"/>
          </ac:cxnSpMkLst>
        </pc:cxnChg>
        <pc:cxnChg chg="add del mod">
          <ac:chgData name="Prashita Nath" userId="4fc452cd-1c03-4a0c-bd38-83bf455d78be" providerId="ADAL" clId="{45C59C07-EDF1-4514-8277-D6ABCF6549E3}" dt="2025-01-27T10:25:40.743" v="39" actId="21"/>
          <ac:cxnSpMkLst>
            <pc:docMk/>
            <pc:sldMk cId="4089799715" sldId="316"/>
            <ac:cxnSpMk id="83" creationId="{6436E028-57D3-F647-C44B-78D224DC183B}"/>
          </ac:cxnSpMkLst>
        </pc:cxnChg>
        <pc:cxnChg chg="add del mod topLvl">
          <ac:chgData name="Prashita Nath" userId="4fc452cd-1c03-4a0c-bd38-83bf455d78be" providerId="ADAL" clId="{45C59C07-EDF1-4514-8277-D6ABCF6549E3}" dt="2025-01-27T10:32:22.737" v="165" actId="164"/>
          <ac:cxnSpMkLst>
            <pc:docMk/>
            <pc:sldMk cId="4089799715" sldId="316"/>
            <ac:cxnSpMk id="96" creationId="{EAE8CF7F-F659-3739-77F4-0CA0947ACCB0}"/>
          </ac:cxnSpMkLst>
        </pc:cxnChg>
        <pc:cxnChg chg="add mod">
          <ac:chgData name="Prashita Nath" userId="4fc452cd-1c03-4a0c-bd38-83bf455d78be" providerId="ADAL" clId="{45C59C07-EDF1-4514-8277-D6ABCF6549E3}" dt="2025-01-27T10:25:35.369" v="38" actId="1076"/>
          <ac:cxnSpMkLst>
            <pc:docMk/>
            <pc:sldMk cId="4089799715" sldId="316"/>
            <ac:cxnSpMk id="101" creationId="{7FC65236-91AA-F745-41C7-B3D9F3327E4E}"/>
          </ac:cxnSpMkLst>
        </pc:cxnChg>
        <pc:cxnChg chg="del mod topLvl">
          <ac:chgData name="Prashita Nath" userId="4fc452cd-1c03-4a0c-bd38-83bf455d78be" providerId="ADAL" clId="{45C59C07-EDF1-4514-8277-D6ABCF6549E3}" dt="2025-01-27T10:32:01.370" v="163" actId="165"/>
          <ac:cxnSpMkLst>
            <pc:docMk/>
            <pc:sldMk cId="4089799715" sldId="316"/>
            <ac:cxnSpMk id="107" creationId="{88B1D210-7420-F4FA-F157-45362189062D}"/>
          </ac:cxnSpMkLst>
        </pc:cxnChg>
        <pc:cxnChg chg="add mod">
          <ac:chgData name="Prashita Nath" userId="4fc452cd-1c03-4a0c-bd38-83bf455d78be" providerId="ADAL" clId="{45C59C07-EDF1-4514-8277-D6ABCF6549E3}" dt="2025-01-27T10:25:35.369" v="38" actId="1076"/>
          <ac:cxnSpMkLst>
            <pc:docMk/>
            <pc:sldMk cId="4089799715" sldId="316"/>
            <ac:cxnSpMk id="112" creationId="{B3A33E2F-E2D8-7491-E8A9-D361F9AC1458}"/>
          </ac:cxnSpMkLst>
        </pc:cxnChg>
        <pc:cxnChg chg="add mod">
          <ac:chgData name="Prashita Nath" userId="4fc452cd-1c03-4a0c-bd38-83bf455d78be" providerId="ADAL" clId="{45C59C07-EDF1-4514-8277-D6ABCF6549E3}" dt="2025-01-27T10:25:35.369" v="38" actId="1076"/>
          <ac:cxnSpMkLst>
            <pc:docMk/>
            <pc:sldMk cId="4089799715" sldId="316"/>
            <ac:cxnSpMk id="116" creationId="{CE662611-EE56-D6D8-0C94-8150018F3DEA}"/>
          </ac:cxnSpMkLst>
        </pc:cxnChg>
        <pc:cxnChg chg="add mod">
          <ac:chgData name="Prashita Nath" userId="4fc452cd-1c03-4a0c-bd38-83bf455d78be" providerId="ADAL" clId="{45C59C07-EDF1-4514-8277-D6ABCF6549E3}" dt="2025-01-27T10:25:35.369" v="38" actId="1076"/>
          <ac:cxnSpMkLst>
            <pc:docMk/>
            <pc:sldMk cId="4089799715" sldId="316"/>
            <ac:cxnSpMk id="117" creationId="{DF2D9CEF-3448-BF3B-ECA1-B4EE0E798856}"/>
          </ac:cxnSpMkLst>
        </pc:cxnChg>
        <pc:cxnChg chg="add mod">
          <ac:chgData name="Prashita Nath" userId="4fc452cd-1c03-4a0c-bd38-83bf455d78be" providerId="ADAL" clId="{45C59C07-EDF1-4514-8277-D6ABCF6549E3}" dt="2025-01-27T10:25:35.369" v="38" actId="1076"/>
          <ac:cxnSpMkLst>
            <pc:docMk/>
            <pc:sldMk cId="4089799715" sldId="316"/>
            <ac:cxnSpMk id="119" creationId="{4B852570-A20B-0A57-E572-AB0C7017F780}"/>
          </ac:cxnSpMkLst>
        </pc:cxnChg>
        <pc:cxnChg chg="add mod">
          <ac:chgData name="Prashita Nath" userId="4fc452cd-1c03-4a0c-bd38-83bf455d78be" providerId="ADAL" clId="{45C59C07-EDF1-4514-8277-D6ABCF6549E3}" dt="2025-01-27T10:25:35.369" v="38" actId="1076"/>
          <ac:cxnSpMkLst>
            <pc:docMk/>
            <pc:sldMk cId="4089799715" sldId="316"/>
            <ac:cxnSpMk id="127" creationId="{5CE733A0-52FA-1A16-B376-0A7E789C08F3}"/>
          </ac:cxnSpMkLst>
        </pc:cxnChg>
        <pc:cxnChg chg="add mod">
          <ac:chgData name="Prashita Nath" userId="4fc452cd-1c03-4a0c-bd38-83bf455d78be" providerId="ADAL" clId="{45C59C07-EDF1-4514-8277-D6ABCF6549E3}" dt="2025-01-27T10:25:35.369" v="38" actId="1076"/>
          <ac:cxnSpMkLst>
            <pc:docMk/>
            <pc:sldMk cId="4089799715" sldId="316"/>
            <ac:cxnSpMk id="140" creationId="{B799BF30-60E9-1441-3E3B-72185ED9459B}"/>
          </ac:cxnSpMkLst>
        </pc:cxnChg>
        <pc:cxnChg chg="add mod">
          <ac:chgData name="Prashita Nath" userId="4fc452cd-1c03-4a0c-bd38-83bf455d78be" providerId="ADAL" clId="{45C59C07-EDF1-4514-8277-D6ABCF6549E3}" dt="2025-01-27T10:25:35.369" v="38" actId="1076"/>
          <ac:cxnSpMkLst>
            <pc:docMk/>
            <pc:sldMk cId="4089799715" sldId="316"/>
            <ac:cxnSpMk id="143" creationId="{D9CFF92E-9026-9B09-E44E-01B3285A6742}"/>
          </ac:cxnSpMkLst>
        </pc:cxnChg>
        <pc:cxnChg chg="del mod topLvl">
          <ac:chgData name="Prashita Nath" userId="4fc452cd-1c03-4a0c-bd38-83bf455d78be" providerId="ADAL" clId="{45C59C07-EDF1-4514-8277-D6ABCF6549E3}" dt="2025-01-27T10:32:01.370" v="163" actId="165"/>
          <ac:cxnSpMkLst>
            <pc:docMk/>
            <pc:sldMk cId="4089799715" sldId="316"/>
            <ac:cxnSpMk id="145" creationId="{AE43A259-EB52-9F5F-F0E1-82C9C7070D4C}"/>
          </ac:cxnSpMkLst>
        </pc:cxnChg>
        <pc:cxnChg chg="add mod">
          <ac:chgData name="Prashita Nath" userId="4fc452cd-1c03-4a0c-bd38-83bf455d78be" providerId="ADAL" clId="{45C59C07-EDF1-4514-8277-D6ABCF6549E3}" dt="2025-01-27T10:32:22.737" v="165" actId="164"/>
          <ac:cxnSpMkLst>
            <pc:docMk/>
            <pc:sldMk cId="4089799715" sldId="316"/>
            <ac:cxnSpMk id="146" creationId="{E0E31151-8BF8-96B0-884B-42A596657DB5}"/>
          </ac:cxnSpMkLst>
        </pc:cxnChg>
        <pc:cxnChg chg="del mod topLvl">
          <ac:chgData name="Prashita Nath" userId="4fc452cd-1c03-4a0c-bd38-83bf455d78be" providerId="ADAL" clId="{45C59C07-EDF1-4514-8277-D6ABCF6549E3}" dt="2025-01-27T10:32:01.370" v="163" actId="165"/>
          <ac:cxnSpMkLst>
            <pc:docMk/>
            <pc:sldMk cId="4089799715" sldId="316"/>
            <ac:cxnSpMk id="150" creationId="{29B02740-C7CB-38D2-6FCF-B32612753EDE}"/>
          </ac:cxnSpMkLst>
        </pc:cxnChg>
        <pc:cxnChg chg="add mod">
          <ac:chgData name="Prashita Nath" userId="4fc452cd-1c03-4a0c-bd38-83bf455d78be" providerId="ADAL" clId="{45C59C07-EDF1-4514-8277-D6ABCF6549E3}" dt="2025-01-27T10:32:22.737" v="165" actId="164"/>
          <ac:cxnSpMkLst>
            <pc:docMk/>
            <pc:sldMk cId="4089799715" sldId="316"/>
            <ac:cxnSpMk id="152" creationId="{D7F559EB-B437-C770-8345-D20FB4C6233F}"/>
          </ac:cxnSpMkLst>
        </pc:cxnChg>
        <pc:cxnChg chg="add mod">
          <ac:chgData name="Prashita Nath" userId="4fc452cd-1c03-4a0c-bd38-83bf455d78be" providerId="ADAL" clId="{45C59C07-EDF1-4514-8277-D6ABCF6549E3}" dt="2025-01-27T10:25:35.369" v="38" actId="1076"/>
          <ac:cxnSpMkLst>
            <pc:docMk/>
            <pc:sldMk cId="4089799715" sldId="316"/>
            <ac:cxnSpMk id="158" creationId="{EA669F44-18A3-4B0D-1982-0A805F84A769}"/>
          </ac:cxnSpMkLst>
        </pc:cxnChg>
        <pc:cxnChg chg="del mod topLvl">
          <ac:chgData name="Prashita Nath" userId="4fc452cd-1c03-4a0c-bd38-83bf455d78be" providerId="ADAL" clId="{45C59C07-EDF1-4514-8277-D6ABCF6549E3}" dt="2025-01-27T10:32:01.370" v="163" actId="165"/>
          <ac:cxnSpMkLst>
            <pc:docMk/>
            <pc:sldMk cId="4089799715" sldId="316"/>
            <ac:cxnSpMk id="161" creationId="{A602981B-056F-A401-FF50-CA105D268B91}"/>
          </ac:cxnSpMkLst>
        </pc:cxnChg>
        <pc:cxnChg chg="mod">
          <ac:chgData name="Prashita Nath" userId="4fc452cd-1c03-4a0c-bd38-83bf455d78be" providerId="ADAL" clId="{45C59C07-EDF1-4514-8277-D6ABCF6549E3}" dt="2025-01-27T10:32:22.737" v="165" actId="164"/>
          <ac:cxnSpMkLst>
            <pc:docMk/>
            <pc:sldMk cId="4089799715" sldId="316"/>
            <ac:cxnSpMk id="162" creationId="{9D0E4BBE-B076-AC80-F9A0-E1891C6DC264}"/>
          </ac:cxnSpMkLst>
        </pc:cxnChg>
        <pc:cxnChg chg="del">
          <ac:chgData name="Prashita Nath" userId="4fc452cd-1c03-4a0c-bd38-83bf455d78be" providerId="ADAL" clId="{45C59C07-EDF1-4514-8277-D6ABCF6549E3}" dt="2025-01-27T10:32:16.143" v="164" actId="478"/>
          <ac:cxnSpMkLst>
            <pc:docMk/>
            <pc:sldMk cId="4089799715" sldId="316"/>
            <ac:cxnSpMk id="168" creationId="{9104F03A-2CCD-E80A-4465-34A6243F8635}"/>
          </ac:cxnSpMkLst>
        </pc:cxnChg>
        <pc:cxnChg chg="del">
          <ac:chgData name="Prashita Nath" userId="4fc452cd-1c03-4a0c-bd38-83bf455d78be" providerId="ADAL" clId="{45C59C07-EDF1-4514-8277-D6ABCF6549E3}" dt="2025-01-27T10:32:16.143" v="164" actId="478"/>
          <ac:cxnSpMkLst>
            <pc:docMk/>
            <pc:sldMk cId="4089799715" sldId="316"/>
            <ac:cxnSpMk id="170" creationId="{F0082A0B-2D6F-C2F2-0070-344485116FA5}"/>
          </ac:cxnSpMkLst>
        </pc:cxnChg>
        <pc:cxnChg chg="add del">
          <ac:chgData name="Prashita Nath" userId="4fc452cd-1c03-4a0c-bd38-83bf455d78be" providerId="ADAL" clId="{45C59C07-EDF1-4514-8277-D6ABCF6549E3}" dt="2025-01-27T10:32:16.143" v="164" actId="478"/>
          <ac:cxnSpMkLst>
            <pc:docMk/>
            <pc:sldMk cId="4089799715" sldId="316"/>
            <ac:cxnSpMk id="171" creationId="{CE662611-EE56-D6D8-0C94-8150018F3DEA}"/>
          </ac:cxnSpMkLst>
        </pc:cxnChg>
        <pc:cxnChg chg="del">
          <ac:chgData name="Prashita Nath" userId="4fc452cd-1c03-4a0c-bd38-83bf455d78be" providerId="ADAL" clId="{45C59C07-EDF1-4514-8277-D6ABCF6549E3}" dt="2025-01-27T10:32:16.143" v="164" actId="478"/>
          <ac:cxnSpMkLst>
            <pc:docMk/>
            <pc:sldMk cId="4089799715" sldId="316"/>
            <ac:cxnSpMk id="174" creationId="{57FADA90-05EA-C8BC-0968-EA9F18B2FD54}"/>
          </ac:cxnSpMkLst>
        </pc:cxnChg>
        <pc:cxnChg chg="del">
          <ac:chgData name="Prashita Nath" userId="4fc452cd-1c03-4a0c-bd38-83bf455d78be" providerId="ADAL" clId="{45C59C07-EDF1-4514-8277-D6ABCF6549E3}" dt="2025-01-27T10:32:16.143" v="164" actId="478"/>
          <ac:cxnSpMkLst>
            <pc:docMk/>
            <pc:sldMk cId="4089799715" sldId="316"/>
            <ac:cxnSpMk id="179" creationId="{320CF969-2957-8351-2E6D-D73A93C2801E}"/>
          </ac:cxnSpMkLst>
        </pc:cxnChg>
        <pc:cxnChg chg="del">
          <ac:chgData name="Prashita Nath" userId="4fc452cd-1c03-4a0c-bd38-83bf455d78be" providerId="ADAL" clId="{45C59C07-EDF1-4514-8277-D6ABCF6549E3}" dt="2025-01-27T10:32:16.143" v="164" actId="478"/>
          <ac:cxnSpMkLst>
            <pc:docMk/>
            <pc:sldMk cId="4089799715" sldId="316"/>
            <ac:cxnSpMk id="181" creationId="{E431D644-326A-6F1E-DA01-45676AF596CB}"/>
          </ac:cxnSpMkLst>
        </pc:cxnChg>
        <pc:cxnChg chg="add mod">
          <ac:chgData name="Prashita Nath" userId="4fc452cd-1c03-4a0c-bd38-83bf455d78be" providerId="ADAL" clId="{45C59C07-EDF1-4514-8277-D6ABCF6549E3}" dt="2025-01-27T10:25:35.369" v="38" actId="1076"/>
          <ac:cxnSpMkLst>
            <pc:docMk/>
            <pc:sldMk cId="4089799715" sldId="316"/>
            <ac:cxnSpMk id="183" creationId="{3E5D824B-9F9C-4459-DB26-A93EC1324F8D}"/>
          </ac:cxnSpMkLst>
        </pc:cxnChg>
        <pc:cxnChg chg="add del mod">
          <ac:chgData name="Prashita Nath" userId="4fc452cd-1c03-4a0c-bd38-83bf455d78be" providerId="ADAL" clId="{45C59C07-EDF1-4514-8277-D6ABCF6549E3}" dt="2025-01-27T10:25:33.584" v="36" actId="1038"/>
          <ac:cxnSpMkLst>
            <pc:docMk/>
            <pc:sldMk cId="4089799715" sldId="316"/>
            <ac:cxnSpMk id="188" creationId="{232698B3-EA60-6D58-07C8-E0C930BC66F6}"/>
          </ac:cxnSpMkLst>
        </pc:cxnChg>
        <pc:cxnChg chg="add del mod">
          <ac:chgData name="Prashita Nath" userId="4fc452cd-1c03-4a0c-bd38-83bf455d78be" providerId="ADAL" clId="{45C59C07-EDF1-4514-8277-D6ABCF6549E3}" dt="2025-01-27T10:25:33.584" v="36" actId="1038"/>
          <ac:cxnSpMkLst>
            <pc:docMk/>
            <pc:sldMk cId="4089799715" sldId="316"/>
            <ac:cxnSpMk id="189" creationId="{A6C6715F-EACF-D41A-8323-0541B05D5BF3}"/>
          </ac:cxnSpMkLst>
        </pc:cxnChg>
        <pc:cxnChg chg="add del mod">
          <ac:chgData name="Prashita Nath" userId="4fc452cd-1c03-4a0c-bd38-83bf455d78be" providerId="ADAL" clId="{45C59C07-EDF1-4514-8277-D6ABCF6549E3}" dt="2025-01-27T10:25:33.584" v="36" actId="1038"/>
          <ac:cxnSpMkLst>
            <pc:docMk/>
            <pc:sldMk cId="4089799715" sldId="316"/>
            <ac:cxnSpMk id="190" creationId="{0FD9A4F1-29F2-EC8E-C2BA-7C190FCC89BC}"/>
          </ac:cxnSpMkLst>
        </pc:cxnChg>
        <pc:cxnChg chg="add del mod">
          <ac:chgData name="Prashita Nath" userId="4fc452cd-1c03-4a0c-bd38-83bf455d78be" providerId="ADAL" clId="{45C59C07-EDF1-4514-8277-D6ABCF6549E3}" dt="2025-01-27T10:25:33.584" v="36" actId="1038"/>
          <ac:cxnSpMkLst>
            <pc:docMk/>
            <pc:sldMk cId="4089799715" sldId="316"/>
            <ac:cxnSpMk id="191" creationId="{E8EE483F-694C-DEBC-93A5-F8DB2D82AEEB}"/>
          </ac:cxnSpMkLst>
        </pc:cxnChg>
        <pc:cxnChg chg="del mod">
          <ac:chgData name="Prashita Nath" userId="4fc452cd-1c03-4a0c-bd38-83bf455d78be" providerId="ADAL" clId="{45C59C07-EDF1-4514-8277-D6ABCF6549E3}" dt="2025-01-27T10:32:16.143" v="164" actId="478"/>
          <ac:cxnSpMkLst>
            <pc:docMk/>
            <pc:sldMk cId="4089799715" sldId="316"/>
            <ac:cxnSpMk id="203" creationId="{CF2B2C60-5076-D264-49B9-E71B07337851}"/>
          </ac:cxnSpMkLst>
        </pc:cxnChg>
        <pc:cxnChg chg="del mod topLvl">
          <ac:chgData name="Prashita Nath" userId="4fc452cd-1c03-4a0c-bd38-83bf455d78be" providerId="ADAL" clId="{45C59C07-EDF1-4514-8277-D6ABCF6549E3}" dt="2025-01-27T10:32:01.370" v="163" actId="165"/>
          <ac:cxnSpMkLst>
            <pc:docMk/>
            <pc:sldMk cId="4089799715" sldId="316"/>
            <ac:cxnSpMk id="204" creationId="{B799BF30-60E9-1441-3E3B-72185ED9459B}"/>
          </ac:cxnSpMkLst>
        </pc:cxnChg>
        <pc:cxnChg chg="add del mod">
          <ac:chgData name="Prashita Nath" userId="4fc452cd-1c03-4a0c-bd38-83bf455d78be" providerId="ADAL" clId="{45C59C07-EDF1-4514-8277-D6ABCF6549E3}" dt="2025-01-27T10:32:16.143" v="164" actId="478"/>
          <ac:cxnSpMkLst>
            <pc:docMk/>
            <pc:sldMk cId="4089799715" sldId="316"/>
            <ac:cxnSpMk id="205" creationId="{7FC65236-91AA-F745-41C7-B3D9F3327E4E}"/>
          </ac:cxnSpMkLst>
        </pc:cxnChg>
        <pc:cxnChg chg="add mod">
          <ac:chgData name="Prashita Nath" userId="4fc452cd-1c03-4a0c-bd38-83bf455d78be" providerId="ADAL" clId="{45C59C07-EDF1-4514-8277-D6ABCF6549E3}" dt="2025-01-27T10:32:22.737" v="165" actId="164"/>
          <ac:cxnSpMkLst>
            <pc:docMk/>
            <pc:sldMk cId="4089799715" sldId="316"/>
            <ac:cxnSpMk id="206" creationId="{2425246B-2249-F5B0-D61E-74248BA84941}"/>
          </ac:cxnSpMkLst>
        </pc:cxnChg>
        <pc:cxnChg chg="del mod topLvl">
          <ac:chgData name="Prashita Nath" userId="4fc452cd-1c03-4a0c-bd38-83bf455d78be" providerId="ADAL" clId="{45C59C07-EDF1-4514-8277-D6ABCF6549E3}" dt="2025-01-27T10:32:01.370" v="163" actId="165"/>
          <ac:cxnSpMkLst>
            <pc:docMk/>
            <pc:sldMk cId="4089799715" sldId="316"/>
            <ac:cxnSpMk id="207" creationId="{6FA4CE2C-2F1D-0797-CF87-DDF9B9C5D2FD}"/>
          </ac:cxnSpMkLst>
        </pc:cxnChg>
        <pc:cxnChg chg="del mod">
          <ac:chgData name="Prashita Nath" userId="4fc452cd-1c03-4a0c-bd38-83bf455d78be" providerId="ADAL" clId="{45C59C07-EDF1-4514-8277-D6ABCF6549E3}" dt="2025-01-27T10:32:16.143" v="164" actId="478"/>
          <ac:cxnSpMkLst>
            <pc:docMk/>
            <pc:sldMk cId="4089799715" sldId="316"/>
            <ac:cxnSpMk id="209" creationId="{D9097A43-25C0-29C2-18F3-D7DD7104D24E}"/>
          </ac:cxnSpMkLst>
        </pc:cxnChg>
        <pc:cxnChg chg="del">
          <ac:chgData name="Prashita Nath" userId="4fc452cd-1c03-4a0c-bd38-83bf455d78be" providerId="ADAL" clId="{45C59C07-EDF1-4514-8277-D6ABCF6549E3}" dt="2025-01-27T10:32:16.143" v="164" actId="478"/>
          <ac:cxnSpMkLst>
            <pc:docMk/>
            <pc:sldMk cId="4089799715" sldId="316"/>
            <ac:cxnSpMk id="211" creationId="{3354AA0C-8C82-A3CD-E1F4-586C7AB50888}"/>
          </ac:cxnSpMkLst>
        </pc:cxnChg>
        <pc:cxnChg chg="add mod">
          <ac:chgData name="Prashita Nath" userId="4fc452cd-1c03-4a0c-bd38-83bf455d78be" providerId="ADAL" clId="{45C59C07-EDF1-4514-8277-D6ABCF6549E3}" dt="2025-01-27T10:32:22.737" v="165" actId="164"/>
          <ac:cxnSpMkLst>
            <pc:docMk/>
            <pc:sldMk cId="4089799715" sldId="316"/>
            <ac:cxnSpMk id="213" creationId="{40B6439E-36F5-0BDA-5F9F-56714EF4F6D7}"/>
          </ac:cxnSpMkLst>
        </pc:cxnChg>
        <pc:cxnChg chg="add del mod topLvl">
          <ac:chgData name="Prashita Nath" userId="4fc452cd-1c03-4a0c-bd38-83bf455d78be" providerId="ADAL" clId="{45C59C07-EDF1-4514-8277-D6ABCF6549E3}" dt="2025-01-27T10:32:22.737" v="165" actId="164"/>
          <ac:cxnSpMkLst>
            <pc:docMk/>
            <pc:sldMk cId="4089799715" sldId="316"/>
            <ac:cxnSpMk id="214" creationId="{D1E93F8C-A0C9-796F-0122-1E1DC1E139C0}"/>
          </ac:cxnSpMkLst>
        </pc:cxnChg>
        <pc:cxnChg chg="add mod">
          <ac:chgData name="Prashita Nath" userId="4fc452cd-1c03-4a0c-bd38-83bf455d78be" providerId="ADAL" clId="{45C59C07-EDF1-4514-8277-D6ABCF6549E3}" dt="2025-01-27T10:32:22.737" v="165" actId="164"/>
          <ac:cxnSpMkLst>
            <pc:docMk/>
            <pc:sldMk cId="4089799715" sldId="316"/>
            <ac:cxnSpMk id="215" creationId="{DAE80BB5-2899-767A-68A1-9C244810CADC}"/>
          </ac:cxnSpMkLst>
        </pc:cxnChg>
        <pc:cxnChg chg="mod">
          <ac:chgData name="Prashita Nath" userId="4fc452cd-1c03-4a0c-bd38-83bf455d78be" providerId="ADAL" clId="{45C59C07-EDF1-4514-8277-D6ABCF6549E3}" dt="2025-01-27T10:32:22.737" v="165" actId="164"/>
          <ac:cxnSpMkLst>
            <pc:docMk/>
            <pc:sldMk cId="4089799715" sldId="316"/>
            <ac:cxnSpMk id="218" creationId="{18E05A56-C21A-1010-B285-41A6DB754D6F}"/>
          </ac:cxnSpMkLst>
        </pc:cxnChg>
        <pc:cxnChg chg="del mod topLvl">
          <ac:chgData name="Prashita Nath" userId="4fc452cd-1c03-4a0c-bd38-83bf455d78be" providerId="ADAL" clId="{45C59C07-EDF1-4514-8277-D6ABCF6549E3}" dt="2025-01-27T10:32:01.370" v="163" actId="165"/>
          <ac:cxnSpMkLst>
            <pc:docMk/>
            <pc:sldMk cId="4089799715" sldId="316"/>
            <ac:cxnSpMk id="221" creationId="{CF596D70-9488-B7FE-C35E-B2119EE0C3B3}"/>
          </ac:cxnSpMkLst>
        </pc:cxnChg>
      </pc:sldChg>
      <pc:sldChg chg="modSp mod">
        <pc:chgData name="Prashita Nath" userId="4fc452cd-1c03-4a0c-bd38-83bf455d78be" providerId="ADAL" clId="{45C59C07-EDF1-4514-8277-D6ABCF6549E3}" dt="2025-01-27T10:25:50.949" v="44" actId="1076"/>
        <pc:sldMkLst>
          <pc:docMk/>
          <pc:sldMk cId="4283143863" sldId="2147483591"/>
        </pc:sldMkLst>
        <pc:graphicFrameChg chg="mod">
          <ac:chgData name="Prashita Nath" userId="4fc452cd-1c03-4a0c-bd38-83bf455d78be" providerId="ADAL" clId="{45C59C07-EDF1-4514-8277-D6ABCF6549E3}" dt="2025-01-27T10:25:50.949" v="44" actId="1076"/>
          <ac:graphicFrameMkLst>
            <pc:docMk/>
            <pc:sldMk cId="4283143863" sldId="2147483591"/>
            <ac:graphicFrameMk id="3" creationId="{090C660B-EE29-5A82-79DB-2ED4D4BB477A}"/>
          </ac:graphicFrameMkLst>
        </pc:graphicFrameChg>
      </pc:sldChg>
    </pc:docChg>
  </pc:docChgLst>
  <pc:docChgLst>
    <pc:chgData name="Janvi Gupta" userId="930db329-4c53-4651-870b-a29f9cbc9919" providerId="ADAL" clId="{3BCE843D-E82E-42E4-8A6B-D736FB102563}"/>
    <pc:docChg chg="undo redo custSel addSld delSld modSld sldOrd delMainMaster addSection modSection">
      <pc:chgData name="Janvi Gupta" userId="930db329-4c53-4651-870b-a29f9cbc9919" providerId="ADAL" clId="{3BCE843D-E82E-42E4-8A6B-D736FB102563}" dt="2025-01-27T10:54:27.286" v="2023" actId="20577"/>
      <pc:docMkLst>
        <pc:docMk/>
      </pc:docMkLst>
      <pc:sldChg chg="delSp add mod">
        <pc:chgData name="Janvi Gupta" userId="930db329-4c53-4651-870b-a29f9cbc9919" providerId="ADAL" clId="{3BCE843D-E82E-42E4-8A6B-D736FB102563}" dt="2025-01-27T10:46:25.310" v="1874" actId="478"/>
        <pc:sldMkLst>
          <pc:docMk/>
          <pc:sldMk cId="2634856635" sldId="268"/>
        </pc:sldMkLst>
        <pc:spChg chg="del">
          <ac:chgData name="Janvi Gupta" userId="930db329-4c53-4651-870b-a29f9cbc9919" providerId="ADAL" clId="{3BCE843D-E82E-42E4-8A6B-D736FB102563}" dt="2025-01-27T10:46:25.310" v="1874" actId="478"/>
          <ac:spMkLst>
            <pc:docMk/>
            <pc:sldMk cId="2634856635" sldId="268"/>
            <ac:spMk id="13" creationId="{A1019C7A-C0A2-6513-1D7B-6E5302C53747}"/>
          </ac:spMkLst>
        </pc:spChg>
        <pc:spChg chg="del">
          <ac:chgData name="Janvi Gupta" userId="930db329-4c53-4651-870b-a29f9cbc9919" providerId="ADAL" clId="{3BCE843D-E82E-42E4-8A6B-D736FB102563}" dt="2025-01-27T10:46:25.310" v="1874" actId="478"/>
          <ac:spMkLst>
            <pc:docMk/>
            <pc:sldMk cId="2634856635" sldId="268"/>
            <ac:spMk id="14" creationId="{375F98E7-2627-F1AA-0D43-ED9AA8144110}"/>
          </ac:spMkLst>
        </pc:spChg>
      </pc:sldChg>
      <pc:sldChg chg="delSp add mod">
        <pc:chgData name="Janvi Gupta" userId="930db329-4c53-4651-870b-a29f9cbc9919" providerId="ADAL" clId="{3BCE843D-E82E-42E4-8A6B-D736FB102563}" dt="2025-01-27T10:46:21.576" v="1873" actId="478"/>
        <pc:sldMkLst>
          <pc:docMk/>
          <pc:sldMk cId="1218697971" sldId="269"/>
        </pc:sldMkLst>
        <pc:spChg chg="del">
          <ac:chgData name="Janvi Gupta" userId="930db329-4c53-4651-870b-a29f9cbc9919" providerId="ADAL" clId="{3BCE843D-E82E-42E4-8A6B-D736FB102563}" dt="2025-01-27T10:46:21.576" v="1873" actId="478"/>
          <ac:spMkLst>
            <pc:docMk/>
            <pc:sldMk cId="1218697971" sldId="269"/>
            <ac:spMk id="13" creationId="{752CEA95-7B02-513E-09A9-46998F910571}"/>
          </ac:spMkLst>
        </pc:spChg>
        <pc:spChg chg="del">
          <ac:chgData name="Janvi Gupta" userId="930db329-4c53-4651-870b-a29f9cbc9919" providerId="ADAL" clId="{3BCE843D-E82E-42E4-8A6B-D736FB102563}" dt="2025-01-27T10:46:21.576" v="1873" actId="478"/>
          <ac:spMkLst>
            <pc:docMk/>
            <pc:sldMk cId="1218697971" sldId="269"/>
            <ac:spMk id="14" creationId="{AD0D998E-AF94-E6B9-071E-A83CF03AE43E}"/>
          </ac:spMkLst>
        </pc:spChg>
      </pc:sldChg>
      <pc:sldChg chg="addSp delSp modSp add mod">
        <pc:chgData name="Janvi Gupta" userId="930db329-4c53-4651-870b-a29f9cbc9919" providerId="ADAL" clId="{3BCE843D-E82E-42E4-8A6B-D736FB102563}" dt="2025-01-27T10:54:27.286" v="2023" actId="20577"/>
        <pc:sldMkLst>
          <pc:docMk/>
          <pc:sldMk cId="4089799715" sldId="316"/>
        </pc:sldMkLst>
        <pc:spChg chg="del">
          <ac:chgData name="Janvi Gupta" userId="930db329-4c53-4651-870b-a29f9cbc9919" providerId="ADAL" clId="{3BCE843D-E82E-42E4-8A6B-D736FB102563}" dt="2025-01-27T10:12:38.712" v="1637" actId="478"/>
          <ac:spMkLst>
            <pc:docMk/>
            <pc:sldMk cId="4089799715" sldId="316"/>
            <ac:spMk id="2" creationId="{F50F9D93-A504-F109-5371-1A4475A6D523}"/>
          </ac:spMkLst>
        </pc:spChg>
        <pc:spChg chg="mod">
          <ac:chgData name="Janvi Gupta" userId="930db329-4c53-4651-870b-a29f9cbc9919" providerId="ADAL" clId="{3BCE843D-E82E-42E4-8A6B-D736FB102563}" dt="2025-01-27T10:15:21.074" v="1679" actId="20577"/>
          <ac:spMkLst>
            <pc:docMk/>
            <pc:sldMk cId="4089799715" sldId="316"/>
            <ac:spMk id="3" creationId="{7B3E517C-F01A-B3C8-2548-05F39DB252EA}"/>
          </ac:spMkLst>
        </pc:spChg>
        <pc:spChg chg="del">
          <ac:chgData name="Janvi Gupta" userId="930db329-4c53-4651-870b-a29f9cbc9919" providerId="ADAL" clId="{3BCE843D-E82E-42E4-8A6B-D736FB102563}" dt="2025-01-27T10:12:38.712" v="1637" actId="478"/>
          <ac:spMkLst>
            <pc:docMk/>
            <pc:sldMk cId="4089799715" sldId="316"/>
            <ac:spMk id="4" creationId="{3807854B-16F4-96E2-4A58-67AA67DBE010}"/>
          </ac:spMkLst>
        </pc:spChg>
        <pc:spChg chg="del">
          <ac:chgData name="Janvi Gupta" userId="930db329-4c53-4651-870b-a29f9cbc9919" providerId="ADAL" clId="{3BCE843D-E82E-42E4-8A6B-D736FB102563}" dt="2025-01-27T10:12:38.712" v="1637" actId="478"/>
          <ac:spMkLst>
            <pc:docMk/>
            <pc:sldMk cId="4089799715" sldId="316"/>
            <ac:spMk id="6" creationId="{0207D5C9-EBE3-2278-AD99-EE3B34D5A94C}"/>
          </ac:spMkLst>
        </pc:spChg>
        <pc:spChg chg="del">
          <ac:chgData name="Janvi Gupta" userId="930db329-4c53-4651-870b-a29f9cbc9919" providerId="ADAL" clId="{3BCE843D-E82E-42E4-8A6B-D736FB102563}" dt="2025-01-27T10:12:38.712" v="1637" actId="478"/>
          <ac:spMkLst>
            <pc:docMk/>
            <pc:sldMk cId="4089799715" sldId="316"/>
            <ac:spMk id="11" creationId="{BFB47D5E-1F31-F077-DE66-057455B67088}"/>
          </ac:spMkLst>
        </pc:spChg>
        <pc:spChg chg="add del mod">
          <ac:chgData name="Janvi Gupta" userId="930db329-4c53-4651-870b-a29f9cbc9919" providerId="ADAL" clId="{3BCE843D-E82E-42E4-8A6B-D736FB102563}" dt="2025-01-27T10:53:09.370" v="1968" actId="478"/>
          <ac:spMkLst>
            <pc:docMk/>
            <pc:sldMk cId="4089799715" sldId="316"/>
            <ac:spMk id="12" creationId="{0FF68CA5-75B4-33EC-2135-69AED4AFE2F6}"/>
          </ac:spMkLst>
        </pc:spChg>
        <pc:spChg chg="add mod">
          <ac:chgData name="Janvi Gupta" userId="930db329-4c53-4651-870b-a29f9cbc9919" providerId="ADAL" clId="{3BCE843D-E82E-42E4-8A6B-D736FB102563}" dt="2025-01-27T10:50:51.976" v="1900" actId="20577"/>
          <ac:spMkLst>
            <pc:docMk/>
            <pc:sldMk cId="4089799715" sldId="316"/>
            <ac:spMk id="13" creationId="{5A00DE06-0634-33D5-26C2-A278B40D6A24}"/>
          </ac:spMkLst>
        </pc:spChg>
        <pc:spChg chg="add mod">
          <ac:chgData name="Janvi Gupta" userId="930db329-4c53-4651-870b-a29f9cbc9919" providerId="ADAL" clId="{3BCE843D-E82E-42E4-8A6B-D736FB102563}" dt="2025-01-27T10:52:08.293" v="1940" actId="20577"/>
          <ac:spMkLst>
            <pc:docMk/>
            <pc:sldMk cId="4089799715" sldId="316"/>
            <ac:spMk id="14" creationId="{15240EA9-4CF8-E4D6-8579-5CBB82077D4B}"/>
          </ac:spMkLst>
        </pc:spChg>
        <pc:spChg chg="add mod">
          <ac:chgData name="Janvi Gupta" userId="930db329-4c53-4651-870b-a29f9cbc9919" providerId="ADAL" clId="{3BCE843D-E82E-42E4-8A6B-D736FB102563}" dt="2025-01-27T10:23:45.096" v="1844" actId="12"/>
          <ac:spMkLst>
            <pc:docMk/>
            <pc:sldMk cId="4089799715" sldId="316"/>
            <ac:spMk id="15" creationId="{1EE56A37-0E78-BFE8-F85F-577A7FC20396}"/>
          </ac:spMkLst>
        </pc:spChg>
        <pc:spChg chg="add mod">
          <ac:chgData name="Janvi Gupta" userId="930db329-4c53-4651-870b-a29f9cbc9919" providerId="ADAL" clId="{3BCE843D-E82E-42E4-8A6B-D736FB102563}" dt="2025-01-27T10:53:29.616" v="2010" actId="20577"/>
          <ac:spMkLst>
            <pc:docMk/>
            <pc:sldMk cId="4089799715" sldId="316"/>
            <ac:spMk id="16" creationId="{150FFC81-25EF-8616-7AB2-DB755AD80F2D}"/>
          </ac:spMkLst>
        </pc:spChg>
        <pc:spChg chg="add del mod">
          <ac:chgData name="Janvi Gupta" userId="930db329-4c53-4651-870b-a29f9cbc9919" providerId="ADAL" clId="{3BCE843D-E82E-42E4-8A6B-D736FB102563}" dt="2025-01-27T10:53:02.279" v="1966" actId="478"/>
          <ac:spMkLst>
            <pc:docMk/>
            <pc:sldMk cId="4089799715" sldId="316"/>
            <ac:spMk id="17" creationId="{743C962A-3C0D-7CCD-C1D0-D2211162AF79}"/>
          </ac:spMkLst>
        </pc:spChg>
        <pc:spChg chg="add mod">
          <ac:chgData name="Janvi Gupta" userId="930db329-4c53-4651-870b-a29f9cbc9919" providerId="ADAL" clId="{3BCE843D-E82E-42E4-8A6B-D736FB102563}" dt="2025-01-27T10:21:53.667" v="1760" actId="404"/>
          <ac:spMkLst>
            <pc:docMk/>
            <pc:sldMk cId="4089799715" sldId="316"/>
            <ac:spMk id="18" creationId="{01C8FB76-F400-D182-2E0B-D0043080227D}"/>
          </ac:spMkLst>
        </pc:spChg>
        <pc:spChg chg="mod">
          <ac:chgData name="Janvi Gupta" userId="930db329-4c53-4651-870b-a29f9cbc9919" providerId="ADAL" clId="{3BCE843D-E82E-42E4-8A6B-D736FB102563}" dt="2025-01-27T10:18:31.142" v="1737" actId="1076"/>
          <ac:spMkLst>
            <pc:docMk/>
            <pc:sldMk cId="4089799715" sldId="316"/>
            <ac:spMk id="20" creationId="{530D65DD-A48D-6EEF-4809-0196C2EF46A8}"/>
          </ac:spMkLst>
        </pc:spChg>
        <pc:spChg chg="mod">
          <ac:chgData name="Janvi Gupta" userId="930db329-4c53-4651-870b-a29f9cbc9919" providerId="ADAL" clId="{3BCE843D-E82E-42E4-8A6B-D736FB102563}" dt="2025-01-27T10:17:24.946" v="1728" actId="1076"/>
          <ac:spMkLst>
            <pc:docMk/>
            <pc:sldMk cId="4089799715" sldId="316"/>
            <ac:spMk id="21" creationId="{436EFEC4-C863-5666-E10F-BA741FD5CD73}"/>
          </ac:spMkLst>
        </pc:spChg>
        <pc:spChg chg="add del mod">
          <ac:chgData name="Janvi Gupta" userId="930db329-4c53-4651-870b-a29f9cbc9919" providerId="ADAL" clId="{3BCE843D-E82E-42E4-8A6B-D736FB102563}" dt="2025-01-27T10:15:12.411" v="1664" actId="478"/>
          <ac:spMkLst>
            <pc:docMk/>
            <pc:sldMk cId="4089799715" sldId="316"/>
            <ac:spMk id="22" creationId="{295985D8-0AF4-88C3-1F73-AE2AD8447B37}"/>
          </ac:spMkLst>
        </pc:spChg>
        <pc:spChg chg="mod">
          <ac:chgData name="Janvi Gupta" userId="930db329-4c53-4651-870b-a29f9cbc9919" providerId="ADAL" clId="{3BCE843D-E82E-42E4-8A6B-D736FB102563}" dt="2025-01-27T10:18:31.142" v="1737" actId="1076"/>
          <ac:spMkLst>
            <pc:docMk/>
            <pc:sldMk cId="4089799715" sldId="316"/>
            <ac:spMk id="23" creationId="{347DDE46-41FF-EC25-C855-A259400DC743}"/>
          </ac:spMkLst>
        </pc:spChg>
        <pc:spChg chg="del mod">
          <ac:chgData name="Janvi Gupta" userId="930db329-4c53-4651-870b-a29f9cbc9919" providerId="ADAL" clId="{3BCE843D-E82E-42E4-8A6B-D736FB102563}" dt="2025-01-27T10:17:36.681" v="1731" actId="478"/>
          <ac:spMkLst>
            <pc:docMk/>
            <pc:sldMk cId="4089799715" sldId="316"/>
            <ac:spMk id="25" creationId="{E7CD3E5E-12D4-0BFF-E094-87BE3DE23C19}"/>
          </ac:spMkLst>
        </pc:spChg>
        <pc:spChg chg="mod">
          <ac:chgData name="Janvi Gupta" userId="930db329-4c53-4651-870b-a29f9cbc9919" providerId="ADAL" clId="{3BCE843D-E82E-42E4-8A6B-D736FB102563}" dt="2025-01-27T10:18:31.142" v="1737" actId="1076"/>
          <ac:spMkLst>
            <pc:docMk/>
            <pc:sldMk cId="4089799715" sldId="316"/>
            <ac:spMk id="26" creationId="{00D26BA6-0647-120A-1BC9-CB909BF06ED9}"/>
          </ac:spMkLst>
        </pc:spChg>
        <pc:spChg chg="mod">
          <ac:chgData name="Janvi Gupta" userId="930db329-4c53-4651-870b-a29f9cbc9919" providerId="ADAL" clId="{3BCE843D-E82E-42E4-8A6B-D736FB102563}" dt="2025-01-27T10:18:31.142" v="1737" actId="1076"/>
          <ac:spMkLst>
            <pc:docMk/>
            <pc:sldMk cId="4089799715" sldId="316"/>
            <ac:spMk id="27" creationId="{F74F5E30-39AB-86BE-26A4-98EEA4FBE509}"/>
          </ac:spMkLst>
        </pc:spChg>
        <pc:spChg chg="mod">
          <ac:chgData name="Janvi Gupta" userId="930db329-4c53-4651-870b-a29f9cbc9919" providerId="ADAL" clId="{3BCE843D-E82E-42E4-8A6B-D736FB102563}" dt="2025-01-27T10:18:31.142" v="1737" actId="1076"/>
          <ac:spMkLst>
            <pc:docMk/>
            <pc:sldMk cId="4089799715" sldId="316"/>
            <ac:spMk id="28" creationId="{B8E138C0-CC9C-2416-9B4B-783D53058315}"/>
          </ac:spMkLst>
        </pc:spChg>
        <pc:spChg chg="mod">
          <ac:chgData name="Janvi Gupta" userId="930db329-4c53-4651-870b-a29f9cbc9919" providerId="ADAL" clId="{3BCE843D-E82E-42E4-8A6B-D736FB102563}" dt="2025-01-27T10:18:31.142" v="1737" actId="1076"/>
          <ac:spMkLst>
            <pc:docMk/>
            <pc:sldMk cId="4089799715" sldId="316"/>
            <ac:spMk id="29" creationId="{E6F97BB1-5BBE-FF0C-EE08-D3088AEEAAE0}"/>
          </ac:spMkLst>
        </pc:spChg>
        <pc:spChg chg="mod">
          <ac:chgData name="Janvi Gupta" userId="930db329-4c53-4651-870b-a29f9cbc9919" providerId="ADAL" clId="{3BCE843D-E82E-42E4-8A6B-D736FB102563}" dt="2025-01-27T10:18:31.142" v="1737" actId="1076"/>
          <ac:spMkLst>
            <pc:docMk/>
            <pc:sldMk cId="4089799715" sldId="316"/>
            <ac:spMk id="30" creationId="{3E2B16C8-F923-372E-949A-AA6A9C5D2193}"/>
          </ac:spMkLst>
        </pc:spChg>
        <pc:spChg chg="mod">
          <ac:chgData name="Janvi Gupta" userId="930db329-4c53-4651-870b-a29f9cbc9919" providerId="ADAL" clId="{3BCE843D-E82E-42E4-8A6B-D736FB102563}" dt="2025-01-27T10:18:31.142" v="1737" actId="1076"/>
          <ac:spMkLst>
            <pc:docMk/>
            <pc:sldMk cId="4089799715" sldId="316"/>
            <ac:spMk id="33" creationId="{993DCAC8-9328-0205-237B-4FEBD88C3236}"/>
          </ac:spMkLst>
        </pc:spChg>
        <pc:spChg chg="mod">
          <ac:chgData name="Janvi Gupta" userId="930db329-4c53-4651-870b-a29f9cbc9919" providerId="ADAL" clId="{3BCE843D-E82E-42E4-8A6B-D736FB102563}" dt="2025-01-27T10:18:31.142" v="1737" actId="1076"/>
          <ac:spMkLst>
            <pc:docMk/>
            <pc:sldMk cId="4089799715" sldId="316"/>
            <ac:spMk id="34" creationId="{4E13D9D5-695F-9463-ADA2-A40E84415DF2}"/>
          </ac:spMkLst>
        </pc:spChg>
        <pc:spChg chg="mod">
          <ac:chgData name="Janvi Gupta" userId="930db329-4c53-4651-870b-a29f9cbc9919" providerId="ADAL" clId="{3BCE843D-E82E-42E4-8A6B-D736FB102563}" dt="2025-01-27T10:18:31.142" v="1737" actId="1076"/>
          <ac:spMkLst>
            <pc:docMk/>
            <pc:sldMk cId="4089799715" sldId="316"/>
            <ac:spMk id="36" creationId="{1CF6D04D-D446-FFE4-6E67-465C2F6BFF66}"/>
          </ac:spMkLst>
        </pc:spChg>
        <pc:spChg chg="mod">
          <ac:chgData name="Janvi Gupta" userId="930db329-4c53-4651-870b-a29f9cbc9919" providerId="ADAL" clId="{3BCE843D-E82E-42E4-8A6B-D736FB102563}" dt="2025-01-27T10:18:31.142" v="1737" actId="1076"/>
          <ac:spMkLst>
            <pc:docMk/>
            <pc:sldMk cId="4089799715" sldId="316"/>
            <ac:spMk id="42" creationId="{E97487FD-4CAE-B225-6D85-99A130DF850B}"/>
          </ac:spMkLst>
        </pc:spChg>
        <pc:spChg chg="mod">
          <ac:chgData name="Janvi Gupta" userId="930db329-4c53-4651-870b-a29f9cbc9919" providerId="ADAL" clId="{3BCE843D-E82E-42E4-8A6B-D736FB102563}" dt="2025-01-27T10:18:31.142" v="1737" actId="1076"/>
          <ac:spMkLst>
            <pc:docMk/>
            <pc:sldMk cId="4089799715" sldId="316"/>
            <ac:spMk id="43" creationId="{22340CFE-81EF-27CC-088A-AF5B17397EA3}"/>
          </ac:spMkLst>
        </pc:spChg>
        <pc:spChg chg="mod">
          <ac:chgData name="Janvi Gupta" userId="930db329-4c53-4651-870b-a29f9cbc9919" providerId="ADAL" clId="{3BCE843D-E82E-42E4-8A6B-D736FB102563}" dt="2025-01-27T10:18:31.142" v="1737" actId="1076"/>
          <ac:spMkLst>
            <pc:docMk/>
            <pc:sldMk cId="4089799715" sldId="316"/>
            <ac:spMk id="49" creationId="{1A202F5A-FEF3-864E-F8BB-5CE8B86E2B7B}"/>
          </ac:spMkLst>
        </pc:spChg>
        <pc:spChg chg="mod">
          <ac:chgData name="Janvi Gupta" userId="930db329-4c53-4651-870b-a29f9cbc9919" providerId="ADAL" clId="{3BCE843D-E82E-42E4-8A6B-D736FB102563}" dt="2025-01-27T10:18:31.142" v="1737" actId="1076"/>
          <ac:spMkLst>
            <pc:docMk/>
            <pc:sldMk cId="4089799715" sldId="316"/>
            <ac:spMk id="50" creationId="{43C6FA0C-7622-57C0-4D36-E23344CD2FA8}"/>
          </ac:spMkLst>
        </pc:spChg>
        <pc:spChg chg="mod">
          <ac:chgData name="Janvi Gupta" userId="930db329-4c53-4651-870b-a29f9cbc9919" providerId="ADAL" clId="{3BCE843D-E82E-42E4-8A6B-D736FB102563}" dt="2025-01-27T10:18:31.142" v="1737" actId="1076"/>
          <ac:spMkLst>
            <pc:docMk/>
            <pc:sldMk cId="4089799715" sldId="316"/>
            <ac:spMk id="52" creationId="{3ED42006-ED23-5590-8231-9D97F8DA5DBB}"/>
          </ac:spMkLst>
        </pc:spChg>
        <pc:spChg chg="mod">
          <ac:chgData name="Janvi Gupta" userId="930db329-4c53-4651-870b-a29f9cbc9919" providerId="ADAL" clId="{3BCE843D-E82E-42E4-8A6B-D736FB102563}" dt="2025-01-27T10:18:32.910" v="1738" actId="1076"/>
          <ac:spMkLst>
            <pc:docMk/>
            <pc:sldMk cId="4089799715" sldId="316"/>
            <ac:spMk id="53" creationId="{2989819A-2CB2-DE22-06FE-050CE0BD07D3}"/>
          </ac:spMkLst>
        </pc:spChg>
        <pc:spChg chg="mod">
          <ac:chgData name="Janvi Gupta" userId="930db329-4c53-4651-870b-a29f9cbc9919" providerId="ADAL" clId="{3BCE843D-E82E-42E4-8A6B-D736FB102563}" dt="2025-01-27T10:18:31.142" v="1737" actId="1076"/>
          <ac:spMkLst>
            <pc:docMk/>
            <pc:sldMk cId="4089799715" sldId="316"/>
            <ac:spMk id="59" creationId="{605B40DD-4838-BDAE-25AF-4E42283F0A76}"/>
          </ac:spMkLst>
        </pc:spChg>
        <pc:spChg chg="mod">
          <ac:chgData name="Janvi Gupta" userId="930db329-4c53-4651-870b-a29f9cbc9919" providerId="ADAL" clId="{3BCE843D-E82E-42E4-8A6B-D736FB102563}" dt="2025-01-27T10:18:31.142" v="1737" actId="1076"/>
          <ac:spMkLst>
            <pc:docMk/>
            <pc:sldMk cId="4089799715" sldId="316"/>
            <ac:spMk id="61" creationId="{82CBE115-5126-E2A9-AFA7-537A918E367C}"/>
          </ac:spMkLst>
        </pc:spChg>
        <pc:spChg chg="mod">
          <ac:chgData name="Janvi Gupta" userId="930db329-4c53-4651-870b-a29f9cbc9919" providerId="ADAL" clId="{3BCE843D-E82E-42E4-8A6B-D736FB102563}" dt="2025-01-27T10:18:31.142" v="1737" actId="1076"/>
          <ac:spMkLst>
            <pc:docMk/>
            <pc:sldMk cId="4089799715" sldId="316"/>
            <ac:spMk id="65" creationId="{52D1F850-4ADF-2B3C-56FB-38F1B00B75B3}"/>
          </ac:spMkLst>
        </pc:spChg>
        <pc:spChg chg="mod">
          <ac:chgData name="Janvi Gupta" userId="930db329-4c53-4651-870b-a29f9cbc9919" providerId="ADAL" clId="{3BCE843D-E82E-42E4-8A6B-D736FB102563}" dt="2025-01-27T10:18:31.142" v="1737" actId="1076"/>
          <ac:spMkLst>
            <pc:docMk/>
            <pc:sldMk cId="4089799715" sldId="316"/>
            <ac:spMk id="66" creationId="{9D7D11C8-1671-03EF-45F8-35075D42CD0F}"/>
          </ac:spMkLst>
        </pc:spChg>
        <pc:spChg chg="mod">
          <ac:chgData name="Janvi Gupta" userId="930db329-4c53-4651-870b-a29f9cbc9919" providerId="ADAL" clId="{3BCE843D-E82E-42E4-8A6B-D736FB102563}" dt="2025-01-27T10:18:31.142" v="1737" actId="1076"/>
          <ac:spMkLst>
            <pc:docMk/>
            <pc:sldMk cId="4089799715" sldId="316"/>
            <ac:spMk id="71" creationId="{DACC336C-CFB8-575C-C12D-203FF5558D92}"/>
          </ac:spMkLst>
        </pc:spChg>
        <pc:spChg chg="mod">
          <ac:chgData name="Janvi Gupta" userId="930db329-4c53-4651-870b-a29f9cbc9919" providerId="ADAL" clId="{3BCE843D-E82E-42E4-8A6B-D736FB102563}" dt="2025-01-27T10:18:31.142" v="1737" actId="1076"/>
          <ac:spMkLst>
            <pc:docMk/>
            <pc:sldMk cId="4089799715" sldId="316"/>
            <ac:spMk id="72" creationId="{3D5BFCEB-706A-2C31-A783-70EFEB1E9358}"/>
          </ac:spMkLst>
        </pc:spChg>
        <pc:spChg chg="del mod">
          <ac:chgData name="Janvi Gupta" userId="930db329-4c53-4651-870b-a29f9cbc9919" providerId="ADAL" clId="{3BCE843D-E82E-42E4-8A6B-D736FB102563}" dt="2025-01-27T10:15:39.972" v="1681" actId="478"/>
          <ac:spMkLst>
            <pc:docMk/>
            <pc:sldMk cId="4089799715" sldId="316"/>
            <ac:spMk id="78" creationId="{72AE82BC-064E-7433-CD56-3BE04FD95142}"/>
          </ac:spMkLst>
        </pc:spChg>
        <pc:spChg chg="del">
          <ac:chgData name="Janvi Gupta" userId="930db329-4c53-4651-870b-a29f9cbc9919" providerId="ADAL" clId="{3BCE843D-E82E-42E4-8A6B-D736FB102563}" dt="2025-01-27T10:12:38.712" v="1637" actId="478"/>
          <ac:spMkLst>
            <pc:docMk/>
            <pc:sldMk cId="4089799715" sldId="316"/>
            <ac:spMk id="83" creationId="{32D823EE-A7FB-EF51-526D-4CBD00B48B9C}"/>
          </ac:spMkLst>
        </pc:spChg>
        <pc:spChg chg="del">
          <ac:chgData name="Janvi Gupta" userId="930db329-4c53-4651-870b-a29f9cbc9919" providerId="ADAL" clId="{3BCE843D-E82E-42E4-8A6B-D736FB102563}" dt="2025-01-27T10:12:38.712" v="1637" actId="478"/>
          <ac:spMkLst>
            <pc:docMk/>
            <pc:sldMk cId="4089799715" sldId="316"/>
            <ac:spMk id="90" creationId="{3AEB3440-1C4A-BFB5-60CB-5105347FAD0B}"/>
          </ac:spMkLst>
        </pc:spChg>
        <pc:spChg chg="del">
          <ac:chgData name="Janvi Gupta" userId="930db329-4c53-4651-870b-a29f9cbc9919" providerId="ADAL" clId="{3BCE843D-E82E-42E4-8A6B-D736FB102563}" dt="2025-01-27T10:12:38.712" v="1637" actId="478"/>
          <ac:spMkLst>
            <pc:docMk/>
            <pc:sldMk cId="4089799715" sldId="316"/>
            <ac:spMk id="91" creationId="{E2642D62-3C5A-1B28-1964-8F40B5EE40D0}"/>
          </ac:spMkLst>
        </pc:spChg>
        <pc:spChg chg="del">
          <ac:chgData name="Janvi Gupta" userId="930db329-4c53-4651-870b-a29f9cbc9919" providerId="ADAL" clId="{3BCE843D-E82E-42E4-8A6B-D736FB102563}" dt="2025-01-27T10:12:38.712" v="1637" actId="478"/>
          <ac:spMkLst>
            <pc:docMk/>
            <pc:sldMk cId="4089799715" sldId="316"/>
            <ac:spMk id="93" creationId="{AEC25C91-FF69-D103-1589-7E31A88812F9}"/>
          </ac:spMkLst>
        </pc:spChg>
        <pc:spChg chg="mod">
          <ac:chgData name="Janvi Gupta" userId="930db329-4c53-4651-870b-a29f9cbc9919" providerId="ADAL" clId="{3BCE843D-E82E-42E4-8A6B-D736FB102563}" dt="2025-01-27T10:17:31.938" v="1730" actId="403"/>
          <ac:spMkLst>
            <pc:docMk/>
            <pc:sldMk cId="4089799715" sldId="316"/>
            <ac:spMk id="94" creationId="{987D2ECD-DE67-907B-6082-FB9FF9310914}"/>
          </ac:spMkLst>
        </pc:spChg>
        <pc:spChg chg="del">
          <ac:chgData name="Janvi Gupta" userId="930db329-4c53-4651-870b-a29f9cbc9919" providerId="ADAL" clId="{3BCE843D-E82E-42E4-8A6B-D736FB102563}" dt="2025-01-27T10:12:38.712" v="1637" actId="478"/>
          <ac:spMkLst>
            <pc:docMk/>
            <pc:sldMk cId="4089799715" sldId="316"/>
            <ac:spMk id="95" creationId="{323DF591-2F83-78DE-5D15-25289662854F}"/>
          </ac:spMkLst>
        </pc:spChg>
        <pc:spChg chg="mod">
          <ac:chgData name="Janvi Gupta" userId="930db329-4c53-4651-870b-a29f9cbc9919" providerId="ADAL" clId="{3BCE843D-E82E-42E4-8A6B-D736FB102563}" dt="2025-01-27T10:17:24.946" v="1728" actId="1076"/>
          <ac:spMkLst>
            <pc:docMk/>
            <pc:sldMk cId="4089799715" sldId="316"/>
            <ac:spMk id="102" creationId="{FF45FCE5-A88A-B370-D987-0CA7E4BBA96F}"/>
          </ac:spMkLst>
        </pc:spChg>
        <pc:spChg chg="mod">
          <ac:chgData name="Janvi Gupta" userId="930db329-4c53-4651-870b-a29f9cbc9919" providerId="ADAL" clId="{3BCE843D-E82E-42E4-8A6B-D736FB102563}" dt="2025-01-27T10:54:27.286" v="2023" actId="20577"/>
          <ac:spMkLst>
            <pc:docMk/>
            <pc:sldMk cId="4089799715" sldId="316"/>
            <ac:spMk id="103" creationId="{D288E0AE-41F4-A2BB-C39C-02CBDF1AC34D}"/>
          </ac:spMkLst>
        </pc:spChg>
        <pc:spChg chg="del">
          <ac:chgData name="Janvi Gupta" userId="930db329-4c53-4651-870b-a29f9cbc9919" providerId="ADAL" clId="{3BCE843D-E82E-42E4-8A6B-D736FB102563}" dt="2025-01-27T10:12:38.712" v="1637" actId="478"/>
          <ac:spMkLst>
            <pc:docMk/>
            <pc:sldMk cId="4089799715" sldId="316"/>
            <ac:spMk id="108" creationId="{08B6464E-3328-0998-0020-A99E8DDD300B}"/>
          </ac:spMkLst>
        </pc:spChg>
        <pc:spChg chg="mod">
          <ac:chgData name="Janvi Gupta" userId="930db329-4c53-4651-870b-a29f9cbc9919" providerId="ADAL" clId="{3BCE843D-E82E-42E4-8A6B-D736FB102563}" dt="2025-01-27T10:54:08.261" v="2014" actId="403"/>
          <ac:spMkLst>
            <pc:docMk/>
            <pc:sldMk cId="4089799715" sldId="316"/>
            <ac:spMk id="113" creationId="{3BD479CB-B96D-2FBA-5E4D-366FE25CA2FC}"/>
          </ac:spMkLst>
        </pc:spChg>
        <pc:spChg chg="mod">
          <ac:chgData name="Janvi Gupta" userId="930db329-4c53-4651-870b-a29f9cbc9919" providerId="ADAL" clId="{3BCE843D-E82E-42E4-8A6B-D736FB102563}" dt="2025-01-27T10:54:19.742" v="2019" actId="20577"/>
          <ac:spMkLst>
            <pc:docMk/>
            <pc:sldMk cId="4089799715" sldId="316"/>
            <ac:spMk id="114" creationId="{7C7F3323-A7D3-6F6D-1E08-D965D05C352E}"/>
          </ac:spMkLst>
        </pc:spChg>
        <pc:spChg chg="del">
          <ac:chgData name="Janvi Gupta" userId="930db329-4c53-4651-870b-a29f9cbc9919" providerId="ADAL" clId="{3BCE843D-E82E-42E4-8A6B-D736FB102563}" dt="2025-01-27T10:14:11.171" v="1659" actId="478"/>
          <ac:spMkLst>
            <pc:docMk/>
            <pc:sldMk cId="4089799715" sldId="316"/>
            <ac:spMk id="116" creationId="{3517B907-FE9C-CFE0-7FEC-5CD22CA383C4}"/>
          </ac:spMkLst>
        </pc:spChg>
        <pc:spChg chg="del">
          <ac:chgData name="Janvi Gupta" userId="930db329-4c53-4651-870b-a29f9cbc9919" providerId="ADAL" clId="{3BCE843D-E82E-42E4-8A6B-D736FB102563}" dt="2025-01-27T10:14:11.171" v="1659" actId="478"/>
          <ac:spMkLst>
            <pc:docMk/>
            <pc:sldMk cId="4089799715" sldId="316"/>
            <ac:spMk id="117" creationId="{C30298A0-F588-2D98-2911-7A84CCBAA08B}"/>
          </ac:spMkLst>
        </pc:spChg>
        <pc:spChg chg="del">
          <ac:chgData name="Janvi Gupta" userId="930db329-4c53-4651-870b-a29f9cbc9919" providerId="ADAL" clId="{3BCE843D-E82E-42E4-8A6B-D736FB102563}" dt="2025-01-27T10:14:11.171" v="1659" actId="478"/>
          <ac:spMkLst>
            <pc:docMk/>
            <pc:sldMk cId="4089799715" sldId="316"/>
            <ac:spMk id="118" creationId="{22F54126-03B6-FAD2-B0FD-473EA17E9B60}"/>
          </ac:spMkLst>
        </pc:spChg>
        <pc:spChg chg="del">
          <ac:chgData name="Janvi Gupta" userId="930db329-4c53-4651-870b-a29f9cbc9919" providerId="ADAL" clId="{3BCE843D-E82E-42E4-8A6B-D736FB102563}" dt="2025-01-27T10:14:11.171" v="1659" actId="478"/>
          <ac:spMkLst>
            <pc:docMk/>
            <pc:sldMk cId="4089799715" sldId="316"/>
            <ac:spMk id="119" creationId="{379B82E9-4590-E029-FFD5-0FF19AAA0260}"/>
          </ac:spMkLst>
        </pc:spChg>
        <pc:spChg chg="del">
          <ac:chgData name="Janvi Gupta" userId="930db329-4c53-4651-870b-a29f9cbc9919" providerId="ADAL" clId="{3BCE843D-E82E-42E4-8A6B-D736FB102563}" dt="2025-01-27T10:14:11.171" v="1659" actId="478"/>
          <ac:spMkLst>
            <pc:docMk/>
            <pc:sldMk cId="4089799715" sldId="316"/>
            <ac:spMk id="120" creationId="{009D600B-E9B0-1DF4-3B52-A5B2000F6891}"/>
          </ac:spMkLst>
        </pc:spChg>
        <pc:spChg chg="del">
          <ac:chgData name="Janvi Gupta" userId="930db329-4c53-4651-870b-a29f9cbc9919" providerId="ADAL" clId="{3BCE843D-E82E-42E4-8A6B-D736FB102563}" dt="2025-01-27T10:12:38.712" v="1637" actId="478"/>
          <ac:spMkLst>
            <pc:docMk/>
            <pc:sldMk cId="4089799715" sldId="316"/>
            <ac:spMk id="122" creationId="{45E4884F-640E-4C6A-4B68-765484273BB5}"/>
          </ac:spMkLst>
        </pc:spChg>
        <pc:spChg chg="del">
          <ac:chgData name="Janvi Gupta" userId="930db329-4c53-4651-870b-a29f9cbc9919" providerId="ADAL" clId="{3BCE843D-E82E-42E4-8A6B-D736FB102563}" dt="2025-01-27T10:12:38.712" v="1637" actId="478"/>
          <ac:spMkLst>
            <pc:docMk/>
            <pc:sldMk cId="4089799715" sldId="316"/>
            <ac:spMk id="123" creationId="{02EB72A7-A4FB-3B4E-E6D6-2F71747E0DEE}"/>
          </ac:spMkLst>
        </pc:spChg>
        <pc:spChg chg="del">
          <ac:chgData name="Janvi Gupta" userId="930db329-4c53-4651-870b-a29f9cbc9919" providerId="ADAL" clId="{3BCE843D-E82E-42E4-8A6B-D736FB102563}" dt="2025-01-27T10:12:38.712" v="1637" actId="478"/>
          <ac:spMkLst>
            <pc:docMk/>
            <pc:sldMk cId="4089799715" sldId="316"/>
            <ac:spMk id="124" creationId="{9D013008-21CE-6B06-1DD2-1BA8BFEAE5F8}"/>
          </ac:spMkLst>
        </pc:spChg>
        <pc:spChg chg="del">
          <ac:chgData name="Janvi Gupta" userId="930db329-4c53-4651-870b-a29f9cbc9919" providerId="ADAL" clId="{3BCE843D-E82E-42E4-8A6B-D736FB102563}" dt="2025-01-27T10:12:38.712" v="1637" actId="478"/>
          <ac:spMkLst>
            <pc:docMk/>
            <pc:sldMk cId="4089799715" sldId="316"/>
            <ac:spMk id="125" creationId="{BD7B4542-1B67-A15C-37CE-399CBFAA3DC3}"/>
          </ac:spMkLst>
        </pc:spChg>
        <pc:spChg chg="del">
          <ac:chgData name="Janvi Gupta" userId="930db329-4c53-4651-870b-a29f9cbc9919" providerId="ADAL" clId="{3BCE843D-E82E-42E4-8A6B-D736FB102563}" dt="2025-01-27T10:12:38.712" v="1637" actId="478"/>
          <ac:spMkLst>
            <pc:docMk/>
            <pc:sldMk cId="4089799715" sldId="316"/>
            <ac:spMk id="126" creationId="{C9CC1E78-DAE6-E84E-A132-1D0C8DBEC70D}"/>
          </ac:spMkLst>
        </pc:spChg>
        <pc:spChg chg="del">
          <ac:chgData name="Janvi Gupta" userId="930db329-4c53-4651-870b-a29f9cbc9919" providerId="ADAL" clId="{3BCE843D-E82E-42E4-8A6B-D736FB102563}" dt="2025-01-27T10:12:38.712" v="1637" actId="478"/>
          <ac:spMkLst>
            <pc:docMk/>
            <pc:sldMk cId="4089799715" sldId="316"/>
            <ac:spMk id="127" creationId="{8B259778-DEB1-CFBE-F8D1-2CE23D2D5AFB}"/>
          </ac:spMkLst>
        </pc:spChg>
        <pc:spChg chg="del">
          <ac:chgData name="Janvi Gupta" userId="930db329-4c53-4651-870b-a29f9cbc9919" providerId="ADAL" clId="{3BCE843D-E82E-42E4-8A6B-D736FB102563}" dt="2025-01-27T10:12:38.712" v="1637" actId="478"/>
          <ac:spMkLst>
            <pc:docMk/>
            <pc:sldMk cId="4089799715" sldId="316"/>
            <ac:spMk id="128" creationId="{81F8EEFC-EE68-2889-60A6-17500F3380E0}"/>
          </ac:spMkLst>
        </pc:spChg>
        <pc:spChg chg="del">
          <ac:chgData name="Janvi Gupta" userId="930db329-4c53-4651-870b-a29f9cbc9919" providerId="ADAL" clId="{3BCE843D-E82E-42E4-8A6B-D736FB102563}" dt="2025-01-27T10:12:38.712" v="1637" actId="478"/>
          <ac:spMkLst>
            <pc:docMk/>
            <pc:sldMk cId="4089799715" sldId="316"/>
            <ac:spMk id="129" creationId="{9BDDA3C4-B380-A9F5-9C88-BD9C811455EA}"/>
          </ac:spMkLst>
        </pc:spChg>
        <pc:spChg chg="del">
          <ac:chgData name="Janvi Gupta" userId="930db329-4c53-4651-870b-a29f9cbc9919" providerId="ADAL" clId="{3BCE843D-E82E-42E4-8A6B-D736FB102563}" dt="2025-01-27T10:12:38.712" v="1637" actId="478"/>
          <ac:spMkLst>
            <pc:docMk/>
            <pc:sldMk cId="4089799715" sldId="316"/>
            <ac:spMk id="130" creationId="{EB85B220-B739-9B39-CB54-362041A14942}"/>
          </ac:spMkLst>
        </pc:spChg>
        <pc:spChg chg="del">
          <ac:chgData name="Janvi Gupta" userId="930db329-4c53-4651-870b-a29f9cbc9919" providerId="ADAL" clId="{3BCE843D-E82E-42E4-8A6B-D736FB102563}" dt="2025-01-27T10:12:38.712" v="1637" actId="478"/>
          <ac:spMkLst>
            <pc:docMk/>
            <pc:sldMk cId="4089799715" sldId="316"/>
            <ac:spMk id="131" creationId="{832B5F1E-7395-77CC-0551-C1D2A74F941C}"/>
          </ac:spMkLst>
        </pc:spChg>
        <pc:spChg chg="del">
          <ac:chgData name="Janvi Gupta" userId="930db329-4c53-4651-870b-a29f9cbc9919" providerId="ADAL" clId="{3BCE843D-E82E-42E4-8A6B-D736FB102563}" dt="2025-01-27T10:12:38.712" v="1637" actId="478"/>
          <ac:spMkLst>
            <pc:docMk/>
            <pc:sldMk cId="4089799715" sldId="316"/>
            <ac:spMk id="132" creationId="{37F66E1C-0A69-F2AF-053E-FAAD9C84C73B}"/>
          </ac:spMkLst>
        </pc:spChg>
        <pc:spChg chg="del">
          <ac:chgData name="Janvi Gupta" userId="930db329-4c53-4651-870b-a29f9cbc9919" providerId="ADAL" clId="{3BCE843D-E82E-42E4-8A6B-D736FB102563}" dt="2025-01-27T10:12:38.712" v="1637" actId="478"/>
          <ac:spMkLst>
            <pc:docMk/>
            <pc:sldMk cId="4089799715" sldId="316"/>
            <ac:spMk id="133" creationId="{365CDC17-8C4A-F52C-09B2-B47A6AF9EB07}"/>
          </ac:spMkLst>
        </pc:spChg>
        <pc:spChg chg="del">
          <ac:chgData name="Janvi Gupta" userId="930db329-4c53-4651-870b-a29f9cbc9919" providerId="ADAL" clId="{3BCE843D-E82E-42E4-8A6B-D736FB102563}" dt="2025-01-27T10:12:38.712" v="1637" actId="478"/>
          <ac:spMkLst>
            <pc:docMk/>
            <pc:sldMk cId="4089799715" sldId="316"/>
            <ac:spMk id="134" creationId="{0E2154ED-37DC-8B6E-24C7-6382F2A97DEE}"/>
          </ac:spMkLst>
        </pc:spChg>
        <pc:spChg chg="del">
          <ac:chgData name="Janvi Gupta" userId="930db329-4c53-4651-870b-a29f9cbc9919" providerId="ADAL" clId="{3BCE843D-E82E-42E4-8A6B-D736FB102563}" dt="2025-01-27T10:12:38.712" v="1637" actId="478"/>
          <ac:spMkLst>
            <pc:docMk/>
            <pc:sldMk cId="4089799715" sldId="316"/>
            <ac:spMk id="135" creationId="{F1BED226-7551-6AD4-71E9-14808D9DDF87}"/>
          </ac:spMkLst>
        </pc:spChg>
        <pc:spChg chg="del">
          <ac:chgData name="Janvi Gupta" userId="930db329-4c53-4651-870b-a29f9cbc9919" providerId="ADAL" clId="{3BCE843D-E82E-42E4-8A6B-D736FB102563}" dt="2025-01-27T10:12:38.712" v="1637" actId="478"/>
          <ac:spMkLst>
            <pc:docMk/>
            <pc:sldMk cId="4089799715" sldId="316"/>
            <ac:spMk id="136" creationId="{71F8EE64-C1D5-2922-CF0B-7123A53869B7}"/>
          </ac:spMkLst>
        </pc:spChg>
        <pc:spChg chg="del">
          <ac:chgData name="Janvi Gupta" userId="930db329-4c53-4651-870b-a29f9cbc9919" providerId="ADAL" clId="{3BCE843D-E82E-42E4-8A6B-D736FB102563}" dt="2025-01-27T10:12:38.712" v="1637" actId="478"/>
          <ac:spMkLst>
            <pc:docMk/>
            <pc:sldMk cId="4089799715" sldId="316"/>
            <ac:spMk id="137" creationId="{E1DDADBC-774A-F04E-87B7-581879DD44E7}"/>
          </ac:spMkLst>
        </pc:spChg>
        <pc:spChg chg="del">
          <ac:chgData name="Janvi Gupta" userId="930db329-4c53-4651-870b-a29f9cbc9919" providerId="ADAL" clId="{3BCE843D-E82E-42E4-8A6B-D736FB102563}" dt="2025-01-27T10:12:38.712" v="1637" actId="478"/>
          <ac:spMkLst>
            <pc:docMk/>
            <pc:sldMk cId="4089799715" sldId="316"/>
            <ac:spMk id="138" creationId="{49D3ADAB-206D-7016-24FC-73E1AE83D47C}"/>
          </ac:spMkLst>
        </pc:spChg>
        <pc:spChg chg="del">
          <ac:chgData name="Janvi Gupta" userId="930db329-4c53-4651-870b-a29f9cbc9919" providerId="ADAL" clId="{3BCE843D-E82E-42E4-8A6B-D736FB102563}" dt="2025-01-27T10:12:38.712" v="1637" actId="478"/>
          <ac:spMkLst>
            <pc:docMk/>
            <pc:sldMk cId="4089799715" sldId="316"/>
            <ac:spMk id="139" creationId="{8F10D887-7EF8-ED0B-3194-A95B4EC36E40}"/>
          </ac:spMkLst>
        </pc:spChg>
        <pc:spChg chg="mod">
          <ac:chgData name="Janvi Gupta" userId="930db329-4c53-4651-870b-a29f9cbc9919" providerId="ADAL" clId="{3BCE843D-E82E-42E4-8A6B-D736FB102563}" dt="2025-01-27T10:17:24.946" v="1728" actId="1076"/>
          <ac:spMkLst>
            <pc:docMk/>
            <pc:sldMk cId="4089799715" sldId="316"/>
            <ac:spMk id="223" creationId="{7CF21416-19AF-8181-CCEF-7C5D6929F370}"/>
          </ac:spMkLst>
        </pc:spChg>
        <pc:spChg chg="mod">
          <ac:chgData name="Janvi Gupta" userId="930db329-4c53-4651-870b-a29f9cbc9919" providerId="ADAL" clId="{3BCE843D-E82E-42E4-8A6B-D736FB102563}" dt="2025-01-27T10:54:08.261" v="2014" actId="403"/>
          <ac:spMkLst>
            <pc:docMk/>
            <pc:sldMk cId="4089799715" sldId="316"/>
            <ac:spMk id="224" creationId="{9140F5F5-DE2B-B723-A682-D42A144CBCB7}"/>
          </ac:spMkLst>
        </pc:spChg>
        <pc:spChg chg="mod">
          <ac:chgData name="Janvi Gupta" userId="930db329-4c53-4651-870b-a29f9cbc9919" providerId="ADAL" clId="{3BCE843D-E82E-42E4-8A6B-D736FB102563}" dt="2025-01-27T10:17:24.946" v="1728" actId="1076"/>
          <ac:spMkLst>
            <pc:docMk/>
            <pc:sldMk cId="4089799715" sldId="316"/>
            <ac:spMk id="225" creationId="{DF3AD807-05A4-ED62-3B34-68092AD366CC}"/>
          </ac:spMkLst>
        </pc:spChg>
        <pc:spChg chg="mod">
          <ac:chgData name="Janvi Gupta" userId="930db329-4c53-4651-870b-a29f9cbc9919" providerId="ADAL" clId="{3BCE843D-E82E-42E4-8A6B-D736FB102563}" dt="2025-01-27T10:17:24.946" v="1728" actId="1076"/>
          <ac:spMkLst>
            <pc:docMk/>
            <pc:sldMk cId="4089799715" sldId="316"/>
            <ac:spMk id="226" creationId="{16B679F7-FE45-7B28-FAC8-D53D7AB3C571}"/>
          </ac:spMkLst>
        </pc:spChg>
        <pc:spChg chg="mod">
          <ac:chgData name="Janvi Gupta" userId="930db329-4c53-4651-870b-a29f9cbc9919" providerId="ADAL" clId="{3BCE843D-E82E-42E4-8A6B-D736FB102563}" dt="2025-01-27T10:17:24.946" v="1728" actId="1076"/>
          <ac:spMkLst>
            <pc:docMk/>
            <pc:sldMk cId="4089799715" sldId="316"/>
            <ac:spMk id="227" creationId="{A3811491-F6DE-589C-CFA6-213242F2F218}"/>
          </ac:spMkLst>
        </pc:spChg>
        <pc:spChg chg="mod">
          <ac:chgData name="Janvi Gupta" userId="930db329-4c53-4651-870b-a29f9cbc9919" providerId="ADAL" clId="{3BCE843D-E82E-42E4-8A6B-D736FB102563}" dt="2025-01-27T10:17:24.946" v="1728" actId="1076"/>
          <ac:spMkLst>
            <pc:docMk/>
            <pc:sldMk cId="4089799715" sldId="316"/>
            <ac:spMk id="228" creationId="{EA029967-9F8D-822D-D1BC-0D7FD7957093}"/>
          </ac:spMkLst>
        </pc:spChg>
        <pc:spChg chg="mod">
          <ac:chgData name="Janvi Gupta" userId="930db329-4c53-4651-870b-a29f9cbc9919" providerId="ADAL" clId="{3BCE843D-E82E-42E4-8A6B-D736FB102563}" dt="2025-01-27T10:17:24.946" v="1728" actId="1076"/>
          <ac:spMkLst>
            <pc:docMk/>
            <pc:sldMk cId="4089799715" sldId="316"/>
            <ac:spMk id="229" creationId="{08445F9D-AFD2-35CD-4AC7-24D4BA859C0F}"/>
          </ac:spMkLst>
        </pc:spChg>
        <pc:spChg chg="mod">
          <ac:chgData name="Janvi Gupta" userId="930db329-4c53-4651-870b-a29f9cbc9919" providerId="ADAL" clId="{3BCE843D-E82E-42E4-8A6B-D736FB102563}" dt="2025-01-27T10:17:24.946" v="1728" actId="1076"/>
          <ac:spMkLst>
            <pc:docMk/>
            <pc:sldMk cId="4089799715" sldId="316"/>
            <ac:spMk id="230" creationId="{402C691E-8BF4-D5AC-D4E5-D4D05C55DA55}"/>
          </ac:spMkLst>
        </pc:spChg>
        <pc:spChg chg="mod">
          <ac:chgData name="Janvi Gupta" userId="930db329-4c53-4651-870b-a29f9cbc9919" providerId="ADAL" clId="{3BCE843D-E82E-42E4-8A6B-D736FB102563}" dt="2025-01-27T10:17:24.946" v="1728" actId="1076"/>
          <ac:spMkLst>
            <pc:docMk/>
            <pc:sldMk cId="4089799715" sldId="316"/>
            <ac:spMk id="231" creationId="{B83ED048-FF6E-0D17-4E69-0C17B63BF616}"/>
          </ac:spMkLst>
        </pc:spChg>
        <pc:spChg chg="mod">
          <ac:chgData name="Janvi Gupta" userId="930db329-4c53-4651-870b-a29f9cbc9919" providerId="ADAL" clId="{3BCE843D-E82E-42E4-8A6B-D736FB102563}" dt="2025-01-27T10:17:24.946" v="1728" actId="1076"/>
          <ac:spMkLst>
            <pc:docMk/>
            <pc:sldMk cId="4089799715" sldId="316"/>
            <ac:spMk id="232" creationId="{51440636-3A8B-BFDC-F41D-44F79A4D8901}"/>
          </ac:spMkLst>
        </pc:spChg>
        <pc:spChg chg="mod">
          <ac:chgData name="Janvi Gupta" userId="930db329-4c53-4651-870b-a29f9cbc9919" providerId="ADAL" clId="{3BCE843D-E82E-42E4-8A6B-D736FB102563}" dt="2025-01-27T10:17:24.946" v="1728" actId="1076"/>
          <ac:spMkLst>
            <pc:docMk/>
            <pc:sldMk cId="4089799715" sldId="316"/>
            <ac:spMk id="233" creationId="{BB6A27EC-47BE-4384-1BEA-D59E67C51AF6}"/>
          </ac:spMkLst>
        </pc:spChg>
        <pc:spChg chg="mod">
          <ac:chgData name="Janvi Gupta" userId="930db329-4c53-4651-870b-a29f9cbc9919" providerId="ADAL" clId="{3BCE843D-E82E-42E4-8A6B-D736FB102563}" dt="2025-01-27T10:17:24.946" v="1728" actId="1076"/>
          <ac:spMkLst>
            <pc:docMk/>
            <pc:sldMk cId="4089799715" sldId="316"/>
            <ac:spMk id="234" creationId="{F174D297-30BA-7F70-424D-7EC4399882ED}"/>
          </ac:spMkLst>
        </pc:spChg>
        <pc:spChg chg="mod">
          <ac:chgData name="Janvi Gupta" userId="930db329-4c53-4651-870b-a29f9cbc9919" providerId="ADAL" clId="{3BCE843D-E82E-42E4-8A6B-D736FB102563}" dt="2025-01-27T10:17:24.946" v="1728" actId="1076"/>
          <ac:spMkLst>
            <pc:docMk/>
            <pc:sldMk cId="4089799715" sldId="316"/>
            <ac:spMk id="240" creationId="{2CD2C6B2-9E22-AD9B-1364-6430A2CABD6A}"/>
          </ac:spMkLst>
        </pc:spChg>
        <pc:spChg chg="mod">
          <ac:chgData name="Janvi Gupta" userId="930db329-4c53-4651-870b-a29f9cbc9919" providerId="ADAL" clId="{3BCE843D-E82E-42E4-8A6B-D736FB102563}" dt="2025-01-27T10:17:50.312" v="1734" actId="1076"/>
          <ac:spMkLst>
            <pc:docMk/>
            <pc:sldMk cId="4089799715" sldId="316"/>
            <ac:spMk id="245" creationId="{977533AA-A4CB-43C1-0B1C-24FDD96F2D1D}"/>
          </ac:spMkLst>
        </pc:spChg>
        <pc:spChg chg="mod">
          <ac:chgData name="Janvi Gupta" userId="930db329-4c53-4651-870b-a29f9cbc9919" providerId="ADAL" clId="{3BCE843D-E82E-42E4-8A6B-D736FB102563}" dt="2025-01-27T10:17:50.312" v="1734" actId="1076"/>
          <ac:spMkLst>
            <pc:docMk/>
            <pc:sldMk cId="4089799715" sldId="316"/>
            <ac:spMk id="246" creationId="{34FD4E3F-851F-4B34-DA06-BB2AB5F07587}"/>
          </ac:spMkLst>
        </pc:spChg>
        <pc:spChg chg="mod">
          <ac:chgData name="Janvi Gupta" userId="930db329-4c53-4651-870b-a29f9cbc9919" providerId="ADAL" clId="{3BCE843D-E82E-42E4-8A6B-D736FB102563}" dt="2025-01-27T10:54:08.261" v="2014" actId="403"/>
          <ac:spMkLst>
            <pc:docMk/>
            <pc:sldMk cId="4089799715" sldId="316"/>
            <ac:spMk id="261" creationId="{43CAC1D7-5C15-D095-F36E-0C634FCF5B03}"/>
          </ac:spMkLst>
        </pc:spChg>
        <pc:cxnChg chg="del">
          <ac:chgData name="Janvi Gupta" userId="930db329-4c53-4651-870b-a29f9cbc9919" providerId="ADAL" clId="{3BCE843D-E82E-42E4-8A6B-D736FB102563}" dt="2025-01-27T10:14:51.826" v="1661" actId="478"/>
          <ac:cxnSpMkLst>
            <pc:docMk/>
            <pc:sldMk cId="4089799715" sldId="316"/>
            <ac:cxnSpMk id="5" creationId="{8BA56CB0-8E45-03E0-0D05-C23C49948A65}"/>
          </ac:cxnSpMkLst>
        </pc:cxnChg>
        <pc:cxnChg chg="del">
          <ac:chgData name="Janvi Gupta" userId="930db329-4c53-4651-870b-a29f9cbc9919" providerId="ADAL" clId="{3BCE843D-E82E-42E4-8A6B-D736FB102563}" dt="2025-01-27T10:14:51.826" v="1661" actId="478"/>
          <ac:cxnSpMkLst>
            <pc:docMk/>
            <pc:sldMk cId="4089799715" sldId="316"/>
            <ac:cxnSpMk id="7" creationId="{223A3F73-E9C1-31D1-EB18-27D29CF25BE3}"/>
          </ac:cxnSpMkLst>
        </pc:cxnChg>
        <pc:cxnChg chg="del">
          <ac:chgData name="Janvi Gupta" userId="930db329-4c53-4651-870b-a29f9cbc9919" providerId="ADAL" clId="{3BCE843D-E82E-42E4-8A6B-D736FB102563}" dt="2025-01-27T10:14:51.826" v="1661" actId="478"/>
          <ac:cxnSpMkLst>
            <pc:docMk/>
            <pc:sldMk cId="4089799715" sldId="316"/>
            <ac:cxnSpMk id="8" creationId="{719D9A2A-9DE4-8754-3CB4-DEBD7DD65470}"/>
          </ac:cxnSpMkLst>
        </pc:cxnChg>
        <pc:cxnChg chg="del">
          <ac:chgData name="Janvi Gupta" userId="930db329-4c53-4651-870b-a29f9cbc9919" providerId="ADAL" clId="{3BCE843D-E82E-42E4-8A6B-D736FB102563}" dt="2025-01-27T10:14:51.826" v="1661" actId="478"/>
          <ac:cxnSpMkLst>
            <pc:docMk/>
            <pc:sldMk cId="4089799715" sldId="316"/>
            <ac:cxnSpMk id="10" creationId="{81445099-C30F-8D48-704B-CC7F699AAC8D}"/>
          </ac:cxnSpMkLst>
        </pc:cxnChg>
        <pc:cxnChg chg="add del">
          <ac:chgData name="Janvi Gupta" userId="930db329-4c53-4651-870b-a29f9cbc9919" providerId="ADAL" clId="{3BCE843D-E82E-42E4-8A6B-D736FB102563}" dt="2025-01-27T10:15:08.321" v="1663" actId="478"/>
          <ac:cxnSpMkLst>
            <pc:docMk/>
            <pc:sldMk cId="4089799715" sldId="316"/>
            <ac:cxnSpMk id="84" creationId="{3D3AB332-245C-61EE-7DE2-D8187753AA74}"/>
          </ac:cxnSpMkLst>
        </pc:cxnChg>
        <pc:cxnChg chg="add del">
          <ac:chgData name="Janvi Gupta" userId="930db329-4c53-4651-870b-a29f9cbc9919" providerId="ADAL" clId="{3BCE843D-E82E-42E4-8A6B-D736FB102563}" dt="2025-01-27T10:15:08.321" v="1663" actId="478"/>
          <ac:cxnSpMkLst>
            <pc:docMk/>
            <pc:sldMk cId="4089799715" sldId="316"/>
            <ac:cxnSpMk id="107" creationId="{88B1D210-7420-F4FA-F157-45362189062D}"/>
          </ac:cxnSpMkLst>
        </pc:cxnChg>
        <pc:cxnChg chg="del">
          <ac:chgData name="Janvi Gupta" userId="930db329-4c53-4651-870b-a29f9cbc9919" providerId="ADAL" clId="{3BCE843D-E82E-42E4-8A6B-D736FB102563}" dt="2025-01-27T10:14:51.826" v="1661" actId="478"/>
          <ac:cxnSpMkLst>
            <pc:docMk/>
            <pc:sldMk cId="4089799715" sldId="316"/>
            <ac:cxnSpMk id="121" creationId="{7FB18B7D-9C89-31F3-75C9-2CE80C1F1CF8}"/>
          </ac:cxnSpMkLst>
        </pc:cxnChg>
        <pc:cxnChg chg="add del">
          <ac:chgData name="Janvi Gupta" userId="930db329-4c53-4651-870b-a29f9cbc9919" providerId="ADAL" clId="{3BCE843D-E82E-42E4-8A6B-D736FB102563}" dt="2025-01-27T10:15:12.411" v="1664" actId="478"/>
          <ac:cxnSpMkLst>
            <pc:docMk/>
            <pc:sldMk cId="4089799715" sldId="316"/>
            <ac:cxnSpMk id="140" creationId="{86977103-80BF-7E24-5205-B6D5DB49069A}"/>
          </ac:cxnSpMkLst>
        </pc:cxnChg>
        <pc:cxnChg chg="add del">
          <ac:chgData name="Janvi Gupta" userId="930db329-4c53-4651-870b-a29f9cbc9919" providerId="ADAL" clId="{3BCE843D-E82E-42E4-8A6B-D736FB102563}" dt="2025-01-27T10:15:12.411" v="1664" actId="478"/>
          <ac:cxnSpMkLst>
            <pc:docMk/>
            <pc:sldMk cId="4089799715" sldId="316"/>
            <ac:cxnSpMk id="141" creationId="{6EE1E1E7-B00A-ECC6-D291-C120D47567DA}"/>
          </ac:cxnSpMkLst>
        </pc:cxnChg>
        <pc:cxnChg chg="add del">
          <ac:chgData name="Janvi Gupta" userId="930db329-4c53-4651-870b-a29f9cbc9919" providerId="ADAL" clId="{3BCE843D-E82E-42E4-8A6B-D736FB102563}" dt="2025-01-27T10:15:12.411" v="1664" actId="478"/>
          <ac:cxnSpMkLst>
            <pc:docMk/>
            <pc:sldMk cId="4089799715" sldId="316"/>
            <ac:cxnSpMk id="142" creationId="{E7B2A5D6-A0C7-71B5-5342-B6091B5B85E8}"/>
          </ac:cxnSpMkLst>
        </pc:cxnChg>
        <pc:cxnChg chg="del">
          <ac:chgData name="Janvi Gupta" userId="930db329-4c53-4651-870b-a29f9cbc9919" providerId="ADAL" clId="{3BCE843D-E82E-42E4-8A6B-D736FB102563}" dt="2025-01-27T10:14:51.826" v="1661" actId="478"/>
          <ac:cxnSpMkLst>
            <pc:docMk/>
            <pc:sldMk cId="4089799715" sldId="316"/>
            <ac:cxnSpMk id="143" creationId="{CFB56F27-E35F-3BC1-543B-0CE01CC7379D}"/>
          </ac:cxnSpMkLst>
        </pc:cxnChg>
        <pc:cxnChg chg="del">
          <ac:chgData name="Janvi Gupta" userId="930db329-4c53-4651-870b-a29f9cbc9919" providerId="ADAL" clId="{3BCE843D-E82E-42E4-8A6B-D736FB102563}" dt="2025-01-27T10:14:51.826" v="1661" actId="478"/>
          <ac:cxnSpMkLst>
            <pc:docMk/>
            <pc:sldMk cId="4089799715" sldId="316"/>
            <ac:cxnSpMk id="153" creationId="{805B22F5-5492-F834-838A-7DDFCA528C62}"/>
          </ac:cxnSpMkLst>
        </pc:cxnChg>
        <pc:cxnChg chg="del">
          <ac:chgData name="Janvi Gupta" userId="930db329-4c53-4651-870b-a29f9cbc9919" providerId="ADAL" clId="{3BCE843D-E82E-42E4-8A6B-D736FB102563}" dt="2025-01-27T10:14:51.826" v="1661" actId="478"/>
          <ac:cxnSpMkLst>
            <pc:docMk/>
            <pc:sldMk cId="4089799715" sldId="316"/>
            <ac:cxnSpMk id="154" creationId="{C082B4C7-D25D-F912-95DF-E6811ACBF239}"/>
          </ac:cxnSpMkLst>
        </pc:cxnChg>
        <pc:cxnChg chg="del">
          <ac:chgData name="Janvi Gupta" userId="930db329-4c53-4651-870b-a29f9cbc9919" providerId="ADAL" clId="{3BCE843D-E82E-42E4-8A6B-D736FB102563}" dt="2025-01-27T10:14:51.826" v="1661" actId="478"/>
          <ac:cxnSpMkLst>
            <pc:docMk/>
            <pc:sldMk cId="4089799715" sldId="316"/>
            <ac:cxnSpMk id="155" creationId="{C9BF2A1E-DF26-4E52-1274-DFAA1C53D70F}"/>
          </ac:cxnSpMkLst>
        </pc:cxnChg>
        <pc:cxnChg chg="del">
          <ac:chgData name="Janvi Gupta" userId="930db329-4c53-4651-870b-a29f9cbc9919" providerId="ADAL" clId="{3BCE843D-E82E-42E4-8A6B-D736FB102563}" dt="2025-01-27T10:14:51.826" v="1661" actId="478"/>
          <ac:cxnSpMkLst>
            <pc:docMk/>
            <pc:sldMk cId="4089799715" sldId="316"/>
            <ac:cxnSpMk id="156" creationId="{14B2E82C-7631-A495-3AA7-ACD88A0BC9A7}"/>
          </ac:cxnSpMkLst>
        </pc:cxnChg>
        <pc:cxnChg chg="del">
          <ac:chgData name="Janvi Gupta" userId="930db329-4c53-4651-870b-a29f9cbc9919" providerId="ADAL" clId="{3BCE843D-E82E-42E4-8A6B-D736FB102563}" dt="2025-01-27T10:14:51.826" v="1661" actId="478"/>
          <ac:cxnSpMkLst>
            <pc:docMk/>
            <pc:sldMk cId="4089799715" sldId="316"/>
            <ac:cxnSpMk id="157" creationId="{0A22AF7A-0492-41E4-E8F2-D142A42D50C2}"/>
          </ac:cxnSpMkLst>
        </pc:cxnChg>
        <pc:cxnChg chg="del">
          <ac:chgData name="Janvi Gupta" userId="930db329-4c53-4651-870b-a29f9cbc9919" providerId="ADAL" clId="{3BCE843D-E82E-42E4-8A6B-D736FB102563}" dt="2025-01-27T10:14:51.826" v="1661" actId="478"/>
          <ac:cxnSpMkLst>
            <pc:docMk/>
            <pc:sldMk cId="4089799715" sldId="316"/>
            <ac:cxnSpMk id="158" creationId="{BBBFF2BF-90E3-EF98-A837-3083C075973B}"/>
          </ac:cxnSpMkLst>
        </pc:cxnChg>
        <pc:cxnChg chg="del">
          <ac:chgData name="Janvi Gupta" userId="930db329-4c53-4651-870b-a29f9cbc9919" providerId="ADAL" clId="{3BCE843D-E82E-42E4-8A6B-D736FB102563}" dt="2025-01-27T10:14:51.826" v="1661" actId="478"/>
          <ac:cxnSpMkLst>
            <pc:docMk/>
            <pc:sldMk cId="4089799715" sldId="316"/>
            <ac:cxnSpMk id="159" creationId="{25839C77-3604-4122-9B9A-EAD791E12621}"/>
          </ac:cxnSpMkLst>
        </pc:cxnChg>
        <pc:cxnChg chg="del">
          <ac:chgData name="Janvi Gupta" userId="930db329-4c53-4651-870b-a29f9cbc9919" providerId="ADAL" clId="{3BCE843D-E82E-42E4-8A6B-D736FB102563}" dt="2025-01-27T10:14:51.826" v="1661" actId="478"/>
          <ac:cxnSpMkLst>
            <pc:docMk/>
            <pc:sldMk cId="4089799715" sldId="316"/>
            <ac:cxnSpMk id="176" creationId="{B89D627F-B599-D7D4-2F97-088277AA1DD4}"/>
          </ac:cxnSpMkLst>
        </pc:cxnChg>
        <pc:cxnChg chg="del">
          <ac:chgData name="Janvi Gupta" userId="930db329-4c53-4651-870b-a29f9cbc9919" providerId="ADAL" clId="{3BCE843D-E82E-42E4-8A6B-D736FB102563}" dt="2025-01-27T10:14:51.826" v="1661" actId="478"/>
          <ac:cxnSpMkLst>
            <pc:docMk/>
            <pc:sldMk cId="4089799715" sldId="316"/>
            <ac:cxnSpMk id="237" creationId="{93A1F026-FB58-BA0B-C5E9-AA7EC8DE11A4}"/>
          </ac:cxnSpMkLst>
        </pc:cxnChg>
        <pc:cxnChg chg="del">
          <ac:chgData name="Janvi Gupta" userId="930db329-4c53-4651-870b-a29f9cbc9919" providerId="ADAL" clId="{3BCE843D-E82E-42E4-8A6B-D736FB102563}" dt="2025-01-27T10:14:51.826" v="1661" actId="478"/>
          <ac:cxnSpMkLst>
            <pc:docMk/>
            <pc:sldMk cId="4089799715" sldId="316"/>
            <ac:cxnSpMk id="238" creationId="{8F179BD8-3D62-6F91-422F-CC5115EF4F6E}"/>
          </ac:cxnSpMkLst>
        </pc:cxnChg>
        <pc:cxnChg chg="del">
          <ac:chgData name="Janvi Gupta" userId="930db329-4c53-4651-870b-a29f9cbc9919" providerId="ADAL" clId="{3BCE843D-E82E-42E4-8A6B-D736FB102563}" dt="2025-01-27T10:14:51.826" v="1661" actId="478"/>
          <ac:cxnSpMkLst>
            <pc:docMk/>
            <pc:sldMk cId="4089799715" sldId="316"/>
            <ac:cxnSpMk id="239" creationId="{54CD4267-1E3C-F911-156A-643D4DECDF2D}"/>
          </ac:cxnSpMkLst>
        </pc:cxnChg>
        <pc:cxnChg chg="del">
          <ac:chgData name="Janvi Gupta" userId="930db329-4c53-4651-870b-a29f9cbc9919" providerId="ADAL" clId="{3BCE843D-E82E-42E4-8A6B-D736FB102563}" dt="2025-01-27T10:14:51.826" v="1661" actId="478"/>
          <ac:cxnSpMkLst>
            <pc:docMk/>
            <pc:sldMk cId="4089799715" sldId="316"/>
            <ac:cxnSpMk id="241" creationId="{1BA8D1FD-90FC-1923-2AE5-C02408BB99D7}"/>
          </ac:cxnSpMkLst>
        </pc:cxnChg>
        <pc:cxnChg chg="del">
          <ac:chgData name="Janvi Gupta" userId="930db329-4c53-4651-870b-a29f9cbc9919" providerId="ADAL" clId="{3BCE843D-E82E-42E4-8A6B-D736FB102563}" dt="2025-01-27T10:14:51.826" v="1661" actId="478"/>
          <ac:cxnSpMkLst>
            <pc:docMk/>
            <pc:sldMk cId="4089799715" sldId="316"/>
            <ac:cxnSpMk id="242" creationId="{2455221D-AEE2-3D73-D978-7FDDB832CFD3}"/>
          </ac:cxnSpMkLst>
        </pc:cxnChg>
        <pc:cxnChg chg="del">
          <ac:chgData name="Janvi Gupta" userId="930db329-4c53-4651-870b-a29f9cbc9919" providerId="ADAL" clId="{3BCE843D-E82E-42E4-8A6B-D736FB102563}" dt="2025-01-27T10:14:51.826" v="1661" actId="478"/>
          <ac:cxnSpMkLst>
            <pc:docMk/>
            <pc:sldMk cId="4089799715" sldId="316"/>
            <ac:cxnSpMk id="243" creationId="{5073DE39-ECF7-50A5-0A30-1B961C55DD38}"/>
          </ac:cxnSpMkLst>
        </pc:cxnChg>
        <pc:cxnChg chg="del">
          <ac:chgData name="Janvi Gupta" userId="930db329-4c53-4651-870b-a29f9cbc9919" providerId="ADAL" clId="{3BCE843D-E82E-42E4-8A6B-D736FB102563}" dt="2025-01-27T10:14:51.826" v="1661" actId="478"/>
          <ac:cxnSpMkLst>
            <pc:docMk/>
            <pc:sldMk cId="4089799715" sldId="316"/>
            <ac:cxnSpMk id="244" creationId="{8390CDE2-653C-DEC3-D37F-178F1255D268}"/>
          </ac:cxnSpMkLst>
        </pc:cxnChg>
      </pc:sldChg>
      <pc:sldChg chg="addSp delSp modSp add mod">
        <pc:chgData name="Janvi Gupta" userId="930db329-4c53-4651-870b-a29f9cbc9919" providerId="ADAL" clId="{3BCE843D-E82E-42E4-8A6B-D736FB102563}" dt="2025-01-27T10:10:52.695" v="1585" actId="113"/>
        <pc:sldMkLst>
          <pc:docMk/>
          <pc:sldMk cId="3174629041" sldId="388"/>
        </pc:sldMkLst>
        <pc:spChg chg="del">
          <ac:chgData name="Janvi Gupta" userId="930db329-4c53-4651-870b-a29f9cbc9919" providerId="ADAL" clId="{3BCE843D-E82E-42E4-8A6B-D736FB102563}" dt="2025-01-27T09:59:44.476" v="1353" actId="478"/>
          <ac:spMkLst>
            <pc:docMk/>
            <pc:sldMk cId="3174629041" sldId="388"/>
            <ac:spMk id="2" creationId="{D94F83E1-CD88-80EA-8DB0-4D1460A93F68}"/>
          </ac:spMkLst>
        </pc:spChg>
        <pc:spChg chg="mod">
          <ac:chgData name="Janvi Gupta" userId="930db329-4c53-4651-870b-a29f9cbc9919" providerId="ADAL" clId="{3BCE843D-E82E-42E4-8A6B-D736FB102563}" dt="2025-01-27T10:06:32.570" v="1490" actId="403"/>
          <ac:spMkLst>
            <pc:docMk/>
            <pc:sldMk cId="3174629041" sldId="388"/>
            <ac:spMk id="4" creationId="{8B54C42E-54EC-B81F-0828-A509EE4379B4}"/>
          </ac:spMkLst>
        </pc:spChg>
        <pc:spChg chg="mod">
          <ac:chgData name="Janvi Gupta" userId="930db329-4c53-4651-870b-a29f9cbc9919" providerId="ADAL" clId="{3BCE843D-E82E-42E4-8A6B-D736FB102563}" dt="2025-01-27T09:56:02.908" v="1344" actId="1076"/>
          <ac:spMkLst>
            <pc:docMk/>
            <pc:sldMk cId="3174629041" sldId="388"/>
            <ac:spMk id="5" creationId="{2A321621-A365-56EE-86EF-36082C5949C8}"/>
          </ac:spMkLst>
        </pc:spChg>
        <pc:spChg chg="add mod">
          <ac:chgData name="Janvi Gupta" userId="930db329-4c53-4651-870b-a29f9cbc9919" providerId="ADAL" clId="{3BCE843D-E82E-42E4-8A6B-D736FB102563}" dt="2025-01-27T10:09:10.892" v="1580" actId="1076"/>
          <ac:spMkLst>
            <pc:docMk/>
            <pc:sldMk cId="3174629041" sldId="388"/>
            <ac:spMk id="7" creationId="{E5EE5414-9E56-CF97-4F0D-B2A21BDE7875}"/>
          </ac:spMkLst>
        </pc:spChg>
        <pc:spChg chg="mod">
          <ac:chgData name="Janvi Gupta" userId="930db329-4c53-4651-870b-a29f9cbc9919" providerId="ADAL" clId="{3BCE843D-E82E-42E4-8A6B-D736FB102563}" dt="2025-01-27T10:06:16.335" v="1487" actId="1076"/>
          <ac:spMkLst>
            <pc:docMk/>
            <pc:sldMk cId="3174629041" sldId="388"/>
            <ac:spMk id="8" creationId="{0D4FB941-A592-DACD-33C4-972905415924}"/>
          </ac:spMkLst>
        </pc:spChg>
        <pc:spChg chg="mod">
          <ac:chgData name="Janvi Gupta" userId="930db329-4c53-4651-870b-a29f9cbc9919" providerId="ADAL" clId="{3BCE843D-E82E-42E4-8A6B-D736FB102563}" dt="2025-01-27T10:06:19.634" v="1488" actId="14100"/>
          <ac:spMkLst>
            <pc:docMk/>
            <pc:sldMk cId="3174629041" sldId="388"/>
            <ac:spMk id="9" creationId="{59EE2121-21F2-F04C-EC45-B3F0104CD586}"/>
          </ac:spMkLst>
        </pc:spChg>
        <pc:spChg chg="mod">
          <ac:chgData name="Janvi Gupta" userId="930db329-4c53-4651-870b-a29f9cbc9919" providerId="ADAL" clId="{3BCE843D-E82E-42E4-8A6B-D736FB102563}" dt="2025-01-27T10:06:11.817" v="1484" actId="14100"/>
          <ac:spMkLst>
            <pc:docMk/>
            <pc:sldMk cId="3174629041" sldId="388"/>
            <ac:spMk id="10" creationId="{6756F3C3-4484-97DC-D4B5-19B232223F48}"/>
          </ac:spMkLst>
        </pc:spChg>
        <pc:spChg chg="mod">
          <ac:chgData name="Janvi Gupta" userId="930db329-4c53-4651-870b-a29f9cbc9919" providerId="ADAL" clId="{3BCE843D-E82E-42E4-8A6B-D736FB102563}" dt="2025-01-27T10:10:52.695" v="1585" actId="113"/>
          <ac:spMkLst>
            <pc:docMk/>
            <pc:sldMk cId="3174629041" sldId="388"/>
            <ac:spMk id="11" creationId="{DE7EFEFE-1157-81C0-6D1A-7C2BF60F40FC}"/>
          </ac:spMkLst>
        </pc:spChg>
        <pc:spChg chg="add mod">
          <ac:chgData name="Janvi Gupta" userId="930db329-4c53-4651-870b-a29f9cbc9919" providerId="ADAL" clId="{3BCE843D-E82E-42E4-8A6B-D736FB102563}" dt="2025-01-27T10:09:10.892" v="1580" actId="1076"/>
          <ac:spMkLst>
            <pc:docMk/>
            <pc:sldMk cId="3174629041" sldId="388"/>
            <ac:spMk id="13" creationId="{A6423EDD-16C6-110B-960C-BDAF6E1CE5C8}"/>
          </ac:spMkLst>
        </pc:spChg>
        <pc:spChg chg="add del mod">
          <ac:chgData name="Janvi Gupta" userId="930db329-4c53-4651-870b-a29f9cbc9919" providerId="ADAL" clId="{3BCE843D-E82E-42E4-8A6B-D736FB102563}" dt="2025-01-27T10:01:13.552" v="1361" actId="478"/>
          <ac:spMkLst>
            <pc:docMk/>
            <pc:sldMk cId="3174629041" sldId="388"/>
            <ac:spMk id="14" creationId="{B0AA1004-D9AA-803A-6E2A-A5ABE28A1A3F}"/>
          </ac:spMkLst>
        </pc:spChg>
        <pc:spChg chg="add mod">
          <ac:chgData name="Janvi Gupta" userId="930db329-4c53-4651-870b-a29f9cbc9919" providerId="ADAL" clId="{3BCE843D-E82E-42E4-8A6B-D736FB102563}" dt="2025-01-27T10:09:10.892" v="1580" actId="1076"/>
          <ac:spMkLst>
            <pc:docMk/>
            <pc:sldMk cId="3174629041" sldId="388"/>
            <ac:spMk id="15" creationId="{E33839CA-EA31-C074-4E5B-5A529AA91AB6}"/>
          </ac:spMkLst>
        </pc:spChg>
        <pc:spChg chg="add mod">
          <ac:chgData name="Janvi Gupta" userId="930db329-4c53-4651-870b-a29f9cbc9919" providerId="ADAL" clId="{3BCE843D-E82E-42E4-8A6B-D736FB102563}" dt="2025-01-27T10:07:55.358" v="1547" actId="1076"/>
          <ac:spMkLst>
            <pc:docMk/>
            <pc:sldMk cId="3174629041" sldId="388"/>
            <ac:spMk id="20" creationId="{FBEE9604-812C-339B-3FCC-58FC1B31DD88}"/>
          </ac:spMkLst>
        </pc:spChg>
        <pc:spChg chg="add mod">
          <ac:chgData name="Janvi Gupta" userId="930db329-4c53-4651-870b-a29f9cbc9919" providerId="ADAL" clId="{3BCE843D-E82E-42E4-8A6B-D736FB102563}" dt="2025-01-27T10:07:52.880" v="1546" actId="1076"/>
          <ac:spMkLst>
            <pc:docMk/>
            <pc:sldMk cId="3174629041" sldId="388"/>
            <ac:spMk id="21" creationId="{64A1CDDC-97B5-B250-B151-3C4784851B87}"/>
          </ac:spMkLst>
        </pc:spChg>
        <pc:spChg chg="add mod">
          <ac:chgData name="Janvi Gupta" userId="930db329-4c53-4651-870b-a29f9cbc9919" providerId="ADAL" clId="{3BCE843D-E82E-42E4-8A6B-D736FB102563}" dt="2025-01-27T10:08:15.070" v="1552" actId="1076"/>
          <ac:spMkLst>
            <pc:docMk/>
            <pc:sldMk cId="3174629041" sldId="388"/>
            <ac:spMk id="25" creationId="{112976BC-F966-6B30-5194-4D46BC3505C2}"/>
          </ac:spMkLst>
        </pc:spChg>
        <pc:spChg chg="add mod">
          <ac:chgData name="Janvi Gupta" userId="930db329-4c53-4651-870b-a29f9cbc9919" providerId="ADAL" clId="{3BCE843D-E82E-42E4-8A6B-D736FB102563}" dt="2025-01-27T10:09:10.892" v="1580" actId="1076"/>
          <ac:spMkLst>
            <pc:docMk/>
            <pc:sldMk cId="3174629041" sldId="388"/>
            <ac:spMk id="27" creationId="{FA487AC3-9A33-1CB5-1B8E-B44C67D3A024}"/>
          </ac:spMkLst>
        </pc:spChg>
        <pc:picChg chg="del">
          <ac:chgData name="Janvi Gupta" userId="930db329-4c53-4651-870b-a29f9cbc9919" providerId="ADAL" clId="{3BCE843D-E82E-42E4-8A6B-D736FB102563}" dt="2025-01-27T09:09:40.303" v="142" actId="478"/>
          <ac:picMkLst>
            <pc:docMk/>
            <pc:sldMk cId="3174629041" sldId="388"/>
            <ac:picMk id="6" creationId="{A703F3DF-AAAF-7684-782E-9FF413A941FA}"/>
          </ac:picMkLst>
        </pc:picChg>
        <pc:picChg chg="add mod">
          <ac:chgData name="Janvi Gupta" userId="930db329-4c53-4651-870b-a29f9cbc9919" providerId="ADAL" clId="{3BCE843D-E82E-42E4-8A6B-D736FB102563}" dt="2025-01-27T10:09:10.892" v="1580" actId="1076"/>
          <ac:picMkLst>
            <pc:docMk/>
            <pc:sldMk cId="3174629041" sldId="388"/>
            <ac:picMk id="16" creationId="{80F05DF7-C243-6AE9-D8E4-7D02FB5F28F2}"/>
          </ac:picMkLst>
        </pc:picChg>
        <pc:picChg chg="add mod">
          <ac:chgData name="Janvi Gupta" userId="930db329-4c53-4651-870b-a29f9cbc9919" providerId="ADAL" clId="{3BCE843D-E82E-42E4-8A6B-D736FB102563}" dt="2025-01-27T10:09:10.892" v="1580" actId="1076"/>
          <ac:picMkLst>
            <pc:docMk/>
            <pc:sldMk cId="3174629041" sldId="388"/>
            <ac:picMk id="17" creationId="{BE914876-B75D-541F-045F-0C3BFC3EFA94}"/>
          </ac:picMkLst>
        </pc:picChg>
        <pc:picChg chg="add del mod">
          <ac:chgData name="Janvi Gupta" userId="930db329-4c53-4651-870b-a29f9cbc9919" providerId="ADAL" clId="{3BCE843D-E82E-42E4-8A6B-D736FB102563}" dt="2025-01-27T10:01:13.552" v="1361" actId="478"/>
          <ac:picMkLst>
            <pc:docMk/>
            <pc:sldMk cId="3174629041" sldId="388"/>
            <ac:picMk id="18" creationId="{EA2E9BE5-193C-8767-AB86-4A9DB62E87B2}"/>
          </ac:picMkLst>
        </pc:picChg>
        <pc:picChg chg="add mod">
          <ac:chgData name="Janvi Gupta" userId="930db329-4c53-4651-870b-a29f9cbc9919" providerId="ADAL" clId="{3BCE843D-E82E-42E4-8A6B-D736FB102563}" dt="2025-01-27T10:09:10.892" v="1580" actId="1076"/>
          <ac:picMkLst>
            <pc:docMk/>
            <pc:sldMk cId="3174629041" sldId="388"/>
            <ac:picMk id="19" creationId="{2CD70736-544D-99BD-F3D8-1FF57399FE1E}"/>
          </ac:picMkLst>
        </pc:picChg>
        <pc:picChg chg="add del mod">
          <ac:chgData name="Janvi Gupta" userId="930db329-4c53-4651-870b-a29f9cbc9919" providerId="ADAL" clId="{3BCE843D-E82E-42E4-8A6B-D736FB102563}" dt="2025-01-27T10:08:02.194" v="1548" actId="478"/>
          <ac:picMkLst>
            <pc:docMk/>
            <pc:sldMk cId="3174629041" sldId="388"/>
            <ac:picMk id="22" creationId="{704E1CF2-7A2E-B265-8751-70AC4ADF1445}"/>
          </ac:picMkLst>
        </pc:picChg>
        <pc:picChg chg="add del mod">
          <ac:chgData name="Janvi Gupta" userId="930db329-4c53-4651-870b-a29f9cbc9919" providerId="ADAL" clId="{3BCE843D-E82E-42E4-8A6B-D736FB102563}" dt="2025-01-27T10:08:03.376" v="1549" actId="478"/>
          <ac:picMkLst>
            <pc:docMk/>
            <pc:sldMk cId="3174629041" sldId="388"/>
            <ac:picMk id="23" creationId="{B37B5F12-5204-F402-C583-9E3EC315FEE8}"/>
          </ac:picMkLst>
        </pc:picChg>
        <pc:picChg chg="add del mod">
          <ac:chgData name="Janvi Gupta" userId="930db329-4c53-4651-870b-a29f9cbc9919" providerId="ADAL" clId="{3BCE843D-E82E-42E4-8A6B-D736FB102563}" dt="2025-01-27T10:01:18.166" v="1362" actId="478"/>
          <ac:picMkLst>
            <pc:docMk/>
            <pc:sldMk cId="3174629041" sldId="388"/>
            <ac:picMk id="24" creationId="{A617F963-6414-0498-2B9F-6835DA9B107A}"/>
          </ac:picMkLst>
        </pc:picChg>
        <pc:picChg chg="add mod">
          <ac:chgData name="Janvi Gupta" userId="930db329-4c53-4651-870b-a29f9cbc9919" providerId="ADAL" clId="{3BCE843D-E82E-42E4-8A6B-D736FB102563}" dt="2025-01-27T10:08:15.070" v="1552" actId="1076"/>
          <ac:picMkLst>
            <pc:docMk/>
            <pc:sldMk cId="3174629041" sldId="388"/>
            <ac:picMk id="26" creationId="{6BC9DA30-DFD6-13B4-C16B-5D9B768E6057}"/>
          </ac:picMkLst>
        </pc:picChg>
        <pc:picChg chg="add mod">
          <ac:chgData name="Janvi Gupta" userId="930db329-4c53-4651-870b-a29f9cbc9919" providerId="ADAL" clId="{3BCE843D-E82E-42E4-8A6B-D736FB102563}" dt="2025-01-27T10:09:10.892" v="1580" actId="1076"/>
          <ac:picMkLst>
            <pc:docMk/>
            <pc:sldMk cId="3174629041" sldId="388"/>
            <ac:picMk id="28" creationId="{EB3C4327-E1B8-24D0-27D3-64A054FDCB0F}"/>
          </ac:picMkLst>
        </pc:picChg>
        <pc:picChg chg="add mod">
          <ac:chgData name="Janvi Gupta" userId="930db329-4c53-4651-870b-a29f9cbc9919" providerId="ADAL" clId="{3BCE843D-E82E-42E4-8A6B-D736FB102563}" dt="2025-01-27T10:09:10.892" v="1580" actId="1076"/>
          <ac:picMkLst>
            <pc:docMk/>
            <pc:sldMk cId="3174629041" sldId="388"/>
            <ac:picMk id="29" creationId="{172F58A2-C3B7-A080-E8D3-BE799D7213D1}"/>
          </ac:picMkLst>
        </pc:picChg>
      </pc:sldChg>
      <pc:sldChg chg="addSp delSp modSp add del mod modNotesTx">
        <pc:chgData name="Janvi Gupta" userId="930db329-4c53-4651-870b-a29f9cbc9919" providerId="ADAL" clId="{3BCE843D-E82E-42E4-8A6B-D736FB102563}" dt="2025-01-27T09:40:34.051" v="1109" actId="47"/>
        <pc:sldMkLst>
          <pc:docMk/>
          <pc:sldMk cId="1669560999" sldId="2147481227"/>
        </pc:sldMkLst>
        <pc:spChg chg="mod">
          <ac:chgData name="Janvi Gupta" userId="930db329-4c53-4651-870b-a29f9cbc9919" providerId="ADAL" clId="{3BCE843D-E82E-42E4-8A6B-D736FB102563}" dt="2025-01-27T09:11:58.815" v="199" actId="20577"/>
          <ac:spMkLst>
            <pc:docMk/>
            <pc:sldMk cId="1669560999" sldId="2147481227"/>
            <ac:spMk id="109" creationId="{EBD9DA95-B842-6185-B9AF-6D6E9E9D832E}"/>
          </ac:spMkLst>
        </pc:spChg>
        <pc:picChg chg="add mod">
          <ac:chgData name="Janvi Gupta" userId="930db329-4c53-4651-870b-a29f9cbc9919" providerId="ADAL" clId="{3BCE843D-E82E-42E4-8A6B-D736FB102563}" dt="2025-01-26T17:17:54.430" v="120" actId="1076"/>
          <ac:picMkLst>
            <pc:docMk/>
            <pc:sldMk cId="1669560999" sldId="2147481227"/>
            <ac:picMk id="24" creationId="{704744A6-B272-9540-335D-562D9F8F826A}"/>
          </ac:picMkLst>
        </pc:picChg>
        <pc:picChg chg="del">
          <ac:chgData name="Janvi Gupta" userId="930db329-4c53-4651-870b-a29f9cbc9919" providerId="ADAL" clId="{3BCE843D-E82E-42E4-8A6B-D736FB102563}" dt="2025-01-26T17:17:25.571" v="114" actId="478"/>
          <ac:picMkLst>
            <pc:docMk/>
            <pc:sldMk cId="1669560999" sldId="2147481227"/>
            <ac:picMk id="46" creationId="{06E8A028-5E99-0128-6B18-89F7E1749883}"/>
          </ac:picMkLst>
        </pc:picChg>
      </pc:sldChg>
      <pc:sldChg chg="add">
        <pc:chgData name="Janvi Gupta" userId="930db329-4c53-4651-870b-a29f9cbc9919" providerId="ADAL" clId="{3BCE843D-E82E-42E4-8A6B-D736FB102563}" dt="2025-01-27T09:49:29.422" v="1214"/>
        <pc:sldMkLst>
          <pc:docMk/>
          <pc:sldMk cId="88260624" sldId="2147481229"/>
        </pc:sldMkLst>
      </pc:sldChg>
      <pc:sldChg chg="modSp add del mod modNotesTx">
        <pc:chgData name="Janvi Gupta" userId="930db329-4c53-4651-870b-a29f9cbc9919" providerId="ADAL" clId="{3BCE843D-E82E-42E4-8A6B-D736FB102563}" dt="2025-01-27T09:49:25.351" v="1213" actId="2696"/>
        <pc:sldMkLst>
          <pc:docMk/>
          <pc:sldMk cId="1770196563" sldId="2147481229"/>
        </pc:sldMkLst>
        <pc:spChg chg="mod">
          <ac:chgData name="Janvi Gupta" userId="930db329-4c53-4651-870b-a29f9cbc9919" providerId="ADAL" clId="{3BCE843D-E82E-42E4-8A6B-D736FB102563}" dt="2025-01-27T09:12:14.863" v="212" actId="20577"/>
          <ac:spMkLst>
            <pc:docMk/>
            <pc:sldMk cId="1770196563" sldId="2147481229"/>
            <ac:spMk id="2" creationId="{AC851B0B-96B2-3BFD-E297-0020C1D921F5}"/>
          </ac:spMkLst>
        </pc:spChg>
      </pc:sldChg>
      <pc:sldChg chg="modSp mod">
        <pc:chgData name="Janvi Gupta" userId="930db329-4c53-4651-870b-a29f9cbc9919" providerId="ADAL" clId="{3BCE843D-E82E-42E4-8A6B-D736FB102563}" dt="2025-01-26T17:08:45.426" v="13" actId="404"/>
        <pc:sldMkLst>
          <pc:docMk/>
          <pc:sldMk cId="2358766257" sldId="2147481399"/>
        </pc:sldMkLst>
        <pc:spChg chg="mod">
          <ac:chgData name="Janvi Gupta" userId="930db329-4c53-4651-870b-a29f9cbc9919" providerId="ADAL" clId="{3BCE843D-E82E-42E4-8A6B-D736FB102563}" dt="2025-01-26T17:08:45.426" v="13" actId="404"/>
          <ac:spMkLst>
            <pc:docMk/>
            <pc:sldMk cId="2358766257" sldId="2147481399"/>
            <ac:spMk id="37" creationId="{AC1994AA-CB19-824C-CBCD-5A58B9CE6D14}"/>
          </ac:spMkLst>
        </pc:spChg>
        <pc:spChg chg="mod">
          <ac:chgData name="Janvi Gupta" userId="930db329-4c53-4651-870b-a29f9cbc9919" providerId="ADAL" clId="{3BCE843D-E82E-42E4-8A6B-D736FB102563}" dt="2025-01-26T17:08:38.533" v="11" actId="1076"/>
          <ac:spMkLst>
            <pc:docMk/>
            <pc:sldMk cId="2358766257" sldId="2147481399"/>
            <ac:spMk id="38" creationId="{518A9044-FD95-9A66-EFCA-6ABFC2B73DDF}"/>
          </ac:spMkLst>
        </pc:spChg>
      </pc:sldChg>
      <pc:sldChg chg="delSp modSp new del mod modClrScheme chgLayout">
        <pc:chgData name="Janvi Gupta" userId="930db329-4c53-4651-870b-a29f9cbc9919" providerId="ADAL" clId="{3BCE843D-E82E-42E4-8A6B-D736FB102563}" dt="2025-01-26T17:10:52.203" v="16" actId="47"/>
        <pc:sldMkLst>
          <pc:docMk/>
          <pc:sldMk cId="2499388791" sldId="2147481400"/>
        </pc:sldMkLst>
        <pc:spChg chg="del">
          <ac:chgData name="Janvi Gupta" userId="930db329-4c53-4651-870b-a29f9cbc9919" providerId="ADAL" clId="{3BCE843D-E82E-42E4-8A6B-D736FB102563}" dt="2025-01-26T17:10:50.353" v="15" actId="700"/>
          <ac:spMkLst>
            <pc:docMk/>
            <pc:sldMk cId="2499388791" sldId="2147481400"/>
            <ac:spMk id="2" creationId="{758F5F35-4483-E2DB-03E0-808359E85640}"/>
          </ac:spMkLst>
        </pc:spChg>
        <pc:spChg chg="mod ord">
          <ac:chgData name="Janvi Gupta" userId="930db329-4c53-4651-870b-a29f9cbc9919" providerId="ADAL" clId="{3BCE843D-E82E-42E4-8A6B-D736FB102563}" dt="2025-01-26T17:10:50.353" v="15" actId="700"/>
          <ac:spMkLst>
            <pc:docMk/>
            <pc:sldMk cId="2499388791" sldId="2147481400"/>
            <ac:spMk id="3" creationId="{E0285F63-29C7-67DD-A806-F508DC796AF2}"/>
          </ac:spMkLst>
        </pc:spChg>
        <pc:spChg chg="del">
          <ac:chgData name="Janvi Gupta" userId="930db329-4c53-4651-870b-a29f9cbc9919" providerId="ADAL" clId="{3BCE843D-E82E-42E4-8A6B-D736FB102563}" dt="2025-01-26T17:10:50.353" v="15" actId="700"/>
          <ac:spMkLst>
            <pc:docMk/>
            <pc:sldMk cId="2499388791" sldId="2147481400"/>
            <ac:spMk id="4" creationId="{F17AB36A-B829-4F71-257A-BC9554E12F6B}"/>
          </ac:spMkLst>
        </pc:spChg>
        <pc:spChg chg="del">
          <ac:chgData name="Janvi Gupta" userId="930db329-4c53-4651-870b-a29f9cbc9919" providerId="ADAL" clId="{3BCE843D-E82E-42E4-8A6B-D736FB102563}" dt="2025-01-26T17:10:50.353" v="15" actId="700"/>
          <ac:spMkLst>
            <pc:docMk/>
            <pc:sldMk cId="2499388791" sldId="2147481400"/>
            <ac:spMk id="5" creationId="{E4F1D579-E3E6-611F-7D45-C81F8F78C85B}"/>
          </ac:spMkLst>
        </pc:spChg>
        <pc:spChg chg="del">
          <ac:chgData name="Janvi Gupta" userId="930db329-4c53-4651-870b-a29f9cbc9919" providerId="ADAL" clId="{3BCE843D-E82E-42E4-8A6B-D736FB102563}" dt="2025-01-26T17:10:50.353" v="15" actId="700"/>
          <ac:spMkLst>
            <pc:docMk/>
            <pc:sldMk cId="2499388791" sldId="2147481400"/>
            <ac:spMk id="6" creationId="{8F3944FB-9ADA-2986-E215-53BEC3C39AFB}"/>
          </ac:spMkLst>
        </pc:spChg>
        <pc:spChg chg="del">
          <ac:chgData name="Janvi Gupta" userId="930db329-4c53-4651-870b-a29f9cbc9919" providerId="ADAL" clId="{3BCE843D-E82E-42E4-8A6B-D736FB102563}" dt="2025-01-26T17:10:50.353" v="15" actId="700"/>
          <ac:spMkLst>
            <pc:docMk/>
            <pc:sldMk cId="2499388791" sldId="2147481400"/>
            <ac:spMk id="7" creationId="{95ECE840-901D-E05A-F234-EE52CFCEB6A7}"/>
          </ac:spMkLst>
        </pc:spChg>
        <pc:spChg chg="del">
          <ac:chgData name="Janvi Gupta" userId="930db329-4c53-4651-870b-a29f9cbc9919" providerId="ADAL" clId="{3BCE843D-E82E-42E4-8A6B-D736FB102563}" dt="2025-01-26T17:10:50.353" v="15" actId="700"/>
          <ac:spMkLst>
            <pc:docMk/>
            <pc:sldMk cId="2499388791" sldId="2147481400"/>
            <ac:spMk id="8" creationId="{764AB7D4-E319-E325-5298-E964AE280257}"/>
          </ac:spMkLst>
        </pc:spChg>
        <pc:spChg chg="del">
          <ac:chgData name="Janvi Gupta" userId="930db329-4c53-4651-870b-a29f9cbc9919" providerId="ADAL" clId="{3BCE843D-E82E-42E4-8A6B-D736FB102563}" dt="2025-01-26T17:10:50.353" v="15" actId="700"/>
          <ac:spMkLst>
            <pc:docMk/>
            <pc:sldMk cId="2499388791" sldId="2147481400"/>
            <ac:spMk id="9" creationId="{24B1422B-26A7-C46D-B686-52920A21A170}"/>
          </ac:spMkLst>
        </pc:spChg>
      </pc:sldChg>
      <pc:sldChg chg="add del">
        <pc:chgData name="Janvi Gupta" userId="930db329-4c53-4651-870b-a29f9cbc9919" providerId="ADAL" clId="{3BCE843D-E82E-42E4-8A6B-D736FB102563}" dt="2025-01-27T09:56:18.065" v="1348" actId="47"/>
        <pc:sldMkLst>
          <pc:docMk/>
          <pc:sldMk cId="1894598057" sldId="2147481412"/>
        </pc:sldMkLst>
      </pc:sldChg>
      <pc:sldChg chg="addSp delSp modSp add mod modClrScheme chgLayout">
        <pc:chgData name="Janvi Gupta" userId="930db329-4c53-4651-870b-a29f9cbc9919" providerId="ADAL" clId="{3BCE843D-E82E-42E4-8A6B-D736FB102563}" dt="2025-01-27T09:29:14.358" v="773" actId="20577"/>
        <pc:sldMkLst>
          <pc:docMk/>
          <pc:sldMk cId="3228537354" sldId="2147481413"/>
        </pc:sldMkLst>
        <pc:spChg chg="mod ord">
          <ac:chgData name="Janvi Gupta" userId="930db329-4c53-4651-870b-a29f9cbc9919" providerId="ADAL" clId="{3BCE843D-E82E-42E4-8A6B-D736FB102563}" dt="2025-01-27T09:20:17.029" v="239" actId="1076"/>
          <ac:spMkLst>
            <pc:docMk/>
            <pc:sldMk cId="3228537354" sldId="2147481413"/>
            <ac:spMk id="2" creationId="{9484905C-55CA-F13E-864D-E8218454FFDF}"/>
          </ac:spMkLst>
        </pc:spChg>
        <pc:spChg chg="mod">
          <ac:chgData name="Janvi Gupta" userId="930db329-4c53-4651-870b-a29f9cbc9919" providerId="ADAL" clId="{3BCE843D-E82E-42E4-8A6B-D736FB102563}" dt="2025-01-27T09:20:47.514" v="245" actId="1076"/>
          <ac:spMkLst>
            <pc:docMk/>
            <pc:sldMk cId="3228537354" sldId="2147481413"/>
            <ac:spMk id="6" creationId="{683BF234-54C4-19F3-C127-26FD0489AAFB}"/>
          </ac:spMkLst>
        </pc:spChg>
        <pc:spChg chg="mod">
          <ac:chgData name="Janvi Gupta" userId="930db329-4c53-4651-870b-a29f9cbc9919" providerId="ADAL" clId="{3BCE843D-E82E-42E4-8A6B-D736FB102563}" dt="2025-01-27T09:20:47.514" v="245" actId="1076"/>
          <ac:spMkLst>
            <pc:docMk/>
            <pc:sldMk cId="3228537354" sldId="2147481413"/>
            <ac:spMk id="7" creationId="{8195EA33-19F0-C98B-DE8A-2E09A72E0C04}"/>
          </ac:spMkLst>
        </pc:spChg>
        <pc:spChg chg="mod">
          <ac:chgData name="Janvi Gupta" userId="930db329-4c53-4651-870b-a29f9cbc9919" providerId="ADAL" clId="{3BCE843D-E82E-42E4-8A6B-D736FB102563}" dt="2025-01-27T09:20:47.514" v="245" actId="1076"/>
          <ac:spMkLst>
            <pc:docMk/>
            <pc:sldMk cId="3228537354" sldId="2147481413"/>
            <ac:spMk id="8" creationId="{8C2A6EE5-7B33-3AC9-41BA-9F4EFD8B61BF}"/>
          </ac:spMkLst>
        </pc:spChg>
        <pc:spChg chg="mod">
          <ac:chgData name="Janvi Gupta" userId="930db329-4c53-4651-870b-a29f9cbc9919" providerId="ADAL" clId="{3BCE843D-E82E-42E4-8A6B-D736FB102563}" dt="2025-01-27T09:20:47.514" v="245" actId="1076"/>
          <ac:spMkLst>
            <pc:docMk/>
            <pc:sldMk cId="3228537354" sldId="2147481413"/>
            <ac:spMk id="9" creationId="{99A40DEA-2846-044C-5646-E2CF302EB316}"/>
          </ac:spMkLst>
        </pc:spChg>
        <pc:spChg chg="mod">
          <ac:chgData name="Janvi Gupta" userId="930db329-4c53-4651-870b-a29f9cbc9919" providerId="ADAL" clId="{3BCE843D-E82E-42E4-8A6B-D736FB102563}" dt="2025-01-27T09:20:47.514" v="245" actId="1076"/>
          <ac:spMkLst>
            <pc:docMk/>
            <pc:sldMk cId="3228537354" sldId="2147481413"/>
            <ac:spMk id="10" creationId="{570C4695-D401-750F-6A05-D27DA67E3E35}"/>
          </ac:spMkLst>
        </pc:spChg>
        <pc:spChg chg="del mod">
          <ac:chgData name="Janvi Gupta" userId="930db329-4c53-4651-870b-a29f9cbc9919" providerId="ADAL" clId="{3BCE843D-E82E-42E4-8A6B-D736FB102563}" dt="2025-01-27T09:28:47.339" v="767" actId="478"/>
          <ac:spMkLst>
            <pc:docMk/>
            <pc:sldMk cId="3228537354" sldId="2147481413"/>
            <ac:spMk id="11" creationId="{940B2F81-0E7B-6726-0F9B-BCBF2C9E5846}"/>
          </ac:spMkLst>
        </pc:spChg>
        <pc:spChg chg="del">
          <ac:chgData name="Janvi Gupta" userId="930db329-4c53-4651-870b-a29f9cbc9919" providerId="ADAL" clId="{3BCE843D-E82E-42E4-8A6B-D736FB102563}" dt="2025-01-27T09:13:49.525" v="215" actId="478"/>
          <ac:spMkLst>
            <pc:docMk/>
            <pc:sldMk cId="3228537354" sldId="2147481413"/>
            <ac:spMk id="17" creationId="{71237BFE-B89C-42DE-E814-B8E75DE09DA8}"/>
          </ac:spMkLst>
        </pc:spChg>
        <pc:spChg chg="add mod">
          <ac:chgData name="Janvi Gupta" userId="930db329-4c53-4651-870b-a29f9cbc9919" providerId="ADAL" clId="{3BCE843D-E82E-42E4-8A6B-D736FB102563}" dt="2025-01-27T09:28:56.095" v="768"/>
          <ac:spMkLst>
            <pc:docMk/>
            <pc:sldMk cId="3228537354" sldId="2147481413"/>
            <ac:spMk id="19" creationId="{82FC9B5F-73D2-E244-883F-C2E1E269ABEA}"/>
          </ac:spMkLst>
        </pc:spChg>
        <pc:spChg chg="add mod">
          <ac:chgData name="Janvi Gupta" userId="930db329-4c53-4651-870b-a29f9cbc9919" providerId="ADAL" clId="{3BCE843D-E82E-42E4-8A6B-D736FB102563}" dt="2025-01-27T09:29:14.358" v="773" actId="20577"/>
          <ac:spMkLst>
            <pc:docMk/>
            <pc:sldMk cId="3228537354" sldId="2147481413"/>
            <ac:spMk id="20" creationId="{FBCCA4AB-B82B-215E-E1A2-04E7FE1301B4}"/>
          </ac:spMkLst>
        </pc:spChg>
        <pc:spChg chg="add mod">
          <ac:chgData name="Janvi Gupta" userId="930db329-4c53-4651-870b-a29f9cbc9919" providerId="ADAL" clId="{3BCE843D-E82E-42E4-8A6B-D736FB102563}" dt="2025-01-27T09:29:06.231" v="769"/>
          <ac:spMkLst>
            <pc:docMk/>
            <pc:sldMk cId="3228537354" sldId="2147481413"/>
            <ac:spMk id="21" creationId="{D254D89F-CB89-7D9B-ADB9-2CAA6EB12E6E}"/>
          </ac:spMkLst>
        </pc:spChg>
        <pc:spChg chg="add mod">
          <ac:chgData name="Janvi Gupta" userId="930db329-4c53-4651-870b-a29f9cbc9919" providerId="ADAL" clId="{3BCE843D-E82E-42E4-8A6B-D736FB102563}" dt="2025-01-27T09:29:06.231" v="769"/>
          <ac:spMkLst>
            <pc:docMk/>
            <pc:sldMk cId="3228537354" sldId="2147481413"/>
            <ac:spMk id="22" creationId="{53B970F3-924A-43F2-7F04-9E622ABF3891}"/>
          </ac:spMkLst>
        </pc:spChg>
        <pc:picChg chg="del">
          <ac:chgData name="Janvi Gupta" userId="930db329-4c53-4651-870b-a29f9cbc9919" providerId="ADAL" clId="{3BCE843D-E82E-42E4-8A6B-D736FB102563}" dt="2025-01-27T09:13:15.715" v="214" actId="478"/>
          <ac:picMkLst>
            <pc:docMk/>
            <pc:sldMk cId="3228537354" sldId="2147481413"/>
            <ac:picMk id="3" creationId="{C78BA758-713E-565C-5655-DE661DB97CAB}"/>
          </ac:picMkLst>
        </pc:picChg>
        <pc:cxnChg chg="add del mod">
          <ac:chgData name="Janvi Gupta" userId="930db329-4c53-4651-870b-a29f9cbc9919" providerId="ADAL" clId="{3BCE843D-E82E-42E4-8A6B-D736FB102563}" dt="2025-01-27T09:28:36.312" v="721" actId="11529"/>
          <ac:cxnSpMkLst>
            <pc:docMk/>
            <pc:sldMk cId="3228537354" sldId="2147481413"/>
            <ac:cxnSpMk id="13" creationId="{DE1E8436-E950-30C5-A0BF-087367DE45BF}"/>
          </ac:cxnSpMkLst>
        </pc:cxnChg>
        <pc:cxnChg chg="add mod">
          <ac:chgData name="Janvi Gupta" userId="930db329-4c53-4651-870b-a29f9cbc9919" providerId="ADAL" clId="{3BCE843D-E82E-42E4-8A6B-D736FB102563}" dt="2025-01-27T09:28:36.186" v="718" actId="1076"/>
          <ac:cxnSpMkLst>
            <pc:docMk/>
            <pc:sldMk cId="3228537354" sldId="2147481413"/>
            <ac:cxnSpMk id="14" creationId="{BFA6F418-111A-FA28-A2C6-B5EA6EF61B58}"/>
          </ac:cxnSpMkLst>
        </pc:cxnChg>
        <pc:cxnChg chg="add mod">
          <ac:chgData name="Janvi Gupta" userId="930db329-4c53-4651-870b-a29f9cbc9919" providerId="ADAL" clId="{3BCE843D-E82E-42E4-8A6B-D736FB102563}" dt="2025-01-27T09:28:36.025" v="714" actId="1076"/>
          <ac:cxnSpMkLst>
            <pc:docMk/>
            <pc:sldMk cId="3228537354" sldId="2147481413"/>
            <ac:cxnSpMk id="16" creationId="{11A26BF8-5743-D476-6D71-5264698F1E14}"/>
          </ac:cxnSpMkLst>
        </pc:cxnChg>
      </pc:sldChg>
      <pc:sldChg chg="addSp delSp modSp add mod modTransition modClrScheme chgLayout">
        <pc:chgData name="Janvi Gupta" userId="930db329-4c53-4651-870b-a29f9cbc9919" providerId="ADAL" clId="{3BCE843D-E82E-42E4-8A6B-D736FB102563}" dt="2025-01-27T10:26:09.162" v="1845"/>
        <pc:sldMkLst>
          <pc:docMk/>
          <pc:sldMk cId="1982808378" sldId="2147481427"/>
        </pc:sldMkLst>
        <pc:spChg chg="del">
          <ac:chgData name="Janvi Gupta" userId="930db329-4c53-4651-870b-a29f9cbc9919" providerId="ADAL" clId="{3BCE843D-E82E-42E4-8A6B-D736FB102563}" dt="2025-01-27T09:40:09.612" v="1105" actId="21"/>
          <ac:spMkLst>
            <pc:docMk/>
            <pc:sldMk cId="1982808378" sldId="2147481427"/>
            <ac:spMk id="2" creationId="{CBFAFAC4-EEB7-D694-7A1F-D13ECD73EE6A}"/>
          </ac:spMkLst>
        </pc:spChg>
        <pc:spChg chg="del">
          <ac:chgData name="Janvi Gupta" userId="930db329-4c53-4651-870b-a29f9cbc9919" providerId="ADAL" clId="{3BCE843D-E82E-42E4-8A6B-D736FB102563}" dt="2025-01-27T09:40:09.612" v="1105" actId="21"/>
          <ac:spMkLst>
            <pc:docMk/>
            <pc:sldMk cId="1982808378" sldId="2147481427"/>
            <ac:spMk id="3" creationId="{487EC172-9F5B-5E72-434B-69C839EBCBB3}"/>
          </ac:spMkLst>
        </pc:spChg>
        <pc:spChg chg="del mod">
          <ac:chgData name="Janvi Gupta" userId="930db329-4c53-4651-870b-a29f9cbc9919" providerId="ADAL" clId="{3BCE843D-E82E-42E4-8A6B-D736FB102563}" dt="2025-01-27T09:40:09.612" v="1105" actId="21"/>
          <ac:spMkLst>
            <pc:docMk/>
            <pc:sldMk cId="1982808378" sldId="2147481427"/>
            <ac:spMk id="4" creationId="{F0C3227E-E6D2-A431-FA7A-BA58FBE7FAC9}"/>
          </ac:spMkLst>
        </pc:spChg>
        <pc:spChg chg="del mod">
          <ac:chgData name="Janvi Gupta" userId="930db329-4c53-4651-870b-a29f9cbc9919" providerId="ADAL" clId="{3BCE843D-E82E-42E4-8A6B-D736FB102563}" dt="2025-01-27T09:40:09.612" v="1105" actId="21"/>
          <ac:spMkLst>
            <pc:docMk/>
            <pc:sldMk cId="1982808378" sldId="2147481427"/>
            <ac:spMk id="5" creationId="{5F3A9CE2-7A6A-56E5-9503-11D46B556C5A}"/>
          </ac:spMkLst>
        </pc:spChg>
        <pc:spChg chg="del">
          <ac:chgData name="Janvi Gupta" userId="930db329-4c53-4651-870b-a29f9cbc9919" providerId="ADAL" clId="{3BCE843D-E82E-42E4-8A6B-D736FB102563}" dt="2025-01-27T09:40:09.612" v="1105" actId="21"/>
          <ac:spMkLst>
            <pc:docMk/>
            <pc:sldMk cId="1982808378" sldId="2147481427"/>
            <ac:spMk id="6" creationId="{46C4958E-CE96-9247-1AD7-22228E977C2F}"/>
          </ac:spMkLst>
        </pc:spChg>
        <pc:spChg chg="del">
          <ac:chgData name="Janvi Gupta" userId="930db329-4c53-4651-870b-a29f9cbc9919" providerId="ADAL" clId="{3BCE843D-E82E-42E4-8A6B-D736FB102563}" dt="2025-01-27T09:40:09.612" v="1105" actId="21"/>
          <ac:spMkLst>
            <pc:docMk/>
            <pc:sldMk cId="1982808378" sldId="2147481427"/>
            <ac:spMk id="7" creationId="{2429C46E-8AC6-23A6-18CF-E9746720E9D7}"/>
          </ac:spMkLst>
        </pc:spChg>
        <pc:spChg chg="del mod">
          <ac:chgData name="Janvi Gupta" userId="930db329-4c53-4651-870b-a29f9cbc9919" providerId="ADAL" clId="{3BCE843D-E82E-42E4-8A6B-D736FB102563}" dt="2025-01-27T09:40:09.612" v="1105" actId="21"/>
          <ac:spMkLst>
            <pc:docMk/>
            <pc:sldMk cId="1982808378" sldId="2147481427"/>
            <ac:spMk id="8" creationId="{84C5EEC0-72C0-49FF-1D0D-8C9716981EAA}"/>
          </ac:spMkLst>
        </pc:spChg>
        <pc:spChg chg="del mod">
          <ac:chgData name="Janvi Gupta" userId="930db329-4c53-4651-870b-a29f9cbc9919" providerId="ADAL" clId="{3BCE843D-E82E-42E4-8A6B-D736FB102563}" dt="2025-01-27T09:40:09.612" v="1105" actId="21"/>
          <ac:spMkLst>
            <pc:docMk/>
            <pc:sldMk cId="1982808378" sldId="2147481427"/>
            <ac:spMk id="9" creationId="{1A7361F6-F516-9145-51D3-AAFE811441AA}"/>
          </ac:spMkLst>
        </pc:spChg>
        <pc:spChg chg="del mod">
          <ac:chgData name="Janvi Gupta" userId="930db329-4c53-4651-870b-a29f9cbc9919" providerId="ADAL" clId="{3BCE843D-E82E-42E4-8A6B-D736FB102563}" dt="2025-01-27T09:40:09.612" v="1105" actId="21"/>
          <ac:spMkLst>
            <pc:docMk/>
            <pc:sldMk cId="1982808378" sldId="2147481427"/>
            <ac:spMk id="10" creationId="{51B8EE28-4C37-AE42-7A48-5B02007795BF}"/>
          </ac:spMkLst>
        </pc:spChg>
        <pc:spChg chg="del">
          <ac:chgData name="Janvi Gupta" userId="930db329-4c53-4651-870b-a29f9cbc9919" providerId="ADAL" clId="{3BCE843D-E82E-42E4-8A6B-D736FB102563}" dt="2025-01-27T09:40:09.612" v="1105" actId="21"/>
          <ac:spMkLst>
            <pc:docMk/>
            <pc:sldMk cId="1982808378" sldId="2147481427"/>
            <ac:spMk id="11" creationId="{42C8D830-66E9-7D76-C223-A855947979D8}"/>
          </ac:spMkLst>
        </pc:spChg>
        <pc:spChg chg="del">
          <ac:chgData name="Janvi Gupta" userId="930db329-4c53-4651-870b-a29f9cbc9919" providerId="ADAL" clId="{3BCE843D-E82E-42E4-8A6B-D736FB102563}" dt="2025-01-27T09:40:09.612" v="1105" actId="21"/>
          <ac:spMkLst>
            <pc:docMk/>
            <pc:sldMk cId="1982808378" sldId="2147481427"/>
            <ac:spMk id="12" creationId="{8E28081F-24E2-21C7-578F-5A4C8253DE14}"/>
          </ac:spMkLst>
        </pc:spChg>
        <pc:spChg chg="del">
          <ac:chgData name="Janvi Gupta" userId="930db329-4c53-4651-870b-a29f9cbc9919" providerId="ADAL" clId="{3BCE843D-E82E-42E4-8A6B-D736FB102563}" dt="2025-01-27T09:40:09.612" v="1105" actId="21"/>
          <ac:spMkLst>
            <pc:docMk/>
            <pc:sldMk cId="1982808378" sldId="2147481427"/>
            <ac:spMk id="13" creationId="{200CE7A1-BD22-AC71-A8F3-37CE72D33B15}"/>
          </ac:spMkLst>
        </pc:spChg>
        <pc:spChg chg="del mod ord">
          <ac:chgData name="Janvi Gupta" userId="930db329-4c53-4651-870b-a29f9cbc9919" providerId="ADAL" clId="{3BCE843D-E82E-42E4-8A6B-D736FB102563}" dt="2025-01-27T09:40:09.612" v="1105" actId="21"/>
          <ac:spMkLst>
            <pc:docMk/>
            <pc:sldMk cId="1982808378" sldId="2147481427"/>
            <ac:spMk id="15" creationId="{CEB22B4A-A765-020D-D8E5-3386F1F2514F}"/>
          </ac:spMkLst>
        </pc:spChg>
        <pc:spChg chg="del">
          <ac:chgData name="Janvi Gupta" userId="930db329-4c53-4651-870b-a29f9cbc9919" providerId="ADAL" clId="{3BCE843D-E82E-42E4-8A6B-D736FB102563}" dt="2025-01-27T09:39:48.385" v="1102" actId="478"/>
          <ac:spMkLst>
            <pc:docMk/>
            <pc:sldMk cId="1982808378" sldId="2147481427"/>
            <ac:spMk id="17" creationId="{DDEB8005-9010-3857-3DC7-D6EBF18A060E}"/>
          </ac:spMkLst>
        </pc:spChg>
        <pc:spChg chg="del">
          <ac:chgData name="Janvi Gupta" userId="930db329-4c53-4651-870b-a29f9cbc9919" providerId="ADAL" clId="{3BCE843D-E82E-42E4-8A6B-D736FB102563}" dt="2025-01-27T09:33:49.128" v="897" actId="478"/>
          <ac:spMkLst>
            <pc:docMk/>
            <pc:sldMk cId="1982808378" sldId="2147481427"/>
            <ac:spMk id="18" creationId="{2560B918-899C-E62B-989C-777B2822CB2B}"/>
          </ac:spMkLst>
        </pc:spChg>
        <pc:spChg chg="del mod">
          <ac:chgData name="Janvi Gupta" userId="930db329-4c53-4651-870b-a29f9cbc9919" providerId="ADAL" clId="{3BCE843D-E82E-42E4-8A6B-D736FB102563}" dt="2025-01-27T09:32:24.552" v="840" actId="478"/>
          <ac:spMkLst>
            <pc:docMk/>
            <pc:sldMk cId="1982808378" sldId="2147481427"/>
            <ac:spMk id="19" creationId="{B7EA7D9D-737E-E747-ED48-61AB072CA1D7}"/>
          </ac:spMkLst>
        </pc:spChg>
        <pc:spChg chg="del mod">
          <ac:chgData name="Janvi Gupta" userId="930db329-4c53-4651-870b-a29f9cbc9919" providerId="ADAL" clId="{3BCE843D-E82E-42E4-8A6B-D736FB102563}" dt="2025-01-27T09:32:11.329" v="831" actId="478"/>
          <ac:spMkLst>
            <pc:docMk/>
            <pc:sldMk cId="1982808378" sldId="2147481427"/>
            <ac:spMk id="20" creationId="{3D95D278-44E7-D860-A414-CF646B1617B7}"/>
          </ac:spMkLst>
        </pc:spChg>
        <pc:spChg chg="del mod">
          <ac:chgData name="Janvi Gupta" userId="930db329-4c53-4651-870b-a29f9cbc9919" providerId="ADAL" clId="{3BCE843D-E82E-42E4-8A6B-D736FB102563}" dt="2025-01-27T09:40:09.612" v="1105" actId="21"/>
          <ac:spMkLst>
            <pc:docMk/>
            <pc:sldMk cId="1982808378" sldId="2147481427"/>
            <ac:spMk id="21" creationId="{39B6E101-E57A-7C19-CE58-F2A1C610A88B}"/>
          </ac:spMkLst>
        </pc:spChg>
        <pc:spChg chg="del mod">
          <ac:chgData name="Janvi Gupta" userId="930db329-4c53-4651-870b-a29f9cbc9919" providerId="ADAL" clId="{3BCE843D-E82E-42E4-8A6B-D736FB102563}" dt="2025-01-27T09:40:09.612" v="1105" actId="21"/>
          <ac:spMkLst>
            <pc:docMk/>
            <pc:sldMk cId="1982808378" sldId="2147481427"/>
            <ac:spMk id="22" creationId="{59D7E641-2B65-E23C-03C3-096DF1700F06}"/>
          </ac:spMkLst>
        </pc:spChg>
        <pc:spChg chg="del mod">
          <ac:chgData name="Janvi Gupta" userId="930db329-4c53-4651-870b-a29f9cbc9919" providerId="ADAL" clId="{3BCE843D-E82E-42E4-8A6B-D736FB102563}" dt="2025-01-27T09:40:09.612" v="1105" actId="21"/>
          <ac:spMkLst>
            <pc:docMk/>
            <pc:sldMk cId="1982808378" sldId="2147481427"/>
            <ac:spMk id="23" creationId="{AE965E18-670D-3140-28D0-20C95892B174}"/>
          </ac:spMkLst>
        </pc:spChg>
        <pc:spChg chg="del mod">
          <ac:chgData name="Janvi Gupta" userId="930db329-4c53-4651-870b-a29f9cbc9919" providerId="ADAL" clId="{3BCE843D-E82E-42E4-8A6B-D736FB102563}" dt="2025-01-27T09:40:09.612" v="1105" actId="21"/>
          <ac:spMkLst>
            <pc:docMk/>
            <pc:sldMk cId="1982808378" sldId="2147481427"/>
            <ac:spMk id="24" creationId="{DE40C508-2045-372A-6F28-F263F68AED4A}"/>
          </ac:spMkLst>
        </pc:spChg>
        <pc:spChg chg="del mod">
          <ac:chgData name="Janvi Gupta" userId="930db329-4c53-4651-870b-a29f9cbc9919" providerId="ADAL" clId="{3BCE843D-E82E-42E4-8A6B-D736FB102563}" dt="2025-01-27T09:40:09.612" v="1105" actId="21"/>
          <ac:spMkLst>
            <pc:docMk/>
            <pc:sldMk cId="1982808378" sldId="2147481427"/>
            <ac:spMk id="25" creationId="{3F23D154-E86D-97B9-174E-714854FFD302}"/>
          </ac:spMkLst>
        </pc:spChg>
        <pc:spChg chg="del mod">
          <ac:chgData name="Janvi Gupta" userId="930db329-4c53-4651-870b-a29f9cbc9919" providerId="ADAL" clId="{3BCE843D-E82E-42E4-8A6B-D736FB102563}" dt="2025-01-27T09:40:09.612" v="1105" actId="21"/>
          <ac:spMkLst>
            <pc:docMk/>
            <pc:sldMk cId="1982808378" sldId="2147481427"/>
            <ac:spMk id="26" creationId="{B7A254DA-2796-D2D6-10E0-047964698A1F}"/>
          </ac:spMkLst>
        </pc:spChg>
        <pc:spChg chg="del mod">
          <ac:chgData name="Janvi Gupta" userId="930db329-4c53-4651-870b-a29f9cbc9919" providerId="ADAL" clId="{3BCE843D-E82E-42E4-8A6B-D736FB102563}" dt="2025-01-27T09:40:09.612" v="1105" actId="21"/>
          <ac:spMkLst>
            <pc:docMk/>
            <pc:sldMk cId="1982808378" sldId="2147481427"/>
            <ac:spMk id="27" creationId="{FA2BD1A2-7B88-C4F4-9D42-C263514D0525}"/>
          </ac:spMkLst>
        </pc:spChg>
        <pc:spChg chg="del">
          <ac:chgData name="Janvi Gupta" userId="930db329-4c53-4651-870b-a29f9cbc9919" providerId="ADAL" clId="{3BCE843D-E82E-42E4-8A6B-D736FB102563}" dt="2025-01-27T09:40:09.612" v="1105" actId="21"/>
          <ac:spMkLst>
            <pc:docMk/>
            <pc:sldMk cId="1982808378" sldId="2147481427"/>
            <ac:spMk id="28" creationId="{9862E9BA-03E4-E175-7C94-B5F5DAA898C6}"/>
          </ac:spMkLst>
        </pc:spChg>
        <pc:spChg chg="del mod">
          <ac:chgData name="Janvi Gupta" userId="930db329-4c53-4651-870b-a29f9cbc9919" providerId="ADAL" clId="{3BCE843D-E82E-42E4-8A6B-D736FB102563}" dt="2025-01-27T09:31:05.495" v="795" actId="478"/>
          <ac:spMkLst>
            <pc:docMk/>
            <pc:sldMk cId="1982808378" sldId="2147481427"/>
            <ac:spMk id="29" creationId="{360C1C06-18B3-B826-90BC-D089EA96F35E}"/>
          </ac:spMkLst>
        </pc:spChg>
        <pc:spChg chg="del">
          <ac:chgData name="Janvi Gupta" userId="930db329-4c53-4651-870b-a29f9cbc9919" providerId="ADAL" clId="{3BCE843D-E82E-42E4-8A6B-D736FB102563}" dt="2025-01-27T09:33:57.839" v="903" actId="478"/>
          <ac:spMkLst>
            <pc:docMk/>
            <pc:sldMk cId="1982808378" sldId="2147481427"/>
            <ac:spMk id="30" creationId="{203554A6-255A-BB2E-6D2D-8A269CA7EA4B}"/>
          </ac:spMkLst>
        </pc:spChg>
        <pc:spChg chg="del mod">
          <ac:chgData name="Janvi Gupta" userId="930db329-4c53-4651-870b-a29f9cbc9919" providerId="ADAL" clId="{3BCE843D-E82E-42E4-8A6B-D736FB102563}" dt="2025-01-27T09:32:45.407" v="870" actId="478"/>
          <ac:spMkLst>
            <pc:docMk/>
            <pc:sldMk cId="1982808378" sldId="2147481427"/>
            <ac:spMk id="32" creationId="{2CC63ADE-5C91-D498-F258-12C23F539BE0}"/>
          </ac:spMkLst>
        </pc:spChg>
        <pc:spChg chg="del">
          <ac:chgData name="Janvi Gupta" userId="930db329-4c53-4651-870b-a29f9cbc9919" providerId="ADAL" clId="{3BCE843D-E82E-42E4-8A6B-D736FB102563}" dt="2025-01-27T09:40:09.612" v="1105" actId="21"/>
          <ac:spMkLst>
            <pc:docMk/>
            <pc:sldMk cId="1982808378" sldId="2147481427"/>
            <ac:spMk id="33" creationId="{648C5FEF-B0B2-FE0F-AEE2-4F882422D2B6}"/>
          </ac:spMkLst>
        </pc:spChg>
        <pc:spChg chg="del">
          <ac:chgData name="Janvi Gupta" userId="930db329-4c53-4651-870b-a29f9cbc9919" providerId="ADAL" clId="{3BCE843D-E82E-42E4-8A6B-D736FB102563}" dt="2025-01-27T09:33:19.009" v="885" actId="478"/>
          <ac:spMkLst>
            <pc:docMk/>
            <pc:sldMk cId="1982808378" sldId="2147481427"/>
            <ac:spMk id="34" creationId="{1B1EF394-A59B-544F-4496-34C67C0F105C}"/>
          </ac:spMkLst>
        </pc:spChg>
        <pc:spChg chg="del">
          <ac:chgData name="Janvi Gupta" userId="930db329-4c53-4651-870b-a29f9cbc9919" providerId="ADAL" clId="{3BCE843D-E82E-42E4-8A6B-D736FB102563}" dt="2025-01-27T09:34:27.368" v="928" actId="478"/>
          <ac:spMkLst>
            <pc:docMk/>
            <pc:sldMk cId="1982808378" sldId="2147481427"/>
            <ac:spMk id="44" creationId="{03EB06E5-2B04-8649-4A33-3165F9DF4241}"/>
          </ac:spMkLst>
        </pc:spChg>
        <pc:spChg chg="del mod">
          <ac:chgData name="Janvi Gupta" userId="930db329-4c53-4651-870b-a29f9cbc9919" providerId="ADAL" clId="{3BCE843D-E82E-42E4-8A6B-D736FB102563}" dt="2025-01-27T09:40:09.612" v="1105" actId="21"/>
          <ac:spMkLst>
            <pc:docMk/>
            <pc:sldMk cId="1982808378" sldId="2147481427"/>
            <ac:spMk id="47" creationId="{49C39B87-A030-093D-ED0C-0270DB844466}"/>
          </ac:spMkLst>
        </pc:spChg>
        <pc:spChg chg="del">
          <ac:chgData name="Janvi Gupta" userId="930db329-4c53-4651-870b-a29f9cbc9919" providerId="ADAL" clId="{3BCE843D-E82E-42E4-8A6B-D736FB102563}" dt="2025-01-27T09:40:09.612" v="1105" actId="21"/>
          <ac:spMkLst>
            <pc:docMk/>
            <pc:sldMk cId="1982808378" sldId="2147481427"/>
            <ac:spMk id="48" creationId="{E3C5C31E-AA9E-64A7-8686-DACE14C65ECA}"/>
          </ac:spMkLst>
        </pc:spChg>
        <pc:spChg chg="del mod">
          <ac:chgData name="Janvi Gupta" userId="930db329-4c53-4651-870b-a29f9cbc9919" providerId="ADAL" clId="{3BCE843D-E82E-42E4-8A6B-D736FB102563}" dt="2025-01-27T09:40:09.612" v="1105" actId="21"/>
          <ac:spMkLst>
            <pc:docMk/>
            <pc:sldMk cId="1982808378" sldId="2147481427"/>
            <ac:spMk id="49" creationId="{548F5D7D-C9B5-F40D-A51C-C7F3887FA7D4}"/>
          </ac:spMkLst>
        </pc:spChg>
        <pc:spChg chg="del mod">
          <ac:chgData name="Janvi Gupta" userId="930db329-4c53-4651-870b-a29f9cbc9919" providerId="ADAL" clId="{3BCE843D-E82E-42E4-8A6B-D736FB102563}" dt="2025-01-27T09:40:09.612" v="1105" actId="21"/>
          <ac:spMkLst>
            <pc:docMk/>
            <pc:sldMk cId="1982808378" sldId="2147481427"/>
            <ac:spMk id="50" creationId="{7D5D8EBE-7B77-1F1A-B0E8-9DEA2A53B7C0}"/>
          </ac:spMkLst>
        </pc:spChg>
        <pc:spChg chg="del mod">
          <ac:chgData name="Janvi Gupta" userId="930db329-4c53-4651-870b-a29f9cbc9919" providerId="ADAL" clId="{3BCE843D-E82E-42E4-8A6B-D736FB102563}" dt="2025-01-27T09:40:09.612" v="1105" actId="21"/>
          <ac:spMkLst>
            <pc:docMk/>
            <pc:sldMk cId="1982808378" sldId="2147481427"/>
            <ac:spMk id="51" creationId="{D84B1F85-C7B2-D52C-FBD8-AC07F0CE3E5C}"/>
          </ac:spMkLst>
        </pc:spChg>
        <pc:spChg chg="del mod">
          <ac:chgData name="Janvi Gupta" userId="930db329-4c53-4651-870b-a29f9cbc9919" providerId="ADAL" clId="{3BCE843D-E82E-42E4-8A6B-D736FB102563}" dt="2025-01-27T09:40:09.612" v="1105" actId="21"/>
          <ac:spMkLst>
            <pc:docMk/>
            <pc:sldMk cId="1982808378" sldId="2147481427"/>
            <ac:spMk id="52" creationId="{F95FE21A-6368-6D82-295C-FBA5C7A0A034}"/>
          </ac:spMkLst>
        </pc:spChg>
        <pc:spChg chg="del mod">
          <ac:chgData name="Janvi Gupta" userId="930db329-4c53-4651-870b-a29f9cbc9919" providerId="ADAL" clId="{3BCE843D-E82E-42E4-8A6B-D736FB102563}" dt="2025-01-27T09:40:09.612" v="1105" actId="21"/>
          <ac:spMkLst>
            <pc:docMk/>
            <pc:sldMk cId="1982808378" sldId="2147481427"/>
            <ac:spMk id="53" creationId="{6B2B36DC-7352-57C2-CD73-A7C5E044C428}"/>
          </ac:spMkLst>
        </pc:spChg>
        <pc:spChg chg="del">
          <ac:chgData name="Janvi Gupta" userId="930db329-4c53-4651-870b-a29f9cbc9919" providerId="ADAL" clId="{3BCE843D-E82E-42E4-8A6B-D736FB102563}" dt="2025-01-27T09:29:37.442" v="774" actId="478"/>
          <ac:spMkLst>
            <pc:docMk/>
            <pc:sldMk cId="1982808378" sldId="2147481427"/>
            <ac:spMk id="54" creationId="{E2175410-7947-DAEB-28A6-BC8D825F589E}"/>
          </ac:spMkLst>
        </pc:spChg>
        <pc:spChg chg="del">
          <ac:chgData name="Janvi Gupta" userId="930db329-4c53-4651-870b-a29f9cbc9919" providerId="ADAL" clId="{3BCE843D-E82E-42E4-8A6B-D736FB102563}" dt="2025-01-27T09:29:37.442" v="774" actId="478"/>
          <ac:spMkLst>
            <pc:docMk/>
            <pc:sldMk cId="1982808378" sldId="2147481427"/>
            <ac:spMk id="55" creationId="{50182AE0-69E8-6216-2E59-B2E44AA94F4F}"/>
          </ac:spMkLst>
        </pc:spChg>
        <pc:spChg chg="add del mod">
          <ac:chgData name="Janvi Gupta" userId="930db329-4c53-4651-870b-a29f9cbc9919" providerId="ADAL" clId="{3BCE843D-E82E-42E4-8A6B-D736FB102563}" dt="2025-01-27T09:40:09.612" v="1105" actId="21"/>
          <ac:spMkLst>
            <pc:docMk/>
            <pc:sldMk cId="1982808378" sldId="2147481427"/>
            <ac:spMk id="56" creationId="{D20F94F2-FD43-85DC-6A75-A9BB3E0BBB2C}"/>
          </ac:spMkLst>
        </pc:spChg>
        <pc:spChg chg="add del mod">
          <ac:chgData name="Janvi Gupta" userId="930db329-4c53-4651-870b-a29f9cbc9919" providerId="ADAL" clId="{3BCE843D-E82E-42E4-8A6B-D736FB102563}" dt="2025-01-27T09:40:09.612" v="1105" actId="21"/>
          <ac:spMkLst>
            <pc:docMk/>
            <pc:sldMk cId="1982808378" sldId="2147481427"/>
            <ac:spMk id="57" creationId="{BA2F76B1-27EC-9B1B-4C92-B9A429767723}"/>
          </ac:spMkLst>
        </pc:spChg>
        <pc:spChg chg="add del mod">
          <ac:chgData name="Janvi Gupta" userId="930db329-4c53-4651-870b-a29f9cbc9919" providerId="ADAL" clId="{3BCE843D-E82E-42E4-8A6B-D736FB102563}" dt="2025-01-27T09:40:09.612" v="1105" actId="21"/>
          <ac:spMkLst>
            <pc:docMk/>
            <pc:sldMk cId="1982808378" sldId="2147481427"/>
            <ac:spMk id="58" creationId="{233F8C8C-9E1D-A82E-BFA7-20F44AC05FF4}"/>
          </ac:spMkLst>
        </pc:spChg>
        <pc:spChg chg="add del mod">
          <ac:chgData name="Janvi Gupta" userId="930db329-4c53-4651-870b-a29f9cbc9919" providerId="ADAL" clId="{3BCE843D-E82E-42E4-8A6B-D736FB102563}" dt="2025-01-27T09:40:09.612" v="1105" actId="21"/>
          <ac:spMkLst>
            <pc:docMk/>
            <pc:sldMk cId="1982808378" sldId="2147481427"/>
            <ac:spMk id="59" creationId="{5D93FAE0-6110-8CEE-914A-36E4AA16BF78}"/>
          </ac:spMkLst>
        </pc:spChg>
        <pc:spChg chg="add del mod">
          <ac:chgData name="Janvi Gupta" userId="930db329-4c53-4651-870b-a29f9cbc9919" providerId="ADAL" clId="{3BCE843D-E82E-42E4-8A6B-D736FB102563}" dt="2025-01-27T09:40:09.612" v="1105" actId="21"/>
          <ac:spMkLst>
            <pc:docMk/>
            <pc:sldMk cId="1982808378" sldId="2147481427"/>
            <ac:spMk id="60" creationId="{0A1D1006-4CED-2541-2181-E74AFDB27BFE}"/>
          </ac:spMkLst>
        </pc:spChg>
        <pc:spChg chg="del mod">
          <ac:chgData name="Janvi Gupta" userId="930db329-4c53-4651-870b-a29f9cbc9919" providerId="ADAL" clId="{3BCE843D-E82E-42E4-8A6B-D736FB102563}" dt="2025-01-27T09:40:09.612" v="1105" actId="21"/>
          <ac:spMkLst>
            <pc:docMk/>
            <pc:sldMk cId="1982808378" sldId="2147481427"/>
            <ac:spMk id="61" creationId="{4031761E-CA0C-F442-06ED-BDCA3BFA07FC}"/>
          </ac:spMkLst>
        </pc:spChg>
        <pc:spChg chg="del">
          <ac:chgData name="Janvi Gupta" userId="930db329-4c53-4651-870b-a29f9cbc9919" providerId="ADAL" clId="{3BCE843D-E82E-42E4-8A6B-D736FB102563}" dt="2025-01-27T09:34:11.361" v="909" actId="478"/>
          <ac:spMkLst>
            <pc:docMk/>
            <pc:sldMk cId="1982808378" sldId="2147481427"/>
            <ac:spMk id="62" creationId="{529218AD-CE9C-3081-4FB9-7C77CFF71885}"/>
          </ac:spMkLst>
        </pc:spChg>
        <pc:spChg chg="add del mod">
          <ac:chgData name="Janvi Gupta" userId="930db329-4c53-4651-870b-a29f9cbc9919" providerId="ADAL" clId="{3BCE843D-E82E-42E4-8A6B-D736FB102563}" dt="2025-01-27T09:40:09.612" v="1105" actId="21"/>
          <ac:spMkLst>
            <pc:docMk/>
            <pc:sldMk cId="1982808378" sldId="2147481427"/>
            <ac:spMk id="64" creationId="{2D6B9BB6-466F-B65E-4361-23121A7B3E4E}"/>
          </ac:spMkLst>
        </pc:spChg>
        <pc:spChg chg="add del mod">
          <ac:chgData name="Janvi Gupta" userId="930db329-4c53-4651-870b-a29f9cbc9919" providerId="ADAL" clId="{3BCE843D-E82E-42E4-8A6B-D736FB102563}" dt="2025-01-27T09:40:09.612" v="1105" actId="21"/>
          <ac:spMkLst>
            <pc:docMk/>
            <pc:sldMk cId="1982808378" sldId="2147481427"/>
            <ac:spMk id="65" creationId="{9AA70AB6-16D4-E40D-353C-9E505B9B4FCF}"/>
          </ac:spMkLst>
        </pc:spChg>
        <pc:spChg chg="add del mod">
          <ac:chgData name="Janvi Gupta" userId="930db329-4c53-4651-870b-a29f9cbc9919" providerId="ADAL" clId="{3BCE843D-E82E-42E4-8A6B-D736FB102563}" dt="2025-01-27T09:40:09.612" v="1105" actId="21"/>
          <ac:spMkLst>
            <pc:docMk/>
            <pc:sldMk cId="1982808378" sldId="2147481427"/>
            <ac:spMk id="66" creationId="{2DBB504A-B062-3A86-8EA3-CC7366F18EA0}"/>
          </ac:spMkLst>
        </pc:spChg>
        <pc:spChg chg="add del mod">
          <ac:chgData name="Janvi Gupta" userId="930db329-4c53-4651-870b-a29f9cbc9919" providerId="ADAL" clId="{3BCE843D-E82E-42E4-8A6B-D736FB102563}" dt="2025-01-27T09:40:09.612" v="1105" actId="21"/>
          <ac:spMkLst>
            <pc:docMk/>
            <pc:sldMk cId="1982808378" sldId="2147481427"/>
            <ac:spMk id="67" creationId="{01360732-F3B1-028B-0CDA-E8084361221C}"/>
          </ac:spMkLst>
        </pc:spChg>
        <pc:spChg chg="add del mod">
          <ac:chgData name="Janvi Gupta" userId="930db329-4c53-4651-870b-a29f9cbc9919" providerId="ADAL" clId="{3BCE843D-E82E-42E4-8A6B-D736FB102563}" dt="2025-01-27T09:40:09.612" v="1105" actId="21"/>
          <ac:spMkLst>
            <pc:docMk/>
            <pc:sldMk cId="1982808378" sldId="2147481427"/>
            <ac:spMk id="68" creationId="{D0BE8932-9398-B417-4E20-416CBCBE151F}"/>
          </ac:spMkLst>
        </pc:spChg>
        <pc:spChg chg="add del mod">
          <ac:chgData name="Janvi Gupta" userId="930db329-4c53-4651-870b-a29f9cbc9919" providerId="ADAL" clId="{3BCE843D-E82E-42E4-8A6B-D736FB102563}" dt="2025-01-27T09:40:09.612" v="1105" actId="21"/>
          <ac:spMkLst>
            <pc:docMk/>
            <pc:sldMk cId="1982808378" sldId="2147481427"/>
            <ac:spMk id="69" creationId="{EC68F06F-F7EE-1875-0245-92D4BA151D57}"/>
          </ac:spMkLst>
        </pc:spChg>
        <pc:spChg chg="add del mod">
          <ac:chgData name="Janvi Gupta" userId="930db329-4c53-4651-870b-a29f9cbc9919" providerId="ADAL" clId="{3BCE843D-E82E-42E4-8A6B-D736FB102563}" dt="2025-01-27T09:40:16.794" v="1107" actId="478"/>
          <ac:spMkLst>
            <pc:docMk/>
            <pc:sldMk cId="1982808378" sldId="2147481427"/>
            <ac:spMk id="70" creationId="{57031D50-63F9-6973-0622-7FE9924577B5}"/>
          </ac:spMkLst>
        </pc:spChg>
        <pc:spChg chg="add mod">
          <ac:chgData name="Janvi Gupta" userId="930db329-4c53-4651-870b-a29f9cbc9919" providerId="ADAL" clId="{3BCE843D-E82E-42E4-8A6B-D736FB102563}" dt="2025-01-27T09:40:22.384" v="1108"/>
          <ac:spMkLst>
            <pc:docMk/>
            <pc:sldMk cId="1982808378" sldId="2147481427"/>
            <ac:spMk id="71" creationId="{CBFAFAC4-EEB7-D694-7A1F-D13ECD73EE6A}"/>
          </ac:spMkLst>
        </pc:spChg>
        <pc:spChg chg="add mod">
          <ac:chgData name="Janvi Gupta" userId="930db329-4c53-4651-870b-a29f9cbc9919" providerId="ADAL" clId="{3BCE843D-E82E-42E4-8A6B-D736FB102563}" dt="2025-01-27T09:40:22.384" v="1108"/>
          <ac:spMkLst>
            <pc:docMk/>
            <pc:sldMk cId="1982808378" sldId="2147481427"/>
            <ac:spMk id="72" creationId="{487EC172-9F5B-5E72-434B-69C839EBCBB3}"/>
          </ac:spMkLst>
        </pc:spChg>
        <pc:spChg chg="add mod">
          <ac:chgData name="Janvi Gupta" userId="930db329-4c53-4651-870b-a29f9cbc9919" providerId="ADAL" clId="{3BCE843D-E82E-42E4-8A6B-D736FB102563}" dt="2025-01-27T09:40:22.384" v="1108"/>
          <ac:spMkLst>
            <pc:docMk/>
            <pc:sldMk cId="1982808378" sldId="2147481427"/>
            <ac:spMk id="73" creationId="{F0C3227E-E6D2-A431-FA7A-BA58FBE7FAC9}"/>
          </ac:spMkLst>
        </pc:spChg>
        <pc:spChg chg="add mod">
          <ac:chgData name="Janvi Gupta" userId="930db329-4c53-4651-870b-a29f9cbc9919" providerId="ADAL" clId="{3BCE843D-E82E-42E4-8A6B-D736FB102563}" dt="2025-01-27T09:40:22.384" v="1108"/>
          <ac:spMkLst>
            <pc:docMk/>
            <pc:sldMk cId="1982808378" sldId="2147481427"/>
            <ac:spMk id="74" creationId="{5F3A9CE2-7A6A-56E5-9503-11D46B556C5A}"/>
          </ac:spMkLst>
        </pc:spChg>
        <pc:spChg chg="add mod">
          <ac:chgData name="Janvi Gupta" userId="930db329-4c53-4651-870b-a29f9cbc9919" providerId="ADAL" clId="{3BCE843D-E82E-42E4-8A6B-D736FB102563}" dt="2025-01-27T09:40:22.384" v="1108"/>
          <ac:spMkLst>
            <pc:docMk/>
            <pc:sldMk cId="1982808378" sldId="2147481427"/>
            <ac:spMk id="75" creationId="{46C4958E-CE96-9247-1AD7-22228E977C2F}"/>
          </ac:spMkLst>
        </pc:spChg>
        <pc:spChg chg="add mod">
          <ac:chgData name="Janvi Gupta" userId="930db329-4c53-4651-870b-a29f9cbc9919" providerId="ADAL" clId="{3BCE843D-E82E-42E4-8A6B-D736FB102563}" dt="2025-01-27T09:40:22.384" v="1108"/>
          <ac:spMkLst>
            <pc:docMk/>
            <pc:sldMk cId="1982808378" sldId="2147481427"/>
            <ac:spMk id="76" creationId="{2429C46E-8AC6-23A6-18CF-E9746720E9D7}"/>
          </ac:spMkLst>
        </pc:spChg>
        <pc:spChg chg="add mod">
          <ac:chgData name="Janvi Gupta" userId="930db329-4c53-4651-870b-a29f9cbc9919" providerId="ADAL" clId="{3BCE843D-E82E-42E4-8A6B-D736FB102563}" dt="2025-01-27T09:40:22.384" v="1108"/>
          <ac:spMkLst>
            <pc:docMk/>
            <pc:sldMk cId="1982808378" sldId="2147481427"/>
            <ac:spMk id="77" creationId="{84C5EEC0-72C0-49FF-1D0D-8C9716981EAA}"/>
          </ac:spMkLst>
        </pc:spChg>
        <pc:spChg chg="add mod">
          <ac:chgData name="Janvi Gupta" userId="930db329-4c53-4651-870b-a29f9cbc9919" providerId="ADAL" clId="{3BCE843D-E82E-42E4-8A6B-D736FB102563}" dt="2025-01-27T09:40:22.384" v="1108"/>
          <ac:spMkLst>
            <pc:docMk/>
            <pc:sldMk cId="1982808378" sldId="2147481427"/>
            <ac:spMk id="78" creationId="{1A7361F6-F516-9145-51D3-AAFE811441AA}"/>
          </ac:spMkLst>
        </pc:spChg>
        <pc:spChg chg="add mod">
          <ac:chgData name="Janvi Gupta" userId="930db329-4c53-4651-870b-a29f9cbc9919" providerId="ADAL" clId="{3BCE843D-E82E-42E4-8A6B-D736FB102563}" dt="2025-01-27T09:40:22.384" v="1108"/>
          <ac:spMkLst>
            <pc:docMk/>
            <pc:sldMk cId="1982808378" sldId="2147481427"/>
            <ac:spMk id="79" creationId="{51B8EE28-4C37-AE42-7A48-5B02007795BF}"/>
          </ac:spMkLst>
        </pc:spChg>
        <pc:spChg chg="add mod">
          <ac:chgData name="Janvi Gupta" userId="930db329-4c53-4651-870b-a29f9cbc9919" providerId="ADAL" clId="{3BCE843D-E82E-42E4-8A6B-D736FB102563}" dt="2025-01-27T09:40:22.384" v="1108"/>
          <ac:spMkLst>
            <pc:docMk/>
            <pc:sldMk cId="1982808378" sldId="2147481427"/>
            <ac:spMk id="80" creationId="{42C8D830-66E9-7D76-C223-A855947979D8}"/>
          </ac:spMkLst>
        </pc:spChg>
        <pc:spChg chg="add mod">
          <ac:chgData name="Janvi Gupta" userId="930db329-4c53-4651-870b-a29f9cbc9919" providerId="ADAL" clId="{3BCE843D-E82E-42E4-8A6B-D736FB102563}" dt="2025-01-27T09:40:22.384" v="1108"/>
          <ac:spMkLst>
            <pc:docMk/>
            <pc:sldMk cId="1982808378" sldId="2147481427"/>
            <ac:spMk id="81" creationId="{8E28081F-24E2-21C7-578F-5A4C8253DE14}"/>
          </ac:spMkLst>
        </pc:spChg>
        <pc:spChg chg="add mod">
          <ac:chgData name="Janvi Gupta" userId="930db329-4c53-4651-870b-a29f9cbc9919" providerId="ADAL" clId="{3BCE843D-E82E-42E4-8A6B-D736FB102563}" dt="2025-01-27T09:40:22.384" v="1108"/>
          <ac:spMkLst>
            <pc:docMk/>
            <pc:sldMk cId="1982808378" sldId="2147481427"/>
            <ac:spMk id="82" creationId="{200CE7A1-BD22-AC71-A8F3-37CE72D33B15}"/>
          </ac:spMkLst>
        </pc:spChg>
        <pc:spChg chg="add mod">
          <ac:chgData name="Janvi Gupta" userId="930db329-4c53-4651-870b-a29f9cbc9919" providerId="ADAL" clId="{3BCE843D-E82E-42E4-8A6B-D736FB102563}" dt="2025-01-27T09:40:22.384" v="1108"/>
          <ac:spMkLst>
            <pc:docMk/>
            <pc:sldMk cId="1982808378" sldId="2147481427"/>
            <ac:spMk id="83" creationId="{39B6E101-E57A-7C19-CE58-F2A1C610A88B}"/>
          </ac:spMkLst>
        </pc:spChg>
        <pc:spChg chg="add mod">
          <ac:chgData name="Janvi Gupta" userId="930db329-4c53-4651-870b-a29f9cbc9919" providerId="ADAL" clId="{3BCE843D-E82E-42E4-8A6B-D736FB102563}" dt="2025-01-27T09:40:22.384" v="1108"/>
          <ac:spMkLst>
            <pc:docMk/>
            <pc:sldMk cId="1982808378" sldId="2147481427"/>
            <ac:spMk id="84" creationId="{59D7E641-2B65-E23C-03C3-096DF1700F06}"/>
          </ac:spMkLst>
        </pc:spChg>
        <pc:spChg chg="add mod">
          <ac:chgData name="Janvi Gupta" userId="930db329-4c53-4651-870b-a29f9cbc9919" providerId="ADAL" clId="{3BCE843D-E82E-42E4-8A6B-D736FB102563}" dt="2025-01-27T09:40:22.384" v="1108"/>
          <ac:spMkLst>
            <pc:docMk/>
            <pc:sldMk cId="1982808378" sldId="2147481427"/>
            <ac:spMk id="85" creationId="{AE965E18-670D-3140-28D0-20C95892B174}"/>
          </ac:spMkLst>
        </pc:spChg>
        <pc:spChg chg="add mod">
          <ac:chgData name="Janvi Gupta" userId="930db329-4c53-4651-870b-a29f9cbc9919" providerId="ADAL" clId="{3BCE843D-E82E-42E4-8A6B-D736FB102563}" dt="2025-01-27T09:40:22.384" v="1108"/>
          <ac:spMkLst>
            <pc:docMk/>
            <pc:sldMk cId="1982808378" sldId="2147481427"/>
            <ac:spMk id="86" creationId="{DE40C508-2045-372A-6F28-F263F68AED4A}"/>
          </ac:spMkLst>
        </pc:spChg>
        <pc:spChg chg="add mod">
          <ac:chgData name="Janvi Gupta" userId="930db329-4c53-4651-870b-a29f9cbc9919" providerId="ADAL" clId="{3BCE843D-E82E-42E4-8A6B-D736FB102563}" dt="2025-01-27T09:40:22.384" v="1108"/>
          <ac:spMkLst>
            <pc:docMk/>
            <pc:sldMk cId="1982808378" sldId="2147481427"/>
            <ac:spMk id="87" creationId="{3F23D154-E86D-97B9-174E-714854FFD302}"/>
          </ac:spMkLst>
        </pc:spChg>
        <pc:spChg chg="add mod">
          <ac:chgData name="Janvi Gupta" userId="930db329-4c53-4651-870b-a29f9cbc9919" providerId="ADAL" clId="{3BCE843D-E82E-42E4-8A6B-D736FB102563}" dt="2025-01-27T09:40:22.384" v="1108"/>
          <ac:spMkLst>
            <pc:docMk/>
            <pc:sldMk cId="1982808378" sldId="2147481427"/>
            <ac:spMk id="88" creationId="{B7A254DA-2796-D2D6-10E0-047964698A1F}"/>
          </ac:spMkLst>
        </pc:spChg>
        <pc:spChg chg="add mod">
          <ac:chgData name="Janvi Gupta" userId="930db329-4c53-4651-870b-a29f9cbc9919" providerId="ADAL" clId="{3BCE843D-E82E-42E4-8A6B-D736FB102563}" dt="2025-01-27T09:40:22.384" v="1108"/>
          <ac:spMkLst>
            <pc:docMk/>
            <pc:sldMk cId="1982808378" sldId="2147481427"/>
            <ac:spMk id="89" creationId="{FA2BD1A2-7B88-C4F4-9D42-C263514D0525}"/>
          </ac:spMkLst>
        </pc:spChg>
        <pc:spChg chg="add mod">
          <ac:chgData name="Janvi Gupta" userId="930db329-4c53-4651-870b-a29f9cbc9919" providerId="ADAL" clId="{3BCE843D-E82E-42E4-8A6B-D736FB102563}" dt="2025-01-27T09:40:22.384" v="1108"/>
          <ac:spMkLst>
            <pc:docMk/>
            <pc:sldMk cId="1982808378" sldId="2147481427"/>
            <ac:spMk id="90" creationId="{9862E9BA-03E4-E175-7C94-B5F5DAA898C6}"/>
          </ac:spMkLst>
        </pc:spChg>
        <pc:spChg chg="add mod">
          <ac:chgData name="Janvi Gupta" userId="930db329-4c53-4651-870b-a29f9cbc9919" providerId="ADAL" clId="{3BCE843D-E82E-42E4-8A6B-D736FB102563}" dt="2025-01-27T09:40:22.384" v="1108"/>
          <ac:spMkLst>
            <pc:docMk/>
            <pc:sldMk cId="1982808378" sldId="2147481427"/>
            <ac:spMk id="92" creationId="{648C5FEF-B0B2-FE0F-AEE2-4F882422D2B6}"/>
          </ac:spMkLst>
        </pc:spChg>
        <pc:spChg chg="add mod">
          <ac:chgData name="Janvi Gupta" userId="930db329-4c53-4651-870b-a29f9cbc9919" providerId="ADAL" clId="{3BCE843D-E82E-42E4-8A6B-D736FB102563}" dt="2025-01-27T09:40:22.384" v="1108"/>
          <ac:spMkLst>
            <pc:docMk/>
            <pc:sldMk cId="1982808378" sldId="2147481427"/>
            <ac:spMk id="105" creationId="{49C39B87-A030-093D-ED0C-0270DB844466}"/>
          </ac:spMkLst>
        </pc:spChg>
        <pc:spChg chg="add mod">
          <ac:chgData name="Janvi Gupta" userId="930db329-4c53-4651-870b-a29f9cbc9919" providerId="ADAL" clId="{3BCE843D-E82E-42E4-8A6B-D736FB102563}" dt="2025-01-27T09:40:22.384" v="1108"/>
          <ac:spMkLst>
            <pc:docMk/>
            <pc:sldMk cId="1982808378" sldId="2147481427"/>
            <ac:spMk id="106" creationId="{E3C5C31E-AA9E-64A7-8686-DACE14C65ECA}"/>
          </ac:spMkLst>
        </pc:spChg>
        <pc:spChg chg="add mod">
          <ac:chgData name="Janvi Gupta" userId="930db329-4c53-4651-870b-a29f9cbc9919" providerId="ADAL" clId="{3BCE843D-E82E-42E4-8A6B-D736FB102563}" dt="2025-01-27T09:40:22.384" v="1108"/>
          <ac:spMkLst>
            <pc:docMk/>
            <pc:sldMk cId="1982808378" sldId="2147481427"/>
            <ac:spMk id="107" creationId="{548F5D7D-C9B5-F40D-A51C-C7F3887FA7D4}"/>
          </ac:spMkLst>
        </pc:spChg>
        <pc:spChg chg="add mod">
          <ac:chgData name="Janvi Gupta" userId="930db329-4c53-4651-870b-a29f9cbc9919" providerId="ADAL" clId="{3BCE843D-E82E-42E4-8A6B-D736FB102563}" dt="2025-01-27T09:40:22.384" v="1108"/>
          <ac:spMkLst>
            <pc:docMk/>
            <pc:sldMk cId="1982808378" sldId="2147481427"/>
            <ac:spMk id="108" creationId="{7D5D8EBE-7B77-1F1A-B0E8-9DEA2A53B7C0}"/>
          </ac:spMkLst>
        </pc:spChg>
        <pc:spChg chg="add mod">
          <ac:chgData name="Janvi Gupta" userId="930db329-4c53-4651-870b-a29f9cbc9919" providerId="ADAL" clId="{3BCE843D-E82E-42E4-8A6B-D736FB102563}" dt="2025-01-27T09:40:22.384" v="1108"/>
          <ac:spMkLst>
            <pc:docMk/>
            <pc:sldMk cId="1982808378" sldId="2147481427"/>
            <ac:spMk id="109" creationId="{D84B1F85-C7B2-D52C-FBD8-AC07F0CE3E5C}"/>
          </ac:spMkLst>
        </pc:spChg>
        <pc:spChg chg="add mod">
          <ac:chgData name="Janvi Gupta" userId="930db329-4c53-4651-870b-a29f9cbc9919" providerId="ADAL" clId="{3BCE843D-E82E-42E4-8A6B-D736FB102563}" dt="2025-01-27T09:40:22.384" v="1108"/>
          <ac:spMkLst>
            <pc:docMk/>
            <pc:sldMk cId="1982808378" sldId="2147481427"/>
            <ac:spMk id="110" creationId="{F95FE21A-6368-6D82-295C-FBA5C7A0A034}"/>
          </ac:spMkLst>
        </pc:spChg>
        <pc:spChg chg="add mod">
          <ac:chgData name="Janvi Gupta" userId="930db329-4c53-4651-870b-a29f9cbc9919" providerId="ADAL" clId="{3BCE843D-E82E-42E4-8A6B-D736FB102563}" dt="2025-01-27T09:40:22.384" v="1108"/>
          <ac:spMkLst>
            <pc:docMk/>
            <pc:sldMk cId="1982808378" sldId="2147481427"/>
            <ac:spMk id="111" creationId="{6B2B36DC-7352-57C2-CD73-A7C5E044C428}"/>
          </ac:spMkLst>
        </pc:spChg>
        <pc:spChg chg="add mod">
          <ac:chgData name="Janvi Gupta" userId="930db329-4c53-4651-870b-a29f9cbc9919" providerId="ADAL" clId="{3BCE843D-E82E-42E4-8A6B-D736FB102563}" dt="2025-01-27T09:40:22.384" v="1108"/>
          <ac:spMkLst>
            <pc:docMk/>
            <pc:sldMk cId="1982808378" sldId="2147481427"/>
            <ac:spMk id="112" creationId="{4031761E-CA0C-F442-06ED-BDCA3BFA07FC}"/>
          </ac:spMkLst>
        </pc:spChg>
        <pc:spChg chg="del">
          <ac:chgData name="Janvi Gupta" userId="930db329-4c53-4651-870b-a29f9cbc9919" providerId="ADAL" clId="{3BCE843D-E82E-42E4-8A6B-D736FB102563}" dt="2025-01-27T09:29:43.337" v="775" actId="478"/>
          <ac:spMkLst>
            <pc:docMk/>
            <pc:sldMk cId="1982808378" sldId="2147481427"/>
            <ac:spMk id="113" creationId="{CC6C69D0-80E3-BA18-5C61-1A218A4CED7A}"/>
          </ac:spMkLst>
        </pc:spChg>
        <pc:spChg chg="add mod">
          <ac:chgData name="Janvi Gupta" userId="930db329-4c53-4651-870b-a29f9cbc9919" providerId="ADAL" clId="{3BCE843D-E82E-42E4-8A6B-D736FB102563}" dt="2025-01-27T09:40:51.306" v="1122" actId="20577"/>
          <ac:spMkLst>
            <pc:docMk/>
            <pc:sldMk cId="1982808378" sldId="2147481427"/>
            <ac:spMk id="116" creationId="{D20F94F2-FD43-85DC-6A75-A9BB3E0BBB2C}"/>
          </ac:spMkLst>
        </pc:spChg>
        <pc:spChg chg="add mod">
          <ac:chgData name="Janvi Gupta" userId="930db329-4c53-4651-870b-a29f9cbc9919" providerId="ADAL" clId="{3BCE843D-E82E-42E4-8A6B-D736FB102563}" dt="2025-01-27T09:40:22.384" v="1108"/>
          <ac:spMkLst>
            <pc:docMk/>
            <pc:sldMk cId="1982808378" sldId="2147481427"/>
            <ac:spMk id="117" creationId="{BA2F76B1-27EC-9B1B-4C92-B9A429767723}"/>
          </ac:spMkLst>
        </pc:spChg>
        <pc:spChg chg="add mod">
          <ac:chgData name="Janvi Gupta" userId="930db329-4c53-4651-870b-a29f9cbc9919" providerId="ADAL" clId="{3BCE843D-E82E-42E4-8A6B-D736FB102563}" dt="2025-01-27T09:40:22.384" v="1108"/>
          <ac:spMkLst>
            <pc:docMk/>
            <pc:sldMk cId="1982808378" sldId="2147481427"/>
            <ac:spMk id="118" creationId="{233F8C8C-9E1D-A82E-BFA7-20F44AC05FF4}"/>
          </ac:spMkLst>
        </pc:spChg>
        <pc:spChg chg="add mod">
          <ac:chgData name="Janvi Gupta" userId="930db329-4c53-4651-870b-a29f9cbc9919" providerId="ADAL" clId="{3BCE843D-E82E-42E4-8A6B-D736FB102563}" dt="2025-01-27T09:40:22.384" v="1108"/>
          <ac:spMkLst>
            <pc:docMk/>
            <pc:sldMk cId="1982808378" sldId="2147481427"/>
            <ac:spMk id="119" creationId="{5D93FAE0-6110-8CEE-914A-36E4AA16BF78}"/>
          </ac:spMkLst>
        </pc:spChg>
        <pc:spChg chg="add mod">
          <ac:chgData name="Janvi Gupta" userId="930db329-4c53-4651-870b-a29f9cbc9919" providerId="ADAL" clId="{3BCE843D-E82E-42E4-8A6B-D736FB102563}" dt="2025-01-27T09:40:22.384" v="1108"/>
          <ac:spMkLst>
            <pc:docMk/>
            <pc:sldMk cId="1982808378" sldId="2147481427"/>
            <ac:spMk id="120" creationId="{0A1D1006-4CED-2541-2181-E74AFDB27BFE}"/>
          </ac:spMkLst>
        </pc:spChg>
        <pc:spChg chg="add mod">
          <ac:chgData name="Janvi Gupta" userId="930db329-4c53-4651-870b-a29f9cbc9919" providerId="ADAL" clId="{3BCE843D-E82E-42E4-8A6B-D736FB102563}" dt="2025-01-27T09:40:22.384" v="1108"/>
          <ac:spMkLst>
            <pc:docMk/>
            <pc:sldMk cId="1982808378" sldId="2147481427"/>
            <ac:spMk id="121" creationId="{2D6B9BB6-466F-B65E-4361-23121A7B3E4E}"/>
          </ac:spMkLst>
        </pc:spChg>
        <pc:spChg chg="add mod">
          <ac:chgData name="Janvi Gupta" userId="930db329-4c53-4651-870b-a29f9cbc9919" providerId="ADAL" clId="{3BCE843D-E82E-42E4-8A6B-D736FB102563}" dt="2025-01-27T09:40:22.384" v="1108"/>
          <ac:spMkLst>
            <pc:docMk/>
            <pc:sldMk cId="1982808378" sldId="2147481427"/>
            <ac:spMk id="122" creationId="{9AA70AB6-16D4-E40D-353C-9E505B9B4FCF}"/>
          </ac:spMkLst>
        </pc:spChg>
        <pc:spChg chg="add mod">
          <ac:chgData name="Janvi Gupta" userId="930db329-4c53-4651-870b-a29f9cbc9919" providerId="ADAL" clId="{3BCE843D-E82E-42E4-8A6B-D736FB102563}" dt="2025-01-27T09:40:22.384" v="1108"/>
          <ac:spMkLst>
            <pc:docMk/>
            <pc:sldMk cId="1982808378" sldId="2147481427"/>
            <ac:spMk id="123" creationId="{2DBB504A-B062-3A86-8EA3-CC7366F18EA0}"/>
          </ac:spMkLst>
        </pc:spChg>
        <pc:spChg chg="add mod">
          <ac:chgData name="Janvi Gupta" userId="930db329-4c53-4651-870b-a29f9cbc9919" providerId="ADAL" clId="{3BCE843D-E82E-42E4-8A6B-D736FB102563}" dt="2025-01-27T09:40:22.384" v="1108"/>
          <ac:spMkLst>
            <pc:docMk/>
            <pc:sldMk cId="1982808378" sldId="2147481427"/>
            <ac:spMk id="124" creationId="{01360732-F3B1-028B-0CDA-E8084361221C}"/>
          </ac:spMkLst>
        </pc:spChg>
        <pc:spChg chg="add mod">
          <ac:chgData name="Janvi Gupta" userId="930db329-4c53-4651-870b-a29f9cbc9919" providerId="ADAL" clId="{3BCE843D-E82E-42E4-8A6B-D736FB102563}" dt="2025-01-27T09:40:22.384" v="1108"/>
          <ac:spMkLst>
            <pc:docMk/>
            <pc:sldMk cId="1982808378" sldId="2147481427"/>
            <ac:spMk id="125" creationId="{D0BE8932-9398-B417-4E20-416CBCBE151F}"/>
          </ac:spMkLst>
        </pc:spChg>
        <pc:spChg chg="add mod">
          <ac:chgData name="Janvi Gupta" userId="930db329-4c53-4651-870b-a29f9cbc9919" providerId="ADAL" clId="{3BCE843D-E82E-42E4-8A6B-D736FB102563}" dt="2025-01-27T09:40:22.384" v="1108"/>
          <ac:spMkLst>
            <pc:docMk/>
            <pc:sldMk cId="1982808378" sldId="2147481427"/>
            <ac:spMk id="126" creationId="{EC68F06F-F7EE-1875-0245-92D4BA151D57}"/>
          </ac:spMkLst>
        </pc:spChg>
        <pc:spChg chg="add mod">
          <ac:chgData name="Janvi Gupta" userId="930db329-4c53-4651-870b-a29f9cbc9919" providerId="ADAL" clId="{3BCE843D-E82E-42E4-8A6B-D736FB102563}" dt="2025-01-27T09:40:22.384" v="1108"/>
          <ac:spMkLst>
            <pc:docMk/>
            <pc:sldMk cId="1982808378" sldId="2147481427"/>
            <ac:spMk id="127" creationId="{CEB22B4A-A765-020D-D8E5-3386F1F2514F}"/>
          </ac:spMkLst>
        </pc:spChg>
        <pc:graphicFrameChg chg="del mod modGraphic">
          <ac:chgData name="Janvi Gupta" userId="930db329-4c53-4651-870b-a29f9cbc9919" providerId="ADAL" clId="{3BCE843D-E82E-42E4-8A6B-D736FB102563}" dt="2025-01-27T09:40:09.612" v="1105" actId="21"/>
          <ac:graphicFrameMkLst>
            <pc:docMk/>
            <pc:sldMk cId="1982808378" sldId="2147481427"/>
            <ac:graphicFrameMk id="94" creationId="{B1413B75-C940-9BCB-E6EE-D03FA1A86BC8}"/>
          </ac:graphicFrameMkLst>
        </pc:graphicFrameChg>
        <pc:graphicFrameChg chg="add mod">
          <ac:chgData name="Janvi Gupta" userId="930db329-4c53-4651-870b-a29f9cbc9919" providerId="ADAL" clId="{3BCE843D-E82E-42E4-8A6B-D736FB102563}" dt="2025-01-27T09:40:22.384" v="1108"/>
          <ac:graphicFrameMkLst>
            <pc:docMk/>
            <pc:sldMk cId="1982808378" sldId="2147481427"/>
            <ac:graphicFrameMk id="115" creationId="{B1413B75-C940-9BCB-E6EE-D03FA1A86BC8}"/>
          </ac:graphicFrameMkLst>
        </pc:graphicFrameChg>
        <pc:cxnChg chg="del">
          <ac:chgData name="Janvi Gupta" userId="930db329-4c53-4651-870b-a29f9cbc9919" providerId="ADAL" clId="{3BCE843D-E82E-42E4-8A6B-D736FB102563}" dt="2025-01-27T09:35:33.566" v="965" actId="478"/>
          <ac:cxnSpMkLst>
            <pc:docMk/>
            <pc:sldMk cId="1982808378" sldId="2147481427"/>
            <ac:cxnSpMk id="14" creationId="{621DB22A-8300-D896-EE50-7C953DB405E3}"/>
          </ac:cxnSpMkLst>
        </pc:cxnChg>
        <pc:cxnChg chg="del">
          <ac:chgData name="Janvi Gupta" userId="930db329-4c53-4651-870b-a29f9cbc9919" providerId="ADAL" clId="{3BCE843D-E82E-42E4-8A6B-D736FB102563}" dt="2025-01-27T09:39:48.385" v="1102" actId="478"/>
          <ac:cxnSpMkLst>
            <pc:docMk/>
            <pc:sldMk cId="1982808378" sldId="2147481427"/>
            <ac:cxnSpMk id="16" creationId="{A4384F89-6C03-1D3F-507E-8419E100DA42}"/>
          </ac:cxnSpMkLst>
        </pc:cxnChg>
        <pc:cxnChg chg="del mod">
          <ac:chgData name="Janvi Gupta" userId="930db329-4c53-4651-870b-a29f9cbc9919" providerId="ADAL" clId="{3BCE843D-E82E-42E4-8A6B-D736FB102563}" dt="2025-01-27T09:40:09.612" v="1105" actId="21"/>
          <ac:cxnSpMkLst>
            <pc:docMk/>
            <pc:sldMk cId="1982808378" sldId="2147481427"/>
            <ac:cxnSpMk id="31" creationId="{7E3E9375-9931-A272-AB50-79298B7BC324}"/>
          </ac:cxnSpMkLst>
        </pc:cxnChg>
        <pc:cxnChg chg="del mod">
          <ac:chgData name="Janvi Gupta" userId="930db329-4c53-4651-870b-a29f9cbc9919" providerId="ADAL" clId="{3BCE843D-E82E-42E4-8A6B-D736FB102563}" dt="2025-01-27T09:40:09.612" v="1105" actId="21"/>
          <ac:cxnSpMkLst>
            <pc:docMk/>
            <pc:sldMk cId="1982808378" sldId="2147481427"/>
            <ac:cxnSpMk id="35" creationId="{D1FF878C-B6FA-FD4B-1937-5D7B43927A13}"/>
          </ac:cxnSpMkLst>
        </pc:cxnChg>
        <pc:cxnChg chg="del mod">
          <ac:chgData name="Janvi Gupta" userId="930db329-4c53-4651-870b-a29f9cbc9919" providerId="ADAL" clId="{3BCE843D-E82E-42E4-8A6B-D736FB102563}" dt="2025-01-27T09:40:09.612" v="1105" actId="21"/>
          <ac:cxnSpMkLst>
            <pc:docMk/>
            <pc:sldMk cId="1982808378" sldId="2147481427"/>
            <ac:cxnSpMk id="36" creationId="{513559CC-42CD-42A4-65F5-F98D337DCAB2}"/>
          </ac:cxnSpMkLst>
        </pc:cxnChg>
        <pc:cxnChg chg="del mod">
          <ac:chgData name="Janvi Gupta" userId="930db329-4c53-4651-870b-a29f9cbc9919" providerId="ADAL" clId="{3BCE843D-E82E-42E4-8A6B-D736FB102563}" dt="2025-01-27T09:40:09.612" v="1105" actId="21"/>
          <ac:cxnSpMkLst>
            <pc:docMk/>
            <pc:sldMk cId="1982808378" sldId="2147481427"/>
            <ac:cxnSpMk id="37" creationId="{09C08DFA-CC9F-74CC-998B-3599F1164604}"/>
          </ac:cxnSpMkLst>
        </pc:cxnChg>
        <pc:cxnChg chg="del mod">
          <ac:chgData name="Janvi Gupta" userId="930db329-4c53-4651-870b-a29f9cbc9919" providerId="ADAL" clId="{3BCE843D-E82E-42E4-8A6B-D736FB102563}" dt="2025-01-27T09:40:09.612" v="1105" actId="21"/>
          <ac:cxnSpMkLst>
            <pc:docMk/>
            <pc:sldMk cId="1982808378" sldId="2147481427"/>
            <ac:cxnSpMk id="38" creationId="{FA0FF069-330B-C8D4-7ADB-A604B9C85077}"/>
          </ac:cxnSpMkLst>
        </pc:cxnChg>
        <pc:cxnChg chg="del mod">
          <ac:chgData name="Janvi Gupta" userId="930db329-4c53-4651-870b-a29f9cbc9919" providerId="ADAL" clId="{3BCE843D-E82E-42E4-8A6B-D736FB102563}" dt="2025-01-27T09:40:09.612" v="1105" actId="21"/>
          <ac:cxnSpMkLst>
            <pc:docMk/>
            <pc:sldMk cId="1982808378" sldId="2147481427"/>
            <ac:cxnSpMk id="39" creationId="{5F2D0A0F-A803-FA3B-76A3-004968672C5A}"/>
          </ac:cxnSpMkLst>
        </pc:cxnChg>
        <pc:cxnChg chg="del mod">
          <ac:chgData name="Janvi Gupta" userId="930db329-4c53-4651-870b-a29f9cbc9919" providerId="ADAL" clId="{3BCE843D-E82E-42E4-8A6B-D736FB102563}" dt="2025-01-27T09:40:09.612" v="1105" actId="21"/>
          <ac:cxnSpMkLst>
            <pc:docMk/>
            <pc:sldMk cId="1982808378" sldId="2147481427"/>
            <ac:cxnSpMk id="40" creationId="{2C4C3EF6-2F91-ACFB-2A54-EDCEE14EA4BA}"/>
          </ac:cxnSpMkLst>
        </pc:cxnChg>
        <pc:cxnChg chg="del mod">
          <ac:chgData name="Janvi Gupta" userId="930db329-4c53-4651-870b-a29f9cbc9919" providerId="ADAL" clId="{3BCE843D-E82E-42E4-8A6B-D736FB102563}" dt="2025-01-27T09:40:09.612" v="1105" actId="21"/>
          <ac:cxnSpMkLst>
            <pc:docMk/>
            <pc:sldMk cId="1982808378" sldId="2147481427"/>
            <ac:cxnSpMk id="41" creationId="{1BDD937C-B007-7FEC-45FD-FC145FC0A478}"/>
          </ac:cxnSpMkLst>
        </pc:cxnChg>
        <pc:cxnChg chg="del mod">
          <ac:chgData name="Janvi Gupta" userId="930db329-4c53-4651-870b-a29f9cbc9919" providerId="ADAL" clId="{3BCE843D-E82E-42E4-8A6B-D736FB102563}" dt="2025-01-27T09:40:09.612" v="1105" actId="21"/>
          <ac:cxnSpMkLst>
            <pc:docMk/>
            <pc:sldMk cId="1982808378" sldId="2147481427"/>
            <ac:cxnSpMk id="42" creationId="{FBE86580-DF97-117B-1BF0-18163C3B231B}"/>
          </ac:cxnSpMkLst>
        </pc:cxnChg>
        <pc:cxnChg chg="del mod">
          <ac:chgData name="Janvi Gupta" userId="930db329-4c53-4651-870b-a29f9cbc9919" providerId="ADAL" clId="{3BCE843D-E82E-42E4-8A6B-D736FB102563}" dt="2025-01-27T09:40:09.612" v="1105" actId="21"/>
          <ac:cxnSpMkLst>
            <pc:docMk/>
            <pc:sldMk cId="1982808378" sldId="2147481427"/>
            <ac:cxnSpMk id="43" creationId="{AF127B48-9EBD-FF1E-A865-151E339539F2}"/>
          </ac:cxnSpMkLst>
        </pc:cxnChg>
        <pc:cxnChg chg="del mod">
          <ac:chgData name="Janvi Gupta" userId="930db329-4c53-4651-870b-a29f9cbc9919" providerId="ADAL" clId="{3BCE843D-E82E-42E4-8A6B-D736FB102563}" dt="2025-01-27T09:40:09.612" v="1105" actId="21"/>
          <ac:cxnSpMkLst>
            <pc:docMk/>
            <pc:sldMk cId="1982808378" sldId="2147481427"/>
            <ac:cxnSpMk id="45" creationId="{1F5D7718-6462-69B1-BC55-806C77E83DEE}"/>
          </ac:cxnSpMkLst>
        </pc:cxnChg>
        <pc:cxnChg chg="del">
          <ac:chgData name="Janvi Gupta" userId="930db329-4c53-4651-870b-a29f9cbc9919" providerId="ADAL" clId="{3BCE843D-E82E-42E4-8A6B-D736FB102563}" dt="2025-01-27T09:40:09.612" v="1105" actId="21"/>
          <ac:cxnSpMkLst>
            <pc:docMk/>
            <pc:sldMk cId="1982808378" sldId="2147481427"/>
            <ac:cxnSpMk id="46" creationId="{7AFCF247-B7B5-E453-FB29-78788CB79366}"/>
          </ac:cxnSpMkLst>
        </pc:cxnChg>
        <pc:cxnChg chg="del mod">
          <ac:chgData name="Janvi Gupta" userId="930db329-4c53-4651-870b-a29f9cbc9919" providerId="ADAL" clId="{3BCE843D-E82E-42E4-8A6B-D736FB102563}" dt="2025-01-27T09:40:09.612" v="1105" actId="21"/>
          <ac:cxnSpMkLst>
            <pc:docMk/>
            <pc:sldMk cId="1982808378" sldId="2147481427"/>
            <ac:cxnSpMk id="63" creationId="{AE15DF7A-BDE6-3D1C-58BD-8FC6CDCDEC5B}"/>
          </ac:cxnSpMkLst>
        </pc:cxnChg>
        <pc:cxnChg chg="add mod">
          <ac:chgData name="Janvi Gupta" userId="930db329-4c53-4651-870b-a29f9cbc9919" providerId="ADAL" clId="{3BCE843D-E82E-42E4-8A6B-D736FB102563}" dt="2025-01-27T09:40:22.384" v="1108"/>
          <ac:cxnSpMkLst>
            <pc:docMk/>
            <pc:sldMk cId="1982808378" sldId="2147481427"/>
            <ac:cxnSpMk id="91" creationId="{7E3E9375-9931-A272-AB50-79298B7BC324}"/>
          </ac:cxnSpMkLst>
        </pc:cxnChg>
        <pc:cxnChg chg="add mod">
          <ac:chgData name="Janvi Gupta" userId="930db329-4c53-4651-870b-a29f9cbc9919" providerId="ADAL" clId="{3BCE843D-E82E-42E4-8A6B-D736FB102563}" dt="2025-01-27T09:40:22.384" v="1108"/>
          <ac:cxnSpMkLst>
            <pc:docMk/>
            <pc:sldMk cId="1982808378" sldId="2147481427"/>
            <ac:cxnSpMk id="93" creationId="{D1FF878C-B6FA-FD4B-1937-5D7B43927A13}"/>
          </ac:cxnSpMkLst>
        </pc:cxnChg>
        <pc:cxnChg chg="add mod">
          <ac:chgData name="Janvi Gupta" userId="930db329-4c53-4651-870b-a29f9cbc9919" providerId="ADAL" clId="{3BCE843D-E82E-42E4-8A6B-D736FB102563}" dt="2025-01-27T09:40:22.384" v="1108"/>
          <ac:cxnSpMkLst>
            <pc:docMk/>
            <pc:sldMk cId="1982808378" sldId="2147481427"/>
            <ac:cxnSpMk id="95" creationId="{513559CC-42CD-42A4-65F5-F98D337DCAB2}"/>
          </ac:cxnSpMkLst>
        </pc:cxnChg>
        <pc:cxnChg chg="add mod">
          <ac:chgData name="Janvi Gupta" userId="930db329-4c53-4651-870b-a29f9cbc9919" providerId="ADAL" clId="{3BCE843D-E82E-42E4-8A6B-D736FB102563}" dt="2025-01-27T09:40:22.384" v="1108"/>
          <ac:cxnSpMkLst>
            <pc:docMk/>
            <pc:sldMk cId="1982808378" sldId="2147481427"/>
            <ac:cxnSpMk id="96" creationId="{09C08DFA-CC9F-74CC-998B-3599F1164604}"/>
          </ac:cxnSpMkLst>
        </pc:cxnChg>
        <pc:cxnChg chg="add mod">
          <ac:chgData name="Janvi Gupta" userId="930db329-4c53-4651-870b-a29f9cbc9919" providerId="ADAL" clId="{3BCE843D-E82E-42E4-8A6B-D736FB102563}" dt="2025-01-27T09:40:22.384" v="1108"/>
          <ac:cxnSpMkLst>
            <pc:docMk/>
            <pc:sldMk cId="1982808378" sldId="2147481427"/>
            <ac:cxnSpMk id="97" creationId="{FA0FF069-330B-C8D4-7ADB-A604B9C85077}"/>
          </ac:cxnSpMkLst>
        </pc:cxnChg>
        <pc:cxnChg chg="add mod">
          <ac:chgData name="Janvi Gupta" userId="930db329-4c53-4651-870b-a29f9cbc9919" providerId="ADAL" clId="{3BCE843D-E82E-42E4-8A6B-D736FB102563}" dt="2025-01-27T09:40:22.384" v="1108"/>
          <ac:cxnSpMkLst>
            <pc:docMk/>
            <pc:sldMk cId="1982808378" sldId="2147481427"/>
            <ac:cxnSpMk id="98" creationId="{5F2D0A0F-A803-FA3B-76A3-004968672C5A}"/>
          </ac:cxnSpMkLst>
        </pc:cxnChg>
        <pc:cxnChg chg="add mod">
          <ac:chgData name="Janvi Gupta" userId="930db329-4c53-4651-870b-a29f9cbc9919" providerId="ADAL" clId="{3BCE843D-E82E-42E4-8A6B-D736FB102563}" dt="2025-01-27T09:40:22.384" v="1108"/>
          <ac:cxnSpMkLst>
            <pc:docMk/>
            <pc:sldMk cId="1982808378" sldId="2147481427"/>
            <ac:cxnSpMk id="99" creationId="{2C4C3EF6-2F91-ACFB-2A54-EDCEE14EA4BA}"/>
          </ac:cxnSpMkLst>
        </pc:cxnChg>
        <pc:cxnChg chg="add mod">
          <ac:chgData name="Janvi Gupta" userId="930db329-4c53-4651-870b-a29f9cbc9919" providerId="ADAL" clId="{3BCE843D-E82E-42E4-8A6B-D736FB102563}" dt="2025-01-27T09:40:22.384" v="1108"/>
          <ac:cxnSpMkLst>
            <pc:docMk/>
            <pc:sldMk cId="1982808378" sldId="2147481427"/>
            <ac:cxnSpMk id="100" creationId="{1BDD937C-B007-7FEC-45FD-FC145FC0A478}"/>
          </ac:cxnSpMkLst>
        </pc:cxnChg>
        <pc:cxnChg chg="add mod">
          <ac:chgData name="Janvi Gupta" userId="930db329-4c53-4651-870b-a29f9cbc9919" providerId="ADAL" clId="{3BCE843D-E82E-42E4-8A6B-D736FB102563}" dt="2025-01-27T09:40:22.384" v="1108"/>
          <ac:cxnSpMkLst>
            <pc:docMk/>
            <pc:sldMk cId="1982808378" sldId="2147481427"/>
            <ac:cxnSpMk id="101" creationId="{FBE86580-DF97-117B-1BF0-18163C3B231B}"/>
          </ac:cxnSpMkLst>
        </pc:cxnChg>
        <pc:cxnChg chg="add mod">
          <ac:chgData name="Janvi Gupta" userId="930db329-4c53-4651-870b-a29f9cbc9919" providerId="ADAL" clId="{3BCE843D-E82E-42E4-8A6B-D736FB102563}" dt="2025-01-27T09:40:22.384" v="1108"/>
          <ac:cxnSpMkLst>
            <pc:docMk/>
            <pc:sldMk cId="1982808378" sldId="2147481427"/>
            <ac:cxnSpMk id="102" creationId="{AF127B48-9EBD-FF1E-A865-151E339539F2}"/>
          </ac:cxnSpMkLst>
        </pc:cxnChg>
        <pc:cxnChg chg="add mod">
          <ac:chgData name="Janvi Gupta" userId="930db329-4c53-4651-870b-a29f9cbc9919" providerId="ADAL" clId="{3BCE843D-E82E-42E4-8A6B-D736FB102563}" dt="2025-01-27T09:40:22.384" v="1108"/>
          <ac:cxnSpMkLst>
            <pc:docMk/>
            <pc:sldMk cId="1982808378" sldId="2147481427"/>
            <ac:cxnSpMk id="103" creationId="{1F5D7718-6462-69B1-BC55-806C77E83DEE}"/>
          </ac:cxnSpMkLst>
        </pc:cxnChg>
        <pc:cxnChg chg="add mod">
          <ac:chgData name="Janvi Gupta" userId="930db329-4c53-4651-870b-a29f9cbc9919" providerId="ADAL" clId="{3BCE843D-E82E-42E4-8A6B-D736FB102563}" dt="2025-01-27T09:40:22.384" v="1108"/>
          <ac:cxnSpMkLst>
            <pc:docMk/>
            <pc:sldMk cId="1982808378" sldId="2147481427"/>
            <ac:cxnSpMk id="104" creationId="{7AFCF247-B7B5-E453-FB29-78788CB79366}"/>
          </ac:cxnSpMkLst>
        </pc:cxnChg>
        <pc:cxnChg chg="add mod">
          <ac:chgData name="Janvi Gupta" userId="930db329-4c53-4651-870b-a29f9cbc9919" providerId="ADAL" clId="{3BCE843D-E82E-42E4-8A6B-D736FB102563}" dt="2025-01-27T09:40:22.384" v="1108"/>
          <ac:cxnSpMkLst>
            <pc:docMk/>
            <pc:sldMk cId="1982808378" sldId="2147481427"/>
            <ac:cxnSpMk id="114" creationId="{AE15DF7A-BDE6-3D1C-58BD-8FC6CDCDEC5B}"/>
          </ac:cxnSpMkLst>
        </pc:cxnChg>
      </pc:sldChg>
      <pc:sldChg chg="addSp delSp modSp add mod">
        <pc:chgData name="Janvi Gupta" userId="930db329-4c53-4651-870b-a29f9cbc9919" providerId="ADAL" clId="{3BCE843D-E82E-42E4-8A6B-D736FB102563}" dt="2025-01-27T09:11:28.906" v="177" actId="1037"/>
        <pc:sldMkLst>
          <pc:docMk/>
          <pc:sldMk cId="1867928370" sldId="2147481440"/>
        </pc:sldMkLst>
        <pc:spChg chg="mod">
          <ac:chgData name="Janvi Gupta" userId="930db329-4c53-4651-870b-a29f9cbc9919" providerId="ADAL" clId="{3BCE843D-E82E-42E4-8A6B-D736FB102563}" dt="2025-01-27T09:11:17.809" v="174" actId="14100"/>
          <ac:spMkLst>
            <pc:docMk/>
            <pc:sldMk cId="1867928370" sldId="2147481440"/>
            <ac:spMk id="3" creationId="{00BFCEF8-E711-1734-8355-71D6FC9B3E38}"/>
          </ac:spMkLst>
        </pc:spChg>
        <pc:spChg chg="del mod">
          <ac:chgData name="Janvi Gupta" userId="930db329-4c53-4651-870b-a29f9cbc9919" providerId="ADAL" clId="{3BCE843D-E82E-42E4-8A6B-D736FB102563}" dt="2025-01-26T17:20:02.910" v="132" actId="478"/>
          <ac:spMkLst>
            <pc:docMk/>
            <pc:sldMk cId="1867928370" sldId="2147481440"/>
            <ac:spMk id="6" creationId="{79C4BEBF-8DEA-EB08-5AC6-E73B43EB308A}"/>
          </ac:spMkLst>
        </pc:spChg>
        <pc:spChg chg="add mod">
          <ac:chgData name="Janvi Gupta" userId="930db329-4c53-4651-870b-a29f9cbc9919" providerId="ADAL" clId="{3BCE843D-E82E-42E4-8A6B-D736FB102563}" dt="2025-01-27T09:11:28.906" v="177" actId="1037"/>
          <ac:spMkLst>
            <pc:docMk/>
            <pc:sldMk cId="1867928370" sldId="2147481440"/>
            <ac:spMk id="7" creationId="{4B9D924F-BA69-49F6-F7B1-4D7CC6449E8E}"/>
          </ac:spMkLst>
        </pc:spChg>
      </pc:sldChg>
      <pc:sldChg chg="delSp modSp add mod">
        <pc:chgData name="Janvi Gupta" userId="930db329-4c53-4651-870b-a29f9cbc9919" providerId="ADAL" clId="{3BCE843D-E82E-42E4-8A6B-D736FB102563}" dt="2025-01-26T17:20:08.671" v="133" actId="478"/>
        <pc:sldMkLst>
          <pc:docMk/>
          <pc:sldMk cId="2826068637" sldId="2147481443"/>
        </pc:sldMkLst>
        <pc:spChg chg="del mod">
          <ac:chgData name="Janvi Gupta" userId="930db329-4c53-4651-870b-a29f9cbc9919" providerId="ADAL" clId="{3BCE843D-E82E-42E4-8A6B-D736FB102563}" dt="2025-01-26T17:20:08.671" v="133" actId="478"/>
          <ac:spMkLst>
            <pc:docMk/>
            <pc:sldMk cId="2826068637" sldId="2147481443"/>
            <ac:spMk id="6" creationId="{79C4BEBF-8DEA-EB08-5AC6-E73B43EB308A}"/>
          </ac:spMkLst>
        </pc:spChg>
        <pc:spChg chg="mod">
          <ac:chgData name="Janvi Gupta" userId="930db329-4c53-4651-870b-a29f9cbc9919" providerId="ADAL" clId="{3BCE843D-E82E-42E4-8A6B-D736FB102563}" dt="2025-01-26T17:16:19.068" v="113" actId="20577"/>
          <ac:spMkLst>
            <pc:docMk/>
            <pc:sldMk cId="2826068637" sldId="2147481443"/>
            <ac:spMk id="7" creationId="{2E75B6B5-57F3-004B-E4F6-DE64A63E4644}"/>
          </ac:spMkLst>
        </pc:spChg>
      </pc:sldChg>
      <pc:sldChg chg="add del">
        <pc:chgData name="Janvi Gupta" userId="930db329-4c53-4651-870b-a29f9cbc9919" providerId="ADAL" clId="{3BCE843D-E82E-42E4-8A6B-D736FB102563}" dt="2025-01-27T10:45:57.330" v="1869" actId="2696"/>
        <pc:sldMkLst>
          <pc:docMk/>
          <pc:sldMk cId="102985250" sldId="2147481449"/>
        </pc:sldMkLst>
      </pc:sldChg>
      <pc:sldChg chg="delSp add mod">
        <pc:chgData name="Janvi Gupta" userId="930db329-4c53-4651-870b-a29f9cbc9919" providerId="ADAL" clId="{3BCE843D-E82E-42E4-8A6B-D736FB102563}" dt="2025-01-27T10:46:28.041" v="1875" actId="478"/>
        <pc:sldMkLst>
          <pc:docMk/>
          <pc:sldMk cId="2572382230" sldId="2147481449"/>
        </pc:sldMkLst>
        <pc:spChg chg="del">
          <ac:chgData name="Janvi Gupta" userId="930db329-4c53-4651-870b-a29f9cbc9919" providerId="ADAL" clId="{3BCE843D-E82E-42E4-8A6B-D736FB102563}" dt="2025-01-27T10:46:28.041" v="1875" actId="478"/>
          <ac:spMkLst>
            <pc:docMk/>
            <pc:sldMk cId="2572382230" sldId="2147481449"/>
            <ac:spMk id="4" creationId="{262C7ECD-9363-4595-1E17-58EB5CD54901}"/>
          </ac:spMkLst>
        </pc:spChg>
      </pc:sldChg>
      <pc:sldChg chg="delSp add mod">
        <pc:chgData name="Janvi Gupta" userId="930db329-4c53-4651-870b-a29f9cbc9919" providerId="ADAL" clId="{3BCE843D-E82E-42E4-8A6B-D736FB102563}" dt="2025-01-27T10:46:30.697" v="1876" actId="478"/>
        <pc:sldMkLst>
          <pc:docMk/>
          <pc:sldMk cId="3134190488" sldId="2147481450"/>
        </pc:sldMkLst>
        <pc:spChg chg="del">
          <ac:chgData name="Janvi Gupta" userId="930db329-4c53-4651-870b-a29f9cbc9919" providerId="ADAL" clId="{3BCE843D-E82E-42E4-8A6B-D736FB102563}" dt="2025-01-27T10:46:30.697" v="1876" actId="478"/>
          <ac:spMkLst>
            <pc:docMk/>
            <pc:sldMk cId="3134190488" sldId="2147481450"/>
            <ac:spMk id="4" creationId="{262C7ECD-9363-4595-1E17-58EB5CD54901}"/>
          </ac:spMkLst>
        </pc:spChg>
      </pc:sldChg>
      <pc:sldChg chg="add del">
        <pc:chgData name="Janvi Gupta" userId="930db329-4c53-4651-870b-a29f9cbc9919" providerId="ADAL" clId="{3BCE843D-E82E-42E4-8A6B-D736FB102563}" dt="2025-01-27T10:45:57.330" v="1869" actId="2696"/>
        <pc:sldMkLst>
          <pc:docMk/>
          <pc:sldMk cId="4203434680" sldId="2147481450"/>
        </pc:sldMkLst>
      </pc:sldChg>
      <pc:sldChg chg="add del">
        <pc:chgData name="Janvi Gupta" userId="930db329-4c53-4651-870b-a29f9cbc9919" providerId="ADAL" clId="{3BCE843D-E82E-42E4-8A6B-D736FB102563}" dt="2025-01-27T10:45:57.330" v="1869" actId="2696"/>
        <pc:sldMkLst>
          <pc:docMk/>
          <pc:sldMk cId="1096004615" sldId="2147481452"/>
        </pc:sldMkLst>
      </pc:sldChg>
      <pc:sldChg chg="delSp add mod">
        <pc:chgData name="Janvi Gupta" userId="930db329-4c53-4651-870b-a29f9cbc9919" providerId="ADAL" clId="{3BCE843D-E82E-42E4-8A6B-D736FB102563}" dt="2025-01-27T10:46:32.992" v="1877" actId="478"/>
        <pc:sldMkLst>
          <pc:docMk/>
          <pc:sldMk cId="2468844754" sldId="2147481452"/>
        </pc:sldMkLst>
        <pc:spChg chg="del">
          <ac:chgData name="Janvi Gupta" userId="930db329-4c53-4651-870b-a29f9cbc9919" providerId="ADAL" clId="{3BCE843D-E82E-42E4-8A6B-D736FB102563}" dt="2025-01-27T10:46:32.992" v="1877" actId="478"/>
          <ac:spMkLst>
            <pc:docMk/>
            <pc:sldMk cId="2468844754" sldId="2147481452"/>
            <ac:spMk id="4" creationId="{44991122-87FB-B02E-CF34-C47BAC34E273}"/>
          </ac:spMkLst>
        </pc:spChg>
      </pc:sldChg>
      <pc:sldChg chg="delSp mod modClrScheme chgLayout">
        <pc:chgData name="Janvi Gupta" userId="930db329-4c53-4651-870b-a29f9cbc9919" providerId="ADAL" clId="{3BCE843D-E82E-42E4-8A6B-D736FB102563}" dt="2025-01-26T17:11:04.221" v="17" actId="700"/>
        <pc:sldMkLst>
          <pc:docMk/>
          <pc:sldMk cId="3224290970" sldId="2147483489"/>
        </pc:sldMkLst>
        <pc:spChg chg="del">
          <ac:chgData name="Janvi Gupta" userId="930db329-4c53-4651-870b-a29f9cbc9919" providerId="ADAL" clId="{3BCE843D-E82E-42E4-8A6B-D736FB102563}" dt="2025-01-26T17:11:04.221" v="17" actId="700"/>
          <ac:spMkLst>
            <pc:docMk/>
            <pc:sldMk cId="3224290970" sldId="2147483489"/>
            <ac:spMk id="2" creationId="{E189E2CE-AF94-C438-41B8-425F80DFFD41}"/>
          </ac:spMkLst>
        </pc:spChg>
      </pc:sldChg>
      <pc:sldChg chg="addSp delSp modSp new del mod modClrScheme chgLayout">
        <pc:chgData name="Janvi Gupta" userId="930db329-4c53-4651-870b-a29f9cbc9919" providerId="ADAL" clId="{3BCE843D-E82E-42E4-8A6B-D736FB102563}" dt="2025-01-27T09:50:42.251" v="1220" actId="47"/>
        <pc:sldMkLst>
          <pc:docMk/>
          <pc:sldMk cId="984639380" sldId="2147483490"/>
        </pc:sldMkLst>
        <pc:spChg chg="del">
          <ac:chgData name="Janvi Gupta" userId="930db329-4c53-4651-870b-a29f9cbc9919" providerId="ADAL" clId="{3BCE843D-E82E-42E4-8A6B-D736FB102563}" dt="2025-01-26T17:19:41.899" v="122" actId="700"/>
          <ac:spMkLst>
            <pc:docMk/>
            <pc:sldMk cId="984639380" sldId="2147483490"/>
            <ac:spMk id="2" creationId="{8F538616-63DB-9B55-C1AA-4EFEB3E1FABF}"/>
          </ac:spMkLst>
        </pc:spChg>
        <pc:spChg chg="del">
          <ac:chgData name="Janvi Gupta" userId="930db329-4c53-4651-870b-a29f9cbc9919" providerId="ADAL" clId="{3BCE843D-E82E-42E4-8A6B-D736FB102563}" dt="2025-01-26T17:19:41.899" v="122" actId="700"/>
          <ac:spMkLst>
            <pc:docMk/>
            <pc:sldMk cId="984639380" sldId="2147483490"/>
            <ac:spMk id="3" creationId="{90CC460D-A578-CFDC-FAED-47CD3EF20DC2}"/>
          </ac:spMkLst>
        </pc:spChg>
        <pc:spChg chg="mod ord">
          <ac:chgData name="Janvi Gupta" userId="930db329-4c53-4651-870b-a29f9cbc9919" providerId="ADAL" clId="{3BCE843D-E82E-42E4-8A6B-D736FB102563}" dt="2025-01-26T17:19:41.899" v="122" actId="700"/>
          <ac:spMkLst>
            <pc:docMk/>
            <pc:sldMk cId="984639380" sldId="2147483490"/>
            <ac:spMk id="4" creationId="{CB16B0A7-5674-E83C-3A51-09DDE7B29121}"/>
          </ac:spMkLst>
        </pc:spChg>
        <pc:spChg chg="del">
          <ac:chgData name="Janvi Gupta" userId="930db329-4c53-4651-870b-a29f9cbc9919" providerId="ADAL" clId="{3BCE843D-E82E-42E4-8A6B-D736FB102563}" dt="2025-01-26T17:19:41.899" v="122" actId="700"/>
          <ac:spMkLst>
            <pc:docMk/>
            <pc:sldMk cId="984639380" sldId="2147483490"/>
            <ac:spMk id="5" creationId="{1E6C5733-B7C9-CADE-B4CC-6A351D9C75E3}"/>
          </ac:spMkLst>
        </pc:spChg>
        <pc:spChg chg="del mod ord">
          <ac:chgData name="Janvi Gupta" userId="930db329-4c53-4651-870b-a29f9cbc9919" providerId="ADAL" clId="{3BCE843D-E82E-42E4-8A6B-D736FB102563}" dt="2025-01-26T17:20:11.742" v="134" actId="478"/>
          <ac:spMkLst>
            <pc:docMk/>
            <pc:sldMk cId="984639380" sldId="2147483490"/>
            <ac:spMk id="6" creationId="{2162D247-3051-9CDB-0F8F-C856BCB4ADBF}"/>
          </ac:spMkLst>
        </pc:spChg>
        <pc:spChg chg="add mod">
          <ac:chgData name="Janvi Gupta" userId="930db329-4c53-4651-870b-a29f9cbc9919" providerId="ADAL" clId="{3BCE843D-E82E-42E4-8A6B-D736FB102563}" dt="2025-01-26T17:20:22.191" v="137" actId="1076"/>
          <ac:spMkLst>
            <pc:docMk/>
            <pc:sldMk cId="984639380" sldId="2147483490"/>
            <ac:spMk id="7" creationId="{18F72429-4A8F-6D3C-E774-8A0A124D61E9}"/>
          </ac:spMkLst>
        </pc:spChg>
      </pc:sldChg>
      <pc:sldChg chg="addSp modSp add del mod">
        <pc:chgData name="Janvi Gupta" userId="930db329-4c53-4651-870b-a29f9cbc9919" providerId="ADAL" clId="{3BCE843D-E82E-42E4-8A6B-D736FB102563}" dt="2025-01-27T09:25:58.404" v="265" actId="47"/>
        <pc:sldMkLst>
          <pc:docMk/>
          <pc:sldMk cId="430342364" sldId="2147483491"/>
        </pc:sldMkLst>
        <pc:spChg chg="add mod">
          <ac:chgData name="Janvi Gupta" userId="930db329-4c53-4651-870b-a29f9cbc9919" providerId="ADAL" clId="{3BCE843D-E82E-42E4-8A6B-D736FB102563}" dt="2025-01-27T09:25:56.768" v="264" actId="1076"/>
          <ac:spMkLst>
            <pc:docMk/>
            <pc:sldMk cId="430342364" sldId="2147483491"/>
            <ac:spMk id="3" creationId="{0994E50A-AFDE-D823-7ABD-EC26C7573C2E}"/>
          </ac:spMkLst>
        </pc:spChg>
        <pc:spChg chg="mod">
          <ac:chgData name="Janvi Gupta" userId="930db329-4c53-4651-870b-a29f9cbc9919" providerId="ADAL" clId="{3BCE843D-E82E-42E4-8A6B-D736FB102563}" dt="2025-01-27T09:25:04.720" v="250" actId="1076"/>
          <ac:spMkLst>
            <pc:docMk/>
            <pc:sldMk cId="430342364" sldId="2147483491"/>
            <ac:spMk id="5" creationId="{B045D30B-04E5-5D09-4F11-654877126F8B}"/>
          </ac:spMkLst>
        </pc:spChg>
        <pc:spChg chg="mod">
          <ac:chgData name="Janvi Gupta" userId="930db329-4c53-4651-870b-a29f9cbc9919" providerId="ADAL" clId="{3BCE843D-E82E-42E4-8A6B-D736FB102563}" dt="2025-01-27T09:25:04.720" v="250" actId="1076"/>
          <ac:spMkLst>
            <pc:docMk/>
            <pc:sldMk cId="430342364" sldId="2147483491"/>
            <ac:spMk id="6" creationId="{12958F35-8850-6512-69CC-B258DD5C995C}"/>
          </ac:spMkLst>
        </pc:spChg>
        <pc:spChg chg="mod">
          <ac:chgData name="Janvi Gupta" userId="930db329-4c53-4651-870b-a29f9cbc9919" providerId="ADAL" clId="{3BCE843D-E82E-42E4-8A6B-D736FB102563}" dt="2025-01-27T09:25:04.720" v="250" actId="1076"/>
          <ac:spMkLst>
            <pc:docMk/>
            <pc:sldMk cId="430342364" sldId="2147483491"/>
            <ac:spMk id="7" creationId="{FE661965-6E81-5C2F-CDB0-77B97ADF7191}"/>
          </ac:spMkLst>
        </pc:spChg>
        <pc:spChg chg="mod">
          <ac:chgData name="Janvi Gupta" userId="930db329-4c53-4651-870b-a29f9cbc9919" providerId="ADAL" clId="{3BCE843D-E82E-42E4-8A6B-D736FB102563}" dt="2025-01-27T09:25:04.720" v="250" actId="1076"/>
          <ac:spMkLst>
            <pc:docMk/>
            <pc:sldMk cId="430342364" sldId="2147483491"/>
            <ac:spMk id="8" creationId="{AFF75BA0-795E-5432-BB44-841B108AD4F9}"/>
          </ac:spMkLst>
        </pc:spChg>
        <pc:spChg chg="mod">
          <ac:chgData name="Janvi Gupta" userId="930db329-4c53-4651-870b-a29f9cbc9919" providerId="ADAL" clId="{3BCE843D-E82E-42E4-8A6B-D736FB102563}" dt="2025-01-27T09:25:04.720" v="250" actId="1076"/>
          <ac:spMkLst>
            <pc:docMk/>
            <pc:sldMk cId="430342364" sldId="2147483491"/>
            <ac:spMk id="9" creationId="{B945D6F9-6FEC-CDFC-F362-8D7BCBAB89E3}"/>
          </ac:spMkLst>
        </pc:spChg>
        <pc:spChg chg="mod">
          <ac:chgData name="Janvi Gupta" userId="930db329-4c53-4651-870b-a29f9cbc9919" providerId="ADAL" clId="{3BCE843D-E82E-42E4-8A6B-D736FB102563}" dt="2025-01-27T09:25:04.720" v="250" actId="1076"/>
          <ac:spMkLst>
            <pc:docMk/>
            <pc:sldMk cId="430342364" sldId="2147483491"/>
            <ac:spMk id="10" creationId="{B5EC97E8-D5FA-71C3-5596-B311CD6F1E2A}"/>
          </ac:spMkLst>
        </pc:spChg>
        <pc:spChg chg="mod">
          <ac:chgData name="Janvi Gupta" userId="930db329-4c53-4651-870b-a29f9cbc9919" providerId="ADAL" clId="{3BCE843D-E82E-42E4-8A6B-D736FB102563}" dt="2025-01-27T09:25:55.686" v="262" actId="1076"/>
          <ac:spMkLst>
            <pc:docMk/>
            <pc:sldMk cId="430342364" sldId="2147483491"/>
            <ac:spMk id="11" creationId="{544AA816-3482-F8DA-D479-FB23A09A7C91}"/>
          </ac:spMkLst>
        </pc:spChg>
      </pc:sldChg>
      <pc:sldChg chg="add del">
        <pc:chgData name="Janvi Gupta" userId="930db329-4c53-4651-870b-a29f9cbc9919" providerId="ADAL" clId="{3BCE843D-E82E-42E4-8A6B-D736FB102563}" dt="2025-01-27T10:46:06.227" v="1871" actId="47"/>
        <pc:sldMkLst>
          <pc:docMk/>
          <pc:sldMk cId="1336793277" sldId="2147483569"/>
        </pc:sldMkLst>
      </pc:sldChg>
      <pc:sldChg chg="modSp add del mod ord">
        <pc:chgData name="Janvi Gupta" userId="930db329-4c53-4651-870b-a29f9cbc9919" providerId="ADAL" clId="{3BCE843D-E82E-42E4-8A6B-D736FB102563}" dt="2025-01-27T09:49:25.351" v="1213" actId="2696"/>
        <pc:sldMkLst>
          <pc:docMk/>
          <pc:sldMk cId="3195944525" sldId="2147483569"/>
        </pc:sldMkLst>
        <pc:spChg chg="mod">
          <ac:chgData name="Janvi Gupta" userId="930db329-4c53-4651-870b-a29f9cbc9919" providerId="ADAL" clId="{3BCE843D-E82E-42E4-8A6B-D736FB102563}" dt="2025-01-27T09:48:49.559" v="1210" actId="14100"/>
          <ac:spMkLst>
            <pc:docMk/>
            <pc:sldMk cId="3195944525" sldId="2147483569"/>
            <ac:spMk id="28" creationId="{8F3C719F-05C1-6942-22E6-379B1C5E4B69}"/>
          </ac:spMkLst>
        </pc:spChg>
      </pc:sldChg>
      <pc:sldChg chg="delSp add mod">
        <pc:chgData name="Janvi Gupta" userId="930db329-4c53-4651-870b-a29f9cbc9919" providerId="ADAL" clId="{3BCE843D-E82E-42E4-8A6B-D736FB102563}" dt="2025-01-27T10:46:18.881" v="1872" actId="478"/>
        <pc:sldMkLst>
          <pc:docMk/>
          <pc:sldMk cId="2461327440" sldId="2147483570"/>
        </pc:sldMkLst>
        <pc:spChg chg="del">
          <ac:chgData name="Janvi Gupta" userId="930db329-4c53-4651-870b-a29f9cbc9919" providerId="ADAL" clId="{3BCE843D-E82E-42E4-8A6B-D736FB102563}" dt="2025-01-27T10:46:18.881" v="1872" actId="478"/>
          <ac:spMkLst>
            <pc:docMk/>
            <pc:sldMk cId="2461327440" sldId="2147483570"/>
            <ac:spMk id="11" creationId="{33EFEC06-C08A-5663-F974-E00CEEFBB1D8}"/>
          </ac:spMkLst>
        </pc:spChg>
        <pc:spChg chg="del">
          <ac:chgData name="Janvi Gupta" userId="930db329-4c53-4651-870b-a29f9cbc9919" providerId="ADAL" clId="{3BCE843D-E82E-42E4-8A6B-D736FB102563}" dt="2025-01-27T10:46:18.881" v="1872" actId="478"/>
          <ac:spMkLst>
            <pc:docMk/>
            <pc:sldMk cId="2461327440" sldId="2147483570"/>
            <ac:spMk id="12" creationId="{CE8F47A6-11DD-0CA4-0E72-9601DFA71348}"/>
          </ac:spMkLst>
        </pc:spChg>
      </pc:sldChg>
      <pc:sldChg chg="delSp modSp add mod">
        <pc:chgData name="Janvi Gupta" userId="930db329-4c53-4651-870b-a29f9cbc9919" providerId="ADAL" clId="{3BCE843D-E82E-42E4-8A6B-D736FB102563}" dt="2025-01-27T10:05:24.169" v="1446" actId="478"/>
        <pc:sldMkLst>
          <pc:docMk/>
          <pc:sldMk cId="598500363" sldId="2147483580"/>
        </pc:sldMkLst>
        <pc:spChg chg="del">
          <ac:chgData name="Janvi Gupta" userId="930db329-4c53-4651-870b-a29f9cbc9919" providerId="ADAL" clId="{3BCE843D-E82E-42E4-8A6B-D736FB102563}" dt="2025-01-27T10:05:22.028" v="1445" actId="478"/>
          <ac:spMkLst>
            <pc:docMk/>
            <pc:sldMk cId="598500363" sldId="2147483580"/>
            <ac:spMk id="2" creationId="{1C0CCB7D-6283-E820-D6F7-F02FA910B65E}"/>
          </ac:spMkLst>
        </pc:spChg>
        <pc:spChg chg="del">
          <ac:chgData name="Janvi Gupta" userId="930db329-4c53-4651-870b-a29f9cbc9919" providerId="ADAL" clId="{3BCE843D-E82E-42E4-8A6B-D736FB102563}" dt="2025-01-27T10:05:22.028" v="1445" actId="478"/>
          <ac:spMkLst>
            <pc:docMk/>
            <pc:sldMk cId="598500363" sldId="2147483580"/>
            <ac:spMk id="3" creationId="{AD5D878D-F5A3-C16F-04B3-5171E0FDF1D1}"/>
          </ac:spMkLst>
        </pc:spChg>
        <pc:spChg chg="del">
          <ac:chgData name="Janvi Gupta" userId="930db329-4c53-4651-870b-a29f9cbc9919" providerId="ADAL" clId="{3BCE843D-E82E-42E4-8A6B-D736FB102563}" dt="2025-01-27T10:05:24.169" v="1446" actId="478"/>
          <ac:spMkLst>
            <pc:docMk/>
            <pc:sldMk cId="598500363" sldId="2147483580"/>
            <ac:spMk id="4" creationId="{B46E34F4-4AB3-CCA0-F6AE-9EE9C3EAB55B}"/>
          </ac:spMkLst>
        </pc:spChg>
        <pc:spChg chg="mod">
          <ac:chgData name="Janvi Gupta" userId="930db329-4c53-4651-870b-a29f9cbc9919" providerId="ADAL" clId="{3BCE843D-E82E-42E4-8A6B-D736FB102563}" dt="2025-01-27T10:05:19.589" v="1444" actId="20577"/>
          <ac:spMkLst>
            <pc:docMk/>
            <pc:sldMk cId="598500363" sldId="2147483580"/>
            <ac:spMk id="7" creationId="{7A9A2245-C46C-9B2C-2010-53BD868E916A}"/>
          </ac:spMkLst>
        </pc:spChg>
      </pc:sldChg>
      <pc:sldChg chg="delSp modSp add del mod ord modClrScheme chgLayout">
        <pc:chgData name="Janvi Gupta" userId="930db329-4c53-4651-870b-a29f9cbc9919" providerId="ADAL" clId="{3BCE843D-E82E-42E4-8A6B-D736FB102563}" dt="2025-01-27T09:50:15.243" v="1219" actId="478"/>
        <pc:sldMkLst>
          <pc:docMk/>
          <pc:sldMk cId="2233471726" sldId="2147483590"/>
        </pc:sldMkLst>
        <pc:spChg chg="mod ord">
          <ac:chgData name="Janvi Gupta" userId="930db329-4c53-4651-870b-a29f9cbc9919" providerId="ADAL" clId="{3BCE843D-E82E-42E4-8A6B-D736FB102563}" dt="2025-01-27T09:46:02.227" v="1168" actId="403"/>
          <ac:spMkLst>
            <pc:docMk/>
            <pc:sldMk cId="2233471726" sldId="2147483590"/>
            <ac:spMk id="2" creationId="{FAA8DC44-DC25-B999-C245-4381F0FB4222}"/>
          </ac:spMkLst>
        </pc:spChg>
        <pc:spChg chg="del mod ord">
          <ac:chgData name="Janvi Gupta" userId="930db329-4c53-4651-870b-a29f9cbc9919" providerId="ADAL" clId="{3BCE843D-E82E-42E4-8A6B-D736FB102563}" dt="2025-01-27T09:46:05.305" v="1169" actId="478"/>
          <ac:spMkLst>
            <pc:docMk/>
            <pc:sldMk cId="2233471726" sldId="2147483590"/>
            <ac:spMk id="3" creationId="{73C429E9-3F2A-80DB-97EE-72BD1B8E9574}"/>
          </ac:spMkLst>
        </pc:spChg>
        <pc:spChg chg="del mod ord">
          <ac:chgData name="Janvi Gupta" userId="930db329-4c53-4651-870b-a29f9cbc9919" providerId="ADAL" clId="{3BCE843D-E82E-42E4-8A6B-D736FB102563}" dt="2025-01-27T09:46:05.305" v="1169" actId="478"/>
          <ac:spMkLst>
            <pc:docMk/>
            <pc:sldMk cId="2233471726" sldId="2147483590"/>
            <ac:spMk id="4" creationId="{C3930DF9-BD54-6390-545B-03E83EBC06B6}"/>
          </ac:spMkLst>
        </pc:spChg>
        <pc:spChg chg="mod ord">
          <ac:chgData name="Janvi Gupta" userId="930db329-4c53-4651-870b-a29f9cbc9919" providerId="ADAL" clId="{3BCE843D-E82E-42E4-8A6B-D736FB102563}" dt="2025-01-27T09:43:28.417" v="1124" actId="700"/>
          <ac:spMkLst>
            <pc:docMk/>
            <pc:sldMk cId="2233471726" sldId="2147483590"/>
            <ac:spMk id="5" creationId="{F6D4B4F3-38D8-9338-3225-B5A7C6B0FA09}"/>
          </ac:spMkLst>
        </pc:spChg>
        <pc:spChg chg="mod">
          <ac:chgData name="Janvi Gupta" userId="930db329-4c53-4651-870b-a29f9cbc9919" providerId="ADAL" clId="{3BCE843D-E82E-42E4-8A6B-D736FB102563}" dt="2025-01-27T09:43:35.585" v="1125" actId="207"/>
          <ac:spMkLst>
            <pc:docMk/>
            <pc:sldMk cId="2233471726" sldId="2147483590"/>
            <ac:spMk id="6" creationId="{B117E1F0-99C1-0F7A-C42C-0742D74530F0}"/>
          </ac:spMkLst>
        </pc:spChg>
        <pc:spChg chg="mod">
          <ac:chgData name="Janvi Gupta" userId="930db329-4c53-4651-870b-a29f9cbc9919" providerId="ADAL" clId="{3BCE843D-E82E-42E4-8A6B-D736FB102563}" dt="2025-01-27T09:44:50.754" v="1134" actId="207"/>
          <ac:spMkLst>
            <pc:docMk/>
            <pc:sldMk cId="2233471726" sldId="2147483590"/>
            <ac:spMk id="25" creationId="{966543CE-F3AF-DE1E-D7EF-7799CBB728A0}"/>
          </ac:spMkLst>
        </pc:spChg>
        <pc:spChg chg="mod">
          <ac:chgData name="Janvi Gupta" userId="930db329-4c53-4651-870b-a29f9cbc9919" providerId="ADAL" clId="{3BCE843D-E82E-42E4-8A6B-D736FB102563}" dt="2025-01-27T09:45:30.841" v="1151" actId="207"/>
          <ac:spMkLst>
            <pc:docMk/>
            <pc:sldMk cId="2233471726" sldId="2147483590"/>
            <ac:spMk id="64" creationId="{EAC54137-DA15-1993-DBAC-1FBBB1E2FE7B}"/>
          </ac:spMkLst>
        </pc:spChg>
        <pc:spChg chg="mod">
          <ac:chgData name="Janvi Gupta" userId="930db329-4c53-4651-870b-a29f9cbc9919" providerId="ADAL" clId="{3BCE843D-E82E-42E4-8A6B-D736FB102563}" dt="2025-01-27T09:44:50.754" v="1134" actId="207"/>
          <ac:spMkLst>
            <pc:docMk/>
            <pc:sldMk cId="2233471726" sldId="2147483590"/>
            <ac:spMk id="72" creationId="{DD664D9B-28FC-40F3-BA85-459EE30C5FDE}"/>
          </ac:spMkLst>
        </pc:spChg>
        <pc:spChg chg="mod">
          <ac:chgData name="Janvi Gupta" userId="930db329-4c53-4651-870b-a29f9cbc9919" providerId="ADAL" clId="{3BCE843D-E82E-42E4-8A6B-D736FB102563}" dt="2025-01-27T09:44:50.754" v="1134" actId="207"/>
          <ac:spMkLst>
            <pc:docMk/>
            <pc:sldMk cId="2233471726" sldId="2147483590"/>
            <ac:spMk id="82" creationId="{3CF65EB4-5FC8-01A7-1DCD-677B69293852}"/>
          </ac:spMkLst>
        </pc:spChg>
        <pc:spChg chg="mod">
          <ac:chgData name="Janvi Gupta" userId="930db329-4c53-4651-870b-a29f9cbc9919" providerId="ADAL" clId="{3BCE843D-E82E-42E4-8A6B-D736FB102563}" dt="2025-01-27T09:44:50.754" v="1134" actId="207"/>
          <ac:spMkLst>
            <pc:docMk/>
            <pc:sldMk cId="2233471726" sldId="2147483590"/>
            <ac:spMk id="107" creationId="{0F7442E1-009D-AFF3-0CE1-CC5E13F0729D}"/>
          </ac:spMkLst>
        </pc:spChg>
        <pc:spChg chg="mod">
          <ac:chgData name="Janvi Gupta" userId="930db329-4c53-4651-870b-a29f9cbc9919" providerId="ADAL" clId="{3BCE843D-E82E-42E4-8A6B-D736FB102563}" dt="2025-01-27T09:44:50.754" v="1134" actId="207"/>
          <ac:spMkLst>
            <pc:docMk/>
            <pc:sldMk cId="2233471726" sldId="2147483590"/>
            <ac:spMk id="109" creationId="{7BA5EA2B-EDB4-5644-D596-390256D9A153}"/>
          </ac:spMkLst>
        </pc:spChg>
        <pc:spChg chg="mod">
          <ac:chgData name="Janvi Gupta" userId="930db329-4c53-4651-870b-a29f9cbc9919" providerId="ADAL" clId="{3BCE843D-E82E-42E4-8A6B-D736FB102563}" dt="2025-01-27T09:44:50.754" v="1134" actId="207"/>
          <ac:spMkLst>
            <pc:docMk/>
            <pc:sldMk cId="2233471726" sldId="2147483590"/>
            <ac:spMk id="167" creationId="{7528D0C4-FFBC-9DEF-D782-15D0F09139A3}"/>
          </ac:spMkLst>
        </pc:spChg>
        <pc:spChg chg="mod">
          <ac:chgData name="Janvi Gupta" userId="930db329-4c53-4651-870b-a29f9cbc9919" providerId="ADAL" clId="{3BCE843D-E82E-42E4-8A6B-D736FB102563}" dt="2025-01-27T09:44:29.315" v="1131" actId="403"/>
          <ac:spMkLst>
            <pc:docMk/>
            <pc:sldMk cId="2233471726" sldId="2147483590"/>
            <ac:spMk id="277" creationId="{4E978747-EDB0-14EA-767C-D3D522235D7C}"/>
          </ac:spMkLst>
        </pc:spChg>
        <pc:spChg chg="mod">
          <ac:chgData name="Janvi Gupta" userId="930db329-4c53-4651-870b-a29f9cbc9919" providerId="ADAL" clId="{3BCE843D-E82E-42E4-8A6B-D736FB102563}" dt="2025-01-27T09:44:29.315" v="1131" actId="403"/>
          <ac:spMkLst>
            <pc:docMk/>
            <pc:sldMk cId="2233471726" sldId="2147483590"/>
            <ac:spMk id="278" creationId="{24AE64CD-67B6-C10F-D269-61EFB30AE7F6}"/>
          </ac:spMkLst>
        </pc:spChg>
        <pc:spChg chg="mod">
          <ac:chgData name="Janvi Gupta" userId="930db329-4c53-4651-870b-a29f9cbc9919" providerId="ADAL" clId="{3BCE843D-E82E-42E4-8A6B-D736FB102563}" dt="2025-01-27T09:43:57.437" v="1126" actId="207"/>
          <ac:spMkLst>
            <pc:docMk/>
            <pc:sldMk cId="2233471726" sldId="2147483590"/>
            <ac:spMk id="381" creationId="{B1C5DE4D-DC9A-5854-9697-9F2ED4A74299}"/>
          </ac:spMkLst>
        </pc:spChg>
        <pc:spChg chg="del mod">
          <ac:chgData name="Janvi Gupta" userId="930db329-4c53-4651-870b-a29f9cbc9919" providerId="ADAL" clId="{3BCE843D-E82E-42E4-8A6B-D736FB102563}" dt="2025-01-27T09:50:15.243" v="1219" actId="478"/>
          <ac:spMkLst>
            <pc:docMk/>
            <pc:sldMk cId="2233471726" sldId="2147483590"/>
            <ac:spMk id="648" creationId="{0E0D57FF-0E0B-CB23-14F1-B85E8F25AF6D}"/>
          </ac:spMkLst>
        </pc:spChg>
        <pc:spChg chg="mod">
          <ac:chgData name="Janvi Gupta" userId="930db329-4c53-4651-870b-a29f9cbc9919" providerId="ADAL" clId="{3BCE843D-E82E-42E4-8A6B-D736FB102563}" dt="2025-01-27T09:44:29.315" v="1131" actId="403"/>
          <ac:spMkLst>
            <pc:docMk/>
            <pc:sldMk cId="2233471726" sldId="2147483590"/>
            <ac:spMk id="732" creationId="{241D4626-91E3-33FB-8F99-E0D761AE9BA6}"/>
          </ac:spMkLst>
        </pc:spChg>
        <pc:spChg chg="mod">
          <ac:chgData name="Janvi Gupta" userId="930db329-4c53-4651-870b-a29f9cbc9919" providerId="ADAL" clId="{3BCE843D-E82E-42E4-8A6B-D736FB102563}" dt="2025-01-27T09:44:29.315" v="1131" actId="403"/>
          <ac:spMkLst>
            <pc:docMk/>
            <pc:sldMk cId="2233471726" sldId="2147483590"/>
            <ac:spMk id="733" creationId="{745634D9-2FD1-7189-739E-C25AD5005B05}"/>
          </ac:spMkLst>
        </pc:spChg>
        <pc:spChg chg="mod">
          <ac:chgData name="Janvi Gupta" userId="930db329-4c53-4651-870b-a29f9cbc9919" providerId="ADAL" clId="{3BCE843D-E82E-42E4-8A6B-D736FB102563}" dt="2025-01-27T09:44:01.888" v="1127" actId="207"/>
          <ac:spMkLst>
            <pc:docMk/>
            <pc:sldMk cId="2233471726" sldId="2147483590"/>
            <ac:spMk id="734" creationId="{267F037B-7E03-7DAE-CDC3-55BE11352BA5}"/>
          </ac:spMkLst>
        </pc:spChg>
        <pc:spChg chg="mod">
          <ac:chgData name="Janvi Gupta" userId="930db329-4c53-4651-870b-a29f9cbc9919" providerId="ADAL" clId="{3BCE843D-E82E-42E4-8A6B-D736FB102563}" dt="2025-01-27T09:44:29.315" v="1131" actId="403"/>
          <ac:spMkLst>
            <pc:docMk/>
            <pc:sldMk cId="2233471726" sldId="2147483590"/>
            <ac:spMk id="737" creationId="{0848EF97-4F7A-8D3A-8EC8-6A90AD101E8F}"/>
          </ac:spMkLst>
        </pc:spChg>
        <pc:spChg chg="mod">
          <ac:chgData name="Janvi Gupta" userId="930db329-4c53-4651-870b-a29f9cbc9919" providerId="ADAL" clId="{3BCE843D-E82E-42E4-8A6B-D736FB102563}" dt="2025-01-27T09:44:40.437" v="1133" actId="207"/>
          <ac:spMkLst>
            <pc:docMk/>
            <pc:sldMk cId="2233471726" sldId="2147483590"/>
            <ac:spMk id="738" creationId="{A5D2D449-F1B2-F327-7F73-9664A007C053}"/>
          </ac:spMkLst>
        </pc:spChg>
        <pc:spChg chg="mod">
          <ac:chgData name="Janvi Gupta" userId="930db329-4c53-4651-870b-a29f9cbc9919" providerId="ADAL" clId="{3BCE843D-E82E-42E4-8A6B-D736FB102563}" dt="2025-01-27T09:44:29.315" v="1131" actId="403"/>
          <ac:spMkLst>
            <pc:docMk/>
            <pc:sldMk cId="2233471726" sldId="2147483590"/>
            <ac:spMk id="740" creationId="{5CD98F76-5D29-C6DE-3F4B-B80C4F559BB0}"/>
          </ac:spMkLst>
        </pc:spChg>
        <pc:spChg chg="mod">
          <ac:chgData name="Janvi Gupta" userId="930db329-4c53-4651-870b-a29f9cbc9919" providerId="ADAL" clId="{3BCE843D-E82E-42E4-8A6B-D736FB102563}" dt="2025-01-27T09:44:29.315" v="1131" actId="403"/>
          <ac:spMkLst>
            <pc:docMk/>
            <pc:sldMk cId="2233471726" sldId="2147483590"/>
            <ac:spMk id="741" creationId="{B22C819B-0A84-6C38-1654-E411703E0681}"/>
          </ac:spMkLst>
        </pc:spChg>
        <pc:spChg chg="mod">
          <ac:chgData name="Janvi Gupta" userId="930db329-4c53-4651-870b-a29f9cbc9919" providerId="ADAL" clId="{3BCE843D-E82E-42E4-8A6B-D736FB102563}" dt="2025-01-27T09:44:29.315" v="1131" actId="403"/>
          <ac:spMkLst>
            <pc:docMk/>
            <pc:sldMk cId="2233471726" sldId="2147483590"/>
            <ac:spMk id="743" creationId="{71CFA90E-AEF7-9571-24E9-D506028DA55C}"/>
          </ac:spMkLst>
        </pc:spChg>
        <pc:spChg chg="mod">
          <ac:chgData name="Janvi Gupta" userId="930db329-4c53-4651-870b-a29f9cbc9919" providerId="ADAL" clId="{3BCE843D-E82E-42E4-8A6B-D736FB102563}" dt="2025-01-27T09:45:36.975" v="1152" actId="313"/>
          <ac:spMkLst>
            <pc:docMk/>
            <pc:sldMk cId="2233471726" sldId="2147483590"/>
            <ac:spMk id="744" creationId="{3E337CD5-9CA5-61B1-16A8-ACD6C4BD9249}"/>
          </ac:spMkLst>
        </pc:spChg>
        <pc:spChg chg="mod">
          <ac:chgData name="Janvi Gupta" userId="930db329-4c53-4651-870b-a29f9cbc9919" providerId="ADAL" clId="{3BCE843D-E82E-42E4-8A6B-D736FB102563}" dt="2025-01-27T09:44:29.315" v="1131" actId="403"/>
          <ac:spMkLst>
            <pc:docMk/>
            <pc:sldMk cId="2233471726" sldId="2147483590"/>
            <ac:spMk id="794" creationId="{883047D0-F1AE-B0FE-8F38-3DCB23BCE4C3}"/>
          </ac:spMkLst>
        </pc:spChg>
        <pc:spChg chg="mod">
          <ac:chgData name="Janvi Gupta" userId="930db329-4c53-4651-870b-a29f9cbc9919" providerId="ADAL" clId="{3BCE843D-E82E-42E4-8A6B-D736FB102563}" dt="2025-01-27T09:44:29.315" v="1131" actId="403"/>
          <ac:spMkLst>
            <pc:docMk/>
            <pc:sldMk cId="2233471726" sldId="2147483590"/>
            <ac:spMk id="795" creationId="{09AC171D-7A35-227F-948C-1DB908673DC0}"/>
          </ac:spMkLst>
        </pc:spChg>
        <pc:grpChg chg="mod">
          <ac:chgData name="Janvi Gupta" userId="930db329-4c53-4651-870b-a29f9cbc9919" providerId="ADAL" clId="{3BCE843D-E82E-42E4-8A6B-D736FB102563}" dt="2025-01-27T09:44:50.754" v="1134" actId="207"/>
          <ac:grpSpMkLst>
            <pc:docMk/>
            <pc:sldMk cId="2233471726" sldId="2147483590"/>
            <ac:grpSpMk id="168" creationId="{59B2C12F-9BD6-8879-1ED9-3008D757D245}"/>
          </ac:grpSpMkLst>
        </pc:grpChg>
        <pc:grpChg chg="mod">
          <ac:chgData name="Janvi Gupta" userId="930db329-4c53-4651-870b-a29f9cbc9919" providerId="ADAL" clId="{3BCE843D-E82E-42E4-8A6B-D736FB102563}" dt="2025-01-27T09:44:50.754" v="1134" actId="207"/>
          <ac:grpSpMkLst>
            <pc:docMk/>
            <pc:sldMk cId="2233471726" sldId="2147483590"/>
            <ac:grpSpMk id="171" creationId="{E42E8FD0-00AB-C485-7A16-75DB13B6096B}"/>
          </ac:grpSpMkLst>
        </pc:grpChg>
        <pc:grpChg chg="mod">
          <ac:chgData name="Janvi Gupta" userId="930db329-4c53-4651-870b-a29f9cbc9919" providerId="ADAL" clId="{3BCE843D-E82E-42E4-8A6B-D736FB102563}" dt="2025-01-27T09:44:50.754" v="1134" actId="207"/>
          <ac:grpSpMkLst>
            <pc:docMk/>
            <pc:sldMk cId="2233471726" sldId="2147483590"/>
            <ac:grpSpMk id="214" creationId="{84735F22-9484-4904-9BB6-4FE594BF45C9}"/>
          </ac:grpSpMkLst>
        </pc:grpChg>
        <pc:grpChg chg="mod">
          <ac:chgData name="Janvi Gupta" userId="930db329-4c53-4651-870b-a29f9cbc9919" providerId="ADAL" clId="{3BCE843D-E82E-42E4-8A6B-D736FB102563}" dt="2025-01-27T09:44:50.754" v="1134" actId="207"/>
          <ac:grpSpMkLst>
            <pc:docMk/>
            <pc:sldMk cId="2233471726" sldId="2147483590"/>
            <ac:grpSpMk id="222" creationId="{2EF72717-71B9-2A34-FB44-3843FCFC4068}"/>
          </ac:grpSpMkLst>
        </pc:grpChg>
        <pc:grpChg chg="mod">
          <ac:chgData name="Janvi Gupta" userId="930db329-4c53-4651-870b-a29f9cbc9919" providerId="ADAL" clId="{3BCE843D-E82E-42E4-8A6B-D736FB102563}" dt="2025-01-27T09:44:13.983" v="1128" actId="207"/>
          <ac:grpSpMkLst>
            <pc:docMk/>
            <pc:sldMk cId="2233471726" sldId="2147483590"/>
            <ac:grpSpMk id="281" creationId="{47C6077D-847B-97D2-5562-962656FB4F20}"/>
          </ac:grpSpMkLst>
        </pc:grpChg>
        <pc:grpChg chg="mod">
          <ac:chgData name="Janvi Gupta" userId="930db329-4c53-4651-870b-a29f9cbc9919" providerId="ADAL" clId="{3BCE843D-E82E-42E4-8A6B-D736FB102563}" dt="2025-01-27T09:44:13.983" v="1128" actId="207"/>
          <ac:grpSpMkLst>
            <pc:docMk/>
            <pc:sldMk cId="2233471726" sldId="2147483590"/>
            <ac:grpSpMk id="731" creationId="{2AF79E1D-35AD-86F4-F33D-9E469AC6CB7E}"/>
          </ac:grpSpMkLst>
        </pc:grpChg>
        <pc:grpChg chg="mod">
          <ac:chgData name="Janvi Gupta" userId="930db329-4c53-4651-870b-a29f9cbc9919" providerId="ADAL" clId="{3BCE843D-E82E-42E4-8A6B-D736FB102563}" dt="2025-01-27T09:44:13.983" v="1128" actId="207"/>
          <ac:grpSpMkLst>
            <pc:docMk/>
            <pc:sldMk cId="2233471726" sldId="2147483590"/>
            <ac:grpSpMk id="736" creationId="{81AFB851-415F-24CE-0078-2F18C36A9E37}"/>
          </ac:grpSpMkLst>
        </pc:grpChg>
        <pc:grpChg chg="mod">
          <ac:chgData name="Janvi Gupta" userId="930db329-4c53-4651-870b-a29f9cbc9919" providerId="ADAL" clId="{3BCE843D-E82E-42E4-8A6B-D736FB102563}" dt="2025-01-27T09:44:13.983" v="1128" actId="207"/>
          <ac:grpSpMkLst>
            <pc:docMk/>
            <pc:sldMk cId="2233471726" sldId="2147483590"/>
            <ac:grpSpMk id="739" creationId="{7C4D7486-4443-87DB-3BCB-90167AF74FC8}"/>
          </ac:grpSpMkLst>
        </pc:grpChg>
        <pc:grpChg chg="mod">
          <ac:chgData name="Janvi Gupta" userId="930db329-4c53-4651-870b-a29f9cbc9919" providerId="ADAL" clId="{3BCE843D-E82E-42E4-8A6B-D736FB102563}" dt="2025-01-27T09:44:13.983" v="1128" actId="207"/>
          <ac:grpSpMkLst>
            <pc:docMk/>
            <pc:sldMk cId="2233471726" sldId="2147483590"/>
            <ac:grpSpMk id="742" creationId="{2A0A318C-5D98-71DC-1A66-1F79CB7C0A28}"/>
          </ac:grpSpMkLst>
        </pc:grpChg>
        <pc:grpChg chg="mod">
          <ac:chgData name="Janvi Gupta" userId="930db329-4c53-4651-870b-a29f9cbc9919" providerId="ADAL" clId="{3BCE843D-E82E-42E4-8A6B-D736FB102563}" dt="2025-01-27T09:44:13.983" v="1128" actId="207"/>
          <ac:grpSpMkLst>
            <pc:docMk/>
            <pc:sldMk cId="2233471726" sldId="2147483590"/>
            <ac:grpSpMk id="793" creationId="{122C234F-2C1E-778E-DE7F-7AA21D63A465}"/>
          </ac:grpSpMkLst>
        </pc:grpChg>
        <pc:grpChg chg="del">
          <ac:chgData name="Janvi Gupta" userId="930db329-4c53-4651-870b-a29f9cbc9919" providerId="ADAL" clId="{3BCE843D-E82E-42E4-8A6B-D736FB102563}" dt="2025-01-27T09:50:03.816" v="1217" actId="478"/>
          <ac:grpSpMkLst>
            <pc:docMk/>
            <pc:sldMk cId="2233471726" sldId="2147483590"/>
            <ac:grpSpMk id="800" creationId="{624A70BD-3E87-473B-C1D3-6F52D63C7FC4}"/>
          </ac:grpSpMkLst>
        </pc:grpChg>
      </pc:sldChg>
      <pc:sldChg chg="addSp delSp modSp add del mod">
        <pc:chgData name="Janvi Gupta" userId="930db329-4c53-4651-870b-a29f9cbc9919" providerId="ADAL" clId="{3BCE843D-E82E-42E4-8A6B-D736FB102563}" dt="2025-01-27T10:53:45.955" v="2011" actId="47"/>
        <pc:sldMkLst>
          <pc:docMk/>
          <pc:sldMk cId="4283143863" sldId="2147483591"/>
        </pc:sldMkLst>
        <pc:spChg chg="del">
          <ac:chgData name="Janvi Gupta" userId="930db329-4c53-4651-870b-a29f9cbc9919" providerId="ADAL" clId="{3BCE843D-E82E-42E4-8A6B-D736FB102563}" dt="2025-01-27T10:10:58.054" v="1586" actId="478"/>
          <ac:spMkLst>
            <pc:docMk/>
            <pc:sldMk cId="4283143863" sldId="2147483591"/>
            <ac:spMk id="2" creationId="{56BD1B43-BD2A-2564-B156-DBE27C442181}"/>
          </ac:spMkLst>
        </pc:spChg>
        <pc:spChg chg="del">
          <ac:chgData name="Janvi Gupta" userId="930db329-4c53-4651-870b-a29f9cbc9919" providerId="ADAL" clId="{3BCE843D-E82E-42E4-8A6B-D736FB102563}" dt="2025-01-27T09:59:47.635" v="1354" actId="478"/>
          <ac:spMkLst>
            <pc:docMk/>
            <pc:sldMk cId="4283143863" sldId="2147483591"/>
            <ac:spMk id="4" creationId="{1C7586DE-2AE5-943A-386E-C40A348D79E1}"/>
          </ac:spMkLst>
        </pc:spChg>
        <pc:spChg chg="add del mod">
          <ac:chgData name="Janvi Gupta" userId="930db329-4c53-4651-870b-a29f9cbc9919" providerId="ADAL" clId="{3BCE843D-E82E-42E4-8A6B-D736FB102563}" dt="2025-01-27T10:11:00.655" v="1587" actId="478"/>
          <ac:spMkLst>
            <pc:docMk/>
            <pc:sldMk cId="4283143863" sldId="2147483591"/>
            <ac:spMk id="7" creationId="{FAC0A94E-1C5E-4756-DF41-FE57F838E090}"/>
          </ac:spMkLst>
        </pc:spChg>
        <pc:spChg chg="add mod">
          <ac:chgData name="Janvi Gupta" userId="930db329-4c53-4651-870b-a29f9cbc9919" providerId="ADAL" clId="{3BCE843D-E82E-42E4-8A6B-D736FB102563}" dt="2025-01-27T10:12:12.153" v="1633" actId="20577"/>
          <ac:spMkLst>
            <pc:docMk/>
            <pc:sldMk cId="4283143863" sldId="2147483591"/>
            <ac:spMk id="8" creationId="{89BC5E4E-C34A-9819-AAFF-8FDFB20E29F6}"/>
          </ac:spMkLst>
        </pc:spChg>
        <pc:graphicFrameChg chg="mod modGraphic">
          <ac:chgData name="Janvi Gupta" userId="930db329-4c53-4651-870b-a29f9cbc9919" providerId="ADAL" clId="{3BCE843D-E82E-42E4-8A6B-D736FB102563}" dt="2025-01-27T10:51:17.175" v="1901" actId="14734"/>
          <ac:graphicFrameMkLst>
            <pc:docMk/>
            <pc:sldMk cId="4283143863" sldId="2147483591"/>
            <ac:graphicFrameMk id="3" creationId="{090C660B-EE29-5A82-79DB-2ED4D4BB477A}"/>
          </ac:graphicFrameMkLst>
        </pc:graphicFrameChg>
      </pc:sldChg>
      <pc:sldChg chg="addSp delSp modSp new del mod">
        <pc:chgData name="Janvi Gupta" userId="930db329-4c53-4651-870b-a29f9cbc9919" providerId="ADAL" clId="{3BCE843D-E82E-42E4-8A6B-D736FB102563}" dt="2025-01-27T10:00:21.801" v="1359" actId="47"/>
        <pc:sldMkLst>
          <pc:docMk/>
          <pc:sldMk cId="3050874437" sldId="2147483592"/>
        </pc:sldMkLst>
        <pc:spChg chg="del">
          <ac:chgData name="Janvi Gupta" userId="930db329-4c53-4651-870b-a29f9cbc9919" providerId="ADAL" clId="{3BCE843D-E82E-42E4-8A6B-D736FB102563}" dt="2025-01-27T10:00:01.745" v="1356" actId="478"/>
          <ac:spMkLst>
            <pc:docMk/>
            <pc:sldMk cId="3050874437" sldId="2147483592"/>
            <ac:spMk id="2" creationId="{D3969065-E3C7-6BB0-1769-D1F8A4244E74}"/>
          </ac:spMkLst>
        </pc:spChg>
        <pc:spChg chg="del">
          <ac:chgData name="Janvi Gupta" userId="930db329-4c53-4651-870b-a29f9cbc9919" providerId="ADAL" clId="{3BCE843D-E82E-42E4-8A6B-D736FB102563}" dt="2025-01-27T10:00:01.745" v="1356" actId="478"/>
          <ac:spMkLst>
            <pc:docMk/>
            <pc:sldMk cId="3050874437" sldId="2147483592"/>
            <ac:spMk id="3" creationId="{8D5291D9-A2AA-FD04-39FA-5717A2980FF6}"/>
          </ac:spMkLst>
        </pc:spChg>
        <pc:spChg chg="del">
          <ac:chgData name="Janvi Gupta" userId="930db329-4c53-4651-870b-a29f9cbc9919" providerId="ADAL" clId="{3BCE843D-E82E-42E4-8A6B-D736FB102563}" dt="2025-01-27T10:00:01.745" v="1356" actId="478"/>
          <ac:spMkLst>
            <pc:docMk/>
            <pc:sldMk cId="3050874437" sldId="2147483592"/>
            <ac:spMk id="4" creationId="{B0ADECF1-43B1-8D90-ADBE-E27191B5AB2A}"/>
          </ac:spMkLst>
        </pc:spChg>
        <pc:spChg chg="del">
          <ac:chgData name="Janvi Gupta" userId="930db329-4c53-4651-870b-a29f9cbc9919" providerId="ADAL" clId="{3BCE843D-E82E-42E4-8A6B-D736FB102563}" dt="2025-01-27T10:00:01.745" v="1356" actId="478"/>
          <ac:spMkLst>
            <pc:docMk/>
            <pc:sldMk cId="3050874437" sldId="2147483592"/>
            <ac:spMk id="5" creationId="{C4F39CE1-A3A7-3360-3705-4A9EBE3AA831}"/>
          </ac:spMkLst>
        </pc:spChg>
        <pc:picChg chg="add mod">
          <ac:chgData name="Janvi Gupta" userId="930db329-4c53-4651-870b-a29f9cbc9919" providerId="ADAL" clId="{3BCE843D-E82E-42E4-8A6B-D736FB102563}" dt="2025-01-27T10:00:17.851" v="1358"/>
          <ac:picMkLst>
            <pc:docMk/>
            <pc:sldMk cId="3050874437" sldId="2147483592"/>
            <ac:picMk id="6" creationId="{FA5088D2-80D1-8F4D-9E30-7DE008571665}"/>
          </ac:picMkLst>
        </pc:picChg>
      </pc:sldChg>
      <pc:sldChg chg="delSp modSp add mod">
        <pc:chgData name="Janvi Gupta" userId="930db329-4c53-4651-870b-a29f9cbc9919" providerId="ADAL" clId="{3BCE843D-E82E-42E4-8A6B-D736FB102563}" dt="2025-01-27T10:45:18.856" v="1868" actId="115"/>
        <pc:sldMkLst>
          <pc:docMk/>
          <pc:sldMk cId="910043291" sldId="2147483594"/>
        </pc:sldMkLst>
        <pc:spChg chg="del mod">
          <ac:chgData name="Janvi Gupta" userId="930db329-4c53-4651-870b-a29f9cbc9919" providerId="ADAL" clId="{3BCE843D-E82E-42E4-8A6B-D736FB102563}" dt="2025-01-27T10:43:31.501" v="1852" actId="478"/>
          <ac:spMkLst>
            <pc:docMk/>
            <pc:sldMk cId="910043291" sldId="2147483594"/>
            <ac:spMk id="4" creationId="{6927104B-0DBC-1BC9-DF7D-1B8ACC5CA2CE}"/>
          </ac:spMkLst>
        </pc:spChg>
        <pc:spChg chg="del">
          <ac:chgData name="Janvi Gupta" userId="930db329-4c53-4651-870b-a29f9cbc9919" providerId="ADAL" clId="{3BCE843D-E82E-42E4-8A6B-D736FB102563}" dt="2025-01-27T10:43:34.351" v="1853" actId="478"/>
          <ac:spMkLst>
            <pc:docMk/>
            <pc:sldMk cId="910043291" sldId="2147483594"/>
            <ac:spMk id="5" creationId="{8D61A72D-67E7-BF7A-601D-6D0374FE1E05}"/>
          </ac:spMkLst>
        </pc:spChg>
        <pc:spChg chg="mod">
          <ac:chgData name="Janvi Gupta" userId="930db329-4c53-4651-870b-a29f9cbc9919" providerId="ADAL" clId="{3BCE843D-E82E-42E4-8A6B-D736FB102563}" dt="2025-01-27T10:45:18.856" v="1868" actId="115"/>
          <ac:spMkLst>
            <pc:docMk/>
            <pc:sldMk cId="910043291" sldId="2147483594"/>
            <ac:spMk id="8" creationId="{A307B4C2-899A-7C93-BCBE-9E7A78B53D48}"/>
          </ac:spMkLst>
        </pc:spChg>
      </pc:sldChg>
      <pc:sldMasterChg chg="delSldLayout">
        <pc:chgData name="Janvi Gupta" userId="930db329-4c53-4651-870b-a29f9cbc9919" providerId="ADAL" clId="{3BCE843D-E82E-42E4-8A6B-D736FB102563}" dt="2025-01-27T09:49:25.351" v="1213" actId="2696"/>
        <pc:sldMasterMkLst>
          <pc:docMk/>
          <pc:sldMasterMk cId="1479134246" sldId="2147483707"/>
        </pc:sldMasterMkLst>
        <pc:sldLayoutChg chg="del">
          <pc:chgData name="Janvi Gupta" userId="930db329-4c53-4651-870b-a29f9cbc9919" providerId="ADAL" clId="{3BCE843D-E82E-42E4-8A6B-D736FB102563}" dt="2025-01-27T09:49:25.351" v="1213" actId="2696"/>
          <pc:sldLayoutMkLst>
            <pc:docMk/>
            <pc:sldMasterMk cId="1479134246" sldId="2147483707"/>
            <pc:sldLayoutMk cId="3179281245" sldId="2147483732"/>
          </pc:sldLayoutMkLst>
        </pc:sldLayoutChg>
      </pc:sldMasterChg>
      <pc:sldMasterChg chg="del delSldLayout">
        <pc:chgData name="Janvi Gupta" userId="930db329-4c53-4651-870b-a29f9cbc9919" providerId="ADAL" clId="{3BCE843D-E82E-42E4-8A6B-D736FB102563}" dt="2025-01-27T09:56:18.065" v="1348" actId="47"/>
        <pc:sldMasterMkLst>
          <pc:docMk/>
          <pc:sldMasterMk cId="395722156" sldId="2147483887"/>
        </pc:sldMasterMkLst>
        <pc:sldLayoutChg chg="del">
          <pc:chgData name="Janvi Gupta" userId="930db329-4c53-4651-870b-a29f9cbc9919" providerId="ADAL" clId="{3BCE843D-E82E-42E4-8A6B-D736FB102563}" dt="2025-01-27T09:56:18.065" v="1348" actId="47"/>
          <pc:sldLayoutMkLst>
            <pc:docMk/>
            <pc:sldMasterMk cId="395722156" sldId="2147483887"/>
            <pc:sldLayoutMk cId="40215825" sldId="2147483888"/>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64189980" sldId="2147483889"/>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125238061" sldId="2147483890"/>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549253780" sldId="2147483891"/>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035778678" sldId="2147483892"/>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541466832" sldId="2147483893"/>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359985744" sldId="2147483894"/>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847682933" sldId="2147483895"/>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4007895653" sldId="2147483896"/>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4269485789" sldId="2147483897"/>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1103427533" sldId="2147483898"/>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857806967" sldId="2147483899"/>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785279186" sldId="2147483900"/>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968757590" sldId="2147483901"/>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3482090062" sldId="2147483902"/>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3283595041" sldId="2147483903"/>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1288232821" sldId="2147483904"/>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527087695" sldId="2147483905"/>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3270148673" sldId="2147483906"/>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2152659253" sldId="2147483907"/>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1930888321" sldId="2147483908"/>
          </pc:sldLayoutMkLst>
        </pc:sldLayoutChg>
        <pc:sldLayoutChg chg="del">
          <pc:chgData name="Janvi Gupta" userId="930db329-4c53-4651-870b-a29f9cbc9919" providerId="ADAL" clId="{3BCE843D-E82E-42E4-8A6B-D736FB102563}" dt="2025-01-27T09:56:18.065" v="1348" actId="47"/>
          <pc:sldLayoutMkLst>
            <pc:docMk/>
            <pc:sldMasterMk cId="395722156" sldId="2147483887"/>
            <pc:sldLayoutMk cId="325310593" sldId="214748390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63ADA-6ADB-4FEE-B047-1069204808CC}"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28E4E-B745-418F-B6EA-8E814482DD65}" type="slidenum">
              <a:rPr lang="en-US" smtClean="0"/>
              <a:t>‹#›</a:t>
            </a:fld>
            <a:endParaRPr lang="en-US"/>
          </a:p>
        </p:txBody>
      </p:sp>
    </p:spTree>
    <p:extLst>
      <p:ext uri="{BB962C8B-B14F-4D97-AF65-F5344CB8AC3E}">
        <p14:creationId xmlns:p14="http://schemas.microsoft.com/office/powerpoint/2010/main" val="104173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1FCD0-0B3F-4662-A1E4-AB7FCE2F39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601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F52DC-EC59-4DE1-BAC7-23B3848E6B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806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How many story points can be delivered by each squad based on prior experience? 30min, 35max</a:t>
            </a:r>
            <a:br>
              <a:rPr kumimoji="1" lang="en-US" altLang="ja-JP"/>
            </a:br>
            <a:r>
              <a:rPr kumimoji="1" lang="en-US" altLang="ja-JP"/>
              <a:t>why 10 per squad? – that’s what we have seen working with other clients</a:t>
            </a:r>
          </a:p>
          <a:p>
            <a:r>
              <a:rPr kumimoji="1" lang="en-US" altLang="ja-JP"/>
              <a:t>3 additional roles -&gt; Experienced on executing similar scale projects, bring in best practices, Integrating the new squads with other squads</a:t>
            </a:r>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0" lang="ja-JP" altLang="en-US" sz="1200" b="0" i="0" u="none" strike="noStrike" kern="1200" cap="none" spc="0" normalizeH="0" baseline="0" noProof="0" smtClean="0">
                <a:ln>
                  <a:noFill/>
                </a:ln>
                <a:solidFill>
                  <a:prstClr val="black"/>
                </a:solidFill>
                <a:effectLst/>
                <a:uLnTx/>
                <a:uFillTx/>
                <a:latin typeface="Aptos" panose="0211000402020202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ja-JP" altLang="en-US" sz="1200" b="0" i="0" u="none" strike="noStrike" kern="1200" cap="none" spc="0" normalizeH="0" baseline="0" noProof="0">
              <a:ln>
                <a:noFill/>
              </a:ln>
              <a:solidFill>
                <a:prstClr val="black"/>
              </a:solidFill>
              <a:effectLst/>
              <a:uLnTx/>
              <a:uFillTx/>
              <a:latin typeface="Aptos" panose="02110004020202020204"/>
              <a:ea typeface="游ゴシック" panose="020B0400000000000000" pitchFamily="34" charset="-128"/>
              <a:cs typeface="+mn-cs"/>
            </a:endParaRPr>
          </a:p>
        </p:txBody>
      </p:sp>
    </p:spTree>
    <p:extLst>
      <p:ext uri="{BB962C8B-B14F-4D97-AF65-F5344CB8AC3E}">
        <p14:creationId xmlns:p14="http://schemas.microsoft.com/office/powerpoint/2010/main" val="228501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F52DC-EC59-4DE1-BAC7-23B3848E6B8A}"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88387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8EA57-4EC6-3703-C21A-573D986CE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6E5E4-632F-998A-0060-B4B64678DD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00D8B7-A393-AEA7-AE26-A1E00A51D123}"/>
              </a:ext>
            </a:extLst>
          </p:cNvPr>
          <p:cNvSpPr>
            <a:spLocks noGrp="1"/>
          </p:cNvSpPr>
          <p:nvPr>
            <p:ph type="body" idx="1"/>
          </p:nvPr>
        </p:nvSpPr>
        <p:spPr/>
        <p:txBody>
          <a:bodyPr/>
          <a:lstStyle/>
          <a:p>
            <a:endParaRPr lang="en-PH"/>
          </a:p>
        </p:txBody>
      </p:sp>
      <p:sp>
        <p:nvSpPr>
          <p:cNvPr id="4" name="Slide Number Placeholder 3">
            <a:extLst>
              <a:ext uri="{FF2B5EF4-FFF2-40B4-BE49-F238E27FC236}">
                <a16:creationId xmlns:a16="http://schemas.microsoft.com/office/drawing/2014/main" id="{8580125F-96ED-4DBE-7FC5-F93499E8B32C}"/>
              </a:ext>
            </a:extLst>
          </p:cNvPr>
          <p:cNvSpPr>
            <a:spLocks noGrp="1"/>
          </p:cNvSpPr>
          <p:nvPr>
            <p:ph type="sldNum" sz="quarter" idx="5"/>
          </p:nvPr>
        </p:nvSpPr>
        <p:spPr/>
        <p:txBody>
          <a:bodyPr/>
          <a:lstStyle/>
          <a:p>
            <a:pPr marL="0" marR="0" lvl="0" indent="0" algn="r" defTabSz="914400" rtl="0" eaLnBrk="1" fontAlgn="auto" latinLnBrk="0" hangingPunct="1">
              <a:lnSpc>
                <a:spcPct val="110000"/>
              </a:lnSpc>
              <a:spcBef>
                <a:spcPts val="600"/>
              </a:spcBef>
              <a:spcAft>
                <a:spcPts val="0"/>
              </a:spcAft>
              <a:buClrTx/>
              <a:buSzTx/>
              <a:buFontTx/>
              <a:buNone/>
              <a:tabLst/>
              <a:defRPr/>
            </a:pPr>
            <a:fld id="{2081FCD0-0B3F-4662-A1E4-AB7FCE2F39E0}" type="slidenum">
              <a:rPr kumimoji="0" lang="en-US" sz="1200" b="0" i="0" u="none" strike="noStrike" kern="1200" cap="none" spc="0" normalizeH="0" baseline="0" noProof="0" smtClean="0">
                <a:ln>
                  <a:noFill/>
                </a:ln>
                <a:solidFill>
                  <a:srgbClr val="404040"/>
                </a:solidFill>
                <a:effectLst/>
                <a:uLnTx/>
                <a:uFillTx/>
                <a:latin typeface="Roboto" panose="02000000000000000000" pitchFamily="2" charset="0"/>
                <a:ea typeface="+mn-ea"/>
                <a:cs typeface="+mn-cs"/>
              </a:rPr>
              <a:pPr marL="0" marR="0" lvl="0" indent="0" algn="r" defTabSz="914400" rtl="0" eaLnBrk="1" fontAlgn="auto" latinLnBrk="0" hangingPunct="1">
                <a:lnSpc>
                  <a:spcPct val="110000"/>
                </a:lnSpc>
                <a:spcBef>
                  <a:spcPts val="600"/>
                </a:spcBef>
                <a:spcAft>
                  <a:spcPts val="0"/>
                </a:spcAft>
                <a:buClrTx/>
                <a:buSzTx/>
                <a:buFontTx/>
                <a:buNone/>
                <a:tabLst/>
                <a:defRPr/>
              </a:pPr>
              <a:t>10</a:t>
            </a:fld>
            <a:endParaRPr kumimoji="0" lang="en-US" sz="1200" b="0" i="0" u="none" strike="noStrike" kern="1200" cap="none" spc="0" normalizeH="0" baseline="0" noProof="0">
              <a:ln>
                <a:noFill/>
              </a:ln>
              <a:solidFill>
                <a:srgbClr val="404040"/>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48117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a:effectLst/>
              </a:rPr>
              <a:t>NTT DATA has an </a:t>
            </a:r>
            <a:r>
              <a:rPr lang="en-IN" b="1">
                <a:effectLst/>
              </a:rPr>
              <a:t>array of accelerator</a:t>
            </a:r>
            <a:r>
              <a:rPr lang="en-IN">
                <a:effectLst/>
              </a:rPr>
              <a:t>s such as:</a:t>
            </a:r>
          </a:p>
          <a:p>
            <a:pPr rtl="0"/>
            <a:r>
              <a:rPr lang="en-IN">
                <a:effectLst/>
              </a:rPr>
              <a:t>- Defined templates for Error Budgets and SLIs/SLOs</a:t>
            </a:r>
          </a:p>
          <a:p>
            <a:pPr rtl="0"/>
            <a:r>
              <a:rPr lang="en-IN">
                <a:effectLst/>
              </a:rPr>
              <a:t>- Reusable predefined dashboard</a:t>
            </a:r>
          </a:p>
          <a:p>
            <a:pPr rtl="0"/>
            <a:r>
              <a:rPr lang="en-IN">
                <a:effectLst/>
              </a:rPr>
              <a:t>- Tool agnostic Python scripts</a:t>
            </a:r>
            <a:endParaRPr lang="en-IN"/>
          </a:p>
          <a:p>
            <a:pPr rtl="0"/>
            <a:r>
              <a:rPr lang="en-IN"/>
              <a:t> </a:t>
            </a:r>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F61F08-E993-4212-83B5-8EC30214E318}"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15706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9.xml"/><Relationship Id="rId5" Type="http://schemas.openxmlformats.org/officeDocument/2006/relationships/image" Target="../media/image18.svg"/><Relationship Id="rId4" Type="http://schemas.openxmlformats.org/officeDocument/2006/relationships/image" Target="../media/image15.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9.xml"/><Relationship Id="rId4" Type="http://schemas.openxmlformats.org/officeDocument/2006/relationships/image" Target="../media/image18.sv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9.xml"/><Relationship Id="rId4" Type="http://schemas.openxmlformats.org/officeDocument/2006/relationships/image" Target="../media/image18.sv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0.xml"/><Relationship Id="rId5" Type="http://schemas.openxmlformats.org/officeDocument/2006/relationships/image" Target="../media/image18.svg"/><Relationship Id="rId4" Type="http://schemas.openxmlformats.org/officeDocument/2006/relationships/image" Target="../media/image15.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18.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10.xml"/><Relationship Id="rId4" Type="http://schemas.openxmlformats.org/officeDocument/2006/relationships/image" Target="../media/image18.sv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18.svg"/><Relationship Id="rId4" Type="http://schemas.openxmlformats.org/officeDocument/2006/relationships/image" Target="../media/image1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8.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4B27061-5AF2-48CC-8556-9230A6CC6FF2}"/>
              </a:ext>
            </a:extLst>
          </p:cNvPr>
          <p:cNvGrpSpPr/>
          <p:nvPr userDrawn="1"/>
        </p:nvGrpSpPr>
        <p:grpSpPr>
          <a:xfrm>
            <a:off x="9448800" y="420688"/>
            <a:ext cx="2362201" cy="779463"/>
            <a:chOff x="9448800" y="420688"/>
            <a:chExt cx="2362201" cy="779463"/>
          </a:xfrm>
          <a:solidFill>
            <a:schemeClr val="bg1"/>
          </a:solidFill>
        </p:grpSpPr>
        <p:sp>
          <p:nvSpPr>
            <p:cNvPr id="19" name="Freeform 5">
              <a:extLst>
                <a:ext uri="{FF2B5EF4-FFF2-40B4-BE49-F238E27FC236}">
                  <a16:creationId xmlns:a16="http://schemas.microsoft.com/office/drawing/2014/main" id="{69E04FC6-6908-4CB9-B4C2-8B0A0A5D63CE}"/>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BBBE2FA-BDBA-4942-9932-4F8F82DD70B3}"/>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C7F2760-5126-4611-B927-B5007E68D67B}"/>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0ED303D-7BE4-4A1A-B632-E0599CEB43BC}"/>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DC7F782-C080-408C-9E5F-34EA7FFB0D3F}"/>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1F2E750D-6C6E-4688-A105-4361832E65A4}"/>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B475BCE4-8EDC-4831-A6B2-E01A3580127C}"/>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A2C0C9B5-C1DF-4C1F-BD99-8312FB301E15}"/>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341A7898-577A-4134-ABF5-49C53D107571}"/>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C8D3BF6B-32A7-45A6-9964-50E5482D61BB}"/>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FBA4D3C3-6032-4C49-9441-84A48D9C2952}"/>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2EF9C612-A774-4BFA-8AB2-16A9307CD053}"/>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EA9357DB-5102-4798-ADFB-64C7AC112DF8}"/>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EF046805-B3DC-46C0-8DEF-276C066AC126}"/>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901B3425-A768-4D84-8A03-6F550875678E}"/>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people standing in a room&#10;&#10;Description automatically generated">
            <a:extLst>
              <a:ext uri="{FF2B5EF4-FFF2-40B4-BE49-F238E27FC236}">
                <a16:creationId xmlns:a16="http://schemas.microsoft.com/office/drawing/2014/main" id="{78B524CF-0CFB-4DF8-8A71-3701B5598056}"/>
              </a:ext>
            </a:extLst>
          </p:cNvPr>
          <p:cNvPicPr>
            <a:picLocks noChangeAspect="1"/>
          </p:cNvPicPr>
          <p:nvPr userDrawn="1"/>
        </p:nvPicPr>
        <p:blipFill rotWithShape="1">
          <a:blip r:embed="rId2"/>
          <a:srcRect l="6529" t="24630" r="6529" b="17168"/>
          <a:stretch/>
        </p:blipFill>
        <p:spPr>
          <a:xfrm>
            <a:off x="0" y="0"/>
            <a:ext cx="12192000" cy="5295900"/>
          </a:xfrm>
          <a:prstGeom prst="rect">
            <a:avLst/>
          </a:prstGeom>
        </p:spPr>
      </p:pic>
      <p:sp>
        <p:nvSpPr>
          <p:cNvPr id="14" name="正方形/長方形 13"/>
          <p:cNvSpPr/>
          <p:nvPr userDrawn="1"/>
        </p:nvSpPr>
        <p:spPr>
          <a:xfrm>
            <a:off x="5" y="4714042"/>
            <a:ext cx="12192119" cy="21384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2023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sp>
        <p:nvSpPr>
          <p:cNvPr id="4" name="Rectangle 3">
            <a:extLst>
              <a:ext uri="{FF2B5EF4-FFF2-40B4-BE49-F238E27FC236}">
                <a16:creationId xmlns:a16="http://schemas.microsoft.com/office/drawing/2014/main" id="{F953DB9C-6D18-4C05-9CD4-1753A99E7045}"/>
              </a:ext>
            </a:extLst>
          </p:cNvPr>
          <p:cNvSpPr/>
          <p:nvPr userDrawn="1"/>
        </p:nvSpPr>
        <p:spPr>
          <a:xfrm>
            <a:off x="9163050" y="-112919"/>
            <a:ext cx="3028950" cy="1740313"/>
          </a:xfrm>
          <a:prstGeom prst="rect">
            <a:avLst/>
          </a:prstGeom>
          <a:solidFill>
            <a:schemeClr val="bg1">
              <a:alpha val="76000"/>
            </a:schemeClr>
          </a:solidFill>
          <a:ln w="12700" cap="flat">
            <a:noFill/>
            <a:miter lim="800000"/>
          </a:ln>
          <a:effectLst>
            <a:softEdge rad="3175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pSp>
        <p:nvGrpSpPr>
          <p:cNvPr id="52" name="Group 51">
            <a:extLst>
              <a:ext uri="{FF2B5EF4-FFF2-40B4-BE49-F238E27FC236}">
                <a16:creationId xmlns:a16="http://schemas.microsoft.com/office/drawing/2014/main" id="{3A74FF47-BDC3-40A4-A489-57DA36F97330}"/>
              </a:ext>
            </a:extLst>
          </p:cNvPr>
          <p:cNvGrpSpPr/>
          <p:nvPr userDrawn="1"/>
        </p:nvGrpSpPr>
        <p:grpSpPr>
          <a:xfrm>
            <a:off x="9601200" y="430213"/>
            <a:ext cx="2362201" cy="779463"/>
            <a:chOff x="9448800" y="420688"/>
            <a:chExt cx="2362201" cy="779463"/>
          </a:xfrm>
        </p:grpSpPr>
        <p:sp>
          <p:nvSpPr>
            <p:cNvPr id="53" name="Freeform 5">
              <a:extLst>
                <a:ext uri="{FF2B5EF4-FFF2-40B4-BE49-F238E27FC236}">
                  <a16:creationId xmlns:a16="http://schemas.microsoft.com/office/drawing/2014/main" id="{54FF187B-A50B-4D44-9C04-64AEC21CFD40}"/>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F7947B2C-1038-4DDE-B0FE-9692D48AB00C}"/>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D572093-6B42-4060-B995-AD961B635753}"/>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48A3A3A6-C31B-4F24-AAFF-F4F08F2C1979}"/>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EFF298A5-8594-4516-B5D3-8CCA7E02DA57}"/>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855E22-D1D1-4FB4-9EDF-49B32C784639}"/>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F0464E34-5200-4F0C-983C-DFF838DE54A8}"/>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D9890AAC-3097-4ECE-8DAE-8C71A2ACCEC7}"/>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F050AA32-7383-44AF-B8D0-FA0E11498458}"/>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24651752-473C-40F1-A7BE-26D867D8A22F}"/>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C6B54BA-181D-4176-BA02-E483B2EA19C9}"/>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6C393FF0-13E1-451B-92B3-652660873525}"/>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710346D-AF35-44F0-8C31-A5EF555398DF}"/>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14AF1B34-B695-47AB-87B5-31535DA153A5}"/>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94D62507-8880-4A51-A568-B19206ED43D0}"/>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624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5813995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0585274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6652851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6028725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6329866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s A">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739A75F-C26E-4579-AC28-FB23926AD726}"/>
              </a:ext>
            </a:extLst>
          </p:cNvPr>
          <p:cNvSpPr>
            <a:spLocks noGrp="1"/>
          </p:cNvSpPr>
          <p:nvPr>
            <p:ph type="body" sz="quarter" idx="11" hasCustomPrompt="1"/>
          </p:nvPr>
        </p:nvSpPr>
        <p:spPr>
          <a:xfrm>
            <a:off x="539750" y="908049"/>
            <a:ext cx="11113200" cy="5256000"/>
          </a:xfrm>
          <a:prstGeom prst="rect">
            <a:avLst/>
          </a:prstGeom>
        </p:spPr>
        <p:txBody>
          <a:bodyPr/>
          <a:lstStyle>
            <a:lvl1pPr marL="0" marR="0" indent="0" algn="l" defTabSz="609555" rtl="0" eaLnBrk="1" fontAlgn="base" latinLnBrk="0" hangingPunct="1">
              <a:lnSpc>
                <a:spcPct val="100000"/>
              </a:lnSpc>
              <a:spcBef>
                <a:spcPct val="20000"/>
              </a:spcBef>
              <a:spcAft>
                <a:spcPct val="0"/>
              </a:spcAft>
              <a:buClrTx/>
              <a:buSzTx/>
              <a:buFont typeface="Arial" pitchFamily="34" charset="0"/>
              <a:buNone/>
              <a:tabLst/>
              <a:defRPr sz="2000"/>
            </a:lvl1pPr>
            <a:lvl2pPr>
              <a:defRPr sz="2000"/>
            </a:lvl2pPr>
            <a:lvl3pPr>
              <a:defRPr sz="2000"/>
            </a:lvl3pPr>
            <a:lvl4pPr>
              <a:defRPr sz="2000"/>
            </a:lvl4pPr>
            <a:lvl5pPr>
              <a:defRPr sz="2000"/>
            </a:lvl5pPr>
          </a:lstStyle>
          <a:p>
            <a:pPr marL="0" marR="0" lvl="0" indent="0" algn="l" defTabSz="609555" rtl="0" eaLnBrk="1" fontAlgn="base" latinLnBrk="0" hangingPunct="1">
              <a:lnSpc>
                <a:spcPct val="100000"/>
              </a:lnSpc>
              <a:spcBef>
                <a:spcPct val="20000"/>
              </a:spcBef>
              <a:spcAft>
                <a:spcPct val="0"/>
              </a:spcAft>
              <a:buClrTx/>
              <a:buSzTx/>
              <a:buFont typeface="Arial" pitchFamily="34" charset="0"/>
              <a:buNone/>
              <a:tabLst/>
              <a:defRPr/>
            </a:pPr>
            <a:r>
              <a:rPr kumimoji="1" lang="en-US" altLang="ja-JP"/>
              <a:t>Click and enter text.</a:t>
            </a:r>
            <a:endParaRPr kumimoji="1" lang="ja-JP" altLang="en-US"/>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タイトル 1"/>
          <p:cNvSpPr>
            <a:spLocks noGrp="1"/>
          </p:cNvSpPr>
          <p:nvPr>
            <p:ph type="title" hasCustomPrompt="1"/>
          </p:nvPr>
        </p:nvSpPr>
        <p:spPr>
          <a:xfrm>
            <a:off x="172188" y="0"/>
            <a:ext cx="11844000" cy="731661"/>
          </a:xfrm>
          <a:prstGeom prst="rect">
            <a:avLst/>
          </a:prstGeom>
        </p:spPr>
        <p:txBody>
          <a:bodyPr tIns="108000" anchor="ctr" anchorCtr="0">
            <a:normAutofit/>
          </a:bodyPr>
          <a:lstStyle>
            <a:lvl1pPr>
              <a:defRPr lang="en-US" altLang="ja-JP" spc="0" dirty="0" smtClean="0">
                <a:solidFill>
                  <a:schemeClr val="accent2"/>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7822963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and Contents B">
    <p:spTree>
      <p:nvGrpSpPr>
        <p:cNvPr id="1" name=""/>
        <p:cNvGrpSpPr/>
        <p:nvPr/>
      </p:nvGrpSpPr>
      <p:grpSpPr>
        <a:xfrm>
          <a:off x="0" y="0"/>
          <a:ext cx="0" cy="0"/>
          <a:chOff x="0" y="0"/>
          <a:chExt cx="0" cy="0"/>
        </a:xfrm>
      </p:grpSpPr>
      <p:sp>
        <p:nvSpPr>
          <p:cNvPr id="5" name="Rectangle 20"/>
          <p:cNvSpPr/>
          <p:nvPr userDrawn="1"/>
        </p:nvSpPr>
        <p:spPr>
          <a:xfrm>
            <a:off x="0" y="0"/>
            <a:ext cx="12192000" cy="7337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7"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800" baseline="0">
                <a:solidFill>
                  <a:schemeClr val="bg1"/>
                </a:solidFill>
                <a:latin typeface="HGSｺﾞｼｯｸE" panose="020B0900000000000000" pitchFamily="50" charset="-128"/>
                <a:ea typeface="HGSｺﾞｼｯｸE" panose="020B0900000000000000" pitchFamily="50" charset="-128"/>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6989490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ent Slide B">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40B46CC-2CF9-284F-9F56-02D00E754E63}"/>
              </a:ext>
            </a:extLst>
          </p:cNvPr>
          <p:cNvSpPr>
            <a:spLocks noGrp="1"/>
          </p:cNvSpPr>
          <p:nvPr>
            <p:ph type="title" hasCustomPrompt="1"/>
          </p:nvPr>
        </p:nvSpPr>
        <p:spPr/>
        <p:txBody>
          <a:bodyPr/>
          <a:lstStyle/>
          <a:p>
            <a:r>
              <a:rPr kumimoji="1" lang="en-US" altLang="ja-JP"/>
              <a:t>[Title]</a:t>
            </a:r>
            <a:endParaRPr kumimoji="1" lang="ja-JP" altLang="en-US"/>
          </a:p>
        </p:txBody>
      </p:sp>
      <p:sp>
        <p:nvSpPr>
          <p:cNvPr id="8" name="テキスト プレースホルダー 7">
            <a:extLst>
              <a:ext uri="{FF2B5EF4-FFF2-40B4-BE49-F238E27FC236}">
                <a16:creationId xmlns:a16="http://schemas.microsoft.com/office/drawing/2014/main" id="{7A82C159-A3E3-5C4A-85F2-522452EB1EBD}"/>
              </a:ext>
            </a:extLst>
          </p:cNvPr>
          <p:cNvSpPr>
            <a:spLocks noGrp="1"/>
          </p:cNvSpPr>
          <p:nvPr>
            <p:ph type="body" sz="quarter" idx="13" hasCustomPrompt="1"/>
          </p:nvPr>
        </p:nvSpPr>
        <p:spPr>
          <a:xfrm>
            <a:off x="407989" y="692151"/>
            <a:ext cx="11376026" cy="669290"/>
          </a:xfrm>
          <a:prstGeom prst="rect">
            <a:avLst/>
          </a:prstGeom>
        </p:spPr>
        <p:txBody>
          <a:bodyPr/>
          <a:lstStyle>
            <a:lvl1pPr marL="0" indent="0">
              <a:buNone/>
              <a:tabLst/>
              <a:defRPr>
                <a:latin typeface="+mn-lt"/>
                <a:ea typeface="+mn-ea"/>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p>
        </p:txBody>
      </p:sp>
    </p:spTree>
    <p:extLst>
      <p:ext uri="{BB962C8B-B14F-4D97-AF65-F5344CB8AC3E}">
        <p14:creationId xmlns:p14="http://schemas.microsoft.com/office/powerpoint/2010/main" val="1602610155"/>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01296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rgbClr val="4F85C5"/>
                </a:solidFill>
                <a:latin typeface="Helvetica Neue"/>
                <a:cs typeface="Helvetica Neue"/>
              </a:defRPr>
            </a:lvl1pPr>
          </a:lstStyle>
          <a:p>
            <a:pPr marL="12700">
              <a:lnSpc>
                <a:spcPct val="100000"/>
              </a:lnSpc>
              <a:spcBef>
                <a:spcPts val="45"/>
              </a:spcBef>
            </a:pPr>
            <a:r>
              <a:rPr spc="-5"/>
              <a:t>@ </a:t>
            </a:r>
            <a:r>
              <a:rPr spc="-10"/>
              <a:t>2019 </a:t>
            </a:r>
            <a:r>
              <a:rPr spc="-5"/>
              <a:t>NTT Data</a:t>
            </a:r>
            <a:r>
              <a:rPr spc="-45"/>
              <a:t> </a:t>
            </a:r>
            <a:r>
              <a:rPr spc="-5"/>
              <a:t>Corporation</a:t>
            </a:r>
          </a:p>
        </p:txBody>
      </p:sp>
      <p:sp>
        <p:nvSpPr>
          <p:cNvPr id="4" name="Holder 4"/>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1/27/2025</a:t>
            </a:fld>
            <a:endParaRPr lang="en-US"/>
          </a:p>
        </p:txBody>
      </p:sp>
      <p:sp>
        <p:nvSpPr>
          <p:cNvPr id="5" name="Holder 5"/>
          <p:cNvSpPr>
            <a:spLocks noGrp="1"/>
          </p:cNvSpPr>
          <p:nvPr>
            <p:ph type="sldNum" sz="quarter" idx="7"/>
          </p:nvPr>
        </p:nvSpPr>
        <p:spPr/>
        <p:txBody>
          <a:bodyPr lIns="0" tIns="0" rIns="0" bIns="0"/>
          <a:lstStyle>
            <a:lvl1pPr>
              <a:defRPr sz="900" b="0" i="0">
                <a:solidFill>
                  <a:srgbClr val="4F85C5"/>
                </a:solidFill>
                <a:latin typeface="Arial"/>
                <a:cs typeface="Arial"/>
              </a:defRPr>
            </a:lvl1pPr>
          </a:lstStyle>
          <a:p>
            <a:pPr marL="25400">
              <a:lnSpc>
                <a:spcPct val="100000"/>
              </a:lnSpc>
              <a:spcBef>
                <a:spcPts val="15"/>
              </a:spcBef>
            </a:pPr>
            <a:fld id="{81D60167-4931-47E6-BA6A-407CBD079E47}" type="slidenum">
              <a:rPr dirty="0"/>
              <a:t>‹#›</a:t>
            </a:fld>
            <a:endParaRPr/>
          </a:p>
        </p:txBody>
      </p:sp>
    </p:spTree>
    <p:extLst>
      <p:ext uri="{BB962C8B-B14F-4D97-AF65-F5344CB8AC3E}">
        <p14:creationId xmlns:p14="http://schemas.microsoft.com/office/powerpoint/2010/main" val="3756371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4000" advTm="6000">
        <p159:morph option="byObject"/>
      </p:transition>
    </mc:Choice>
    <mc:Fallback>
      <p:transition spd="slow" advTm="6000">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55D3C075-3634-BEB1-AB31-623AD293F0B4}"/>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90171616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5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16533900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n-ZA"/>
              <a:t>November 2023</a:t>
            </a:r>
            <a:endParaRPr lang="en-US"/>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a:t>© 2023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5224686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n-ZA"/>
              <a:t>November 2023</a:t>
            </a:r>
            <a:endParaRPr lang="en-US"/>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a:t>© 2023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6198596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4119245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17567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6047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ZA"/>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2023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263465451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ith Footer">
    <p:spTree>
      <p:nvGrpSpPr>
        <p:cNvPr id="1" name=""/>
        <p:cNvGrpSpPr/>
        <p:nvPr/>
      </p:nvGrpSpPr>
      <p:grpSpPr>
        <a:xfrm>
          <a:off x="0" y="0"/>
          <a:ext cx="0" cy="0"/>
          <a:chOff x="0" y="0"/>
          <a:chExt cx="0" cy="0"/>
        </a:xfrm>
      </p:grpSpPr>
      <p:sp>
        <p:nvSpPr>
          <p:cNvPr id="2" name="Date">
            <a:extLst>
              <a:ext uri="{FF2B5EF4-FFF2-40B4-BE49-F238E27FC236}">
                <a16:creationId xmlns:a16="http://schemas.microsoft.com/office/drawing/2014/main" id="{EE784A98-DD2F-9213-B452-0888E8DA5082}"/>
              </a:ext>
              <a:ext uri="{C183D7F6-B498-43B3-948B-1728B52AA6E4}">
                <adec:decorative xmlns:adec="http://schemas.microsoft.com/office/drawing/2017/decorative" val="1"/>
              </a:ext>
            </a:extLst>
          </p:cNvPr>
          <p:cNvSpPr>
            <a:spLocks noGrp="1"/>
          </p:cNvSpPr>
          <p:nvPr>
            <p:ph type="dt" sz="half" idx="2"/>
          </p:nvPr>
        </p:nvSpPr>
        <p:spPr>
          <a:xfrm>
            <a:off x="381000" y="6400800"/>
            <a:ext cx="914400" cy="304800"/>
          </a:xfrm>
          <a:prstGeom prst="rect">
            <a:avLst/>
          </a:prstGeom>
        </p:spPr>
        <p:txBody>
          <a:bodyPr vert="horz" lIns="0" tIns="0" rIns="0" bIns="0" rtlCol="0" anchor="ctr"/>
          <a:lstStyle>
            <a:lvl1pPr algn="l">
              <a:defRPr sz="800">
                <a:solidFill>
                  <a:srgbClr val="050D24"/>
                </a:solidFill>
              </a:defRPr>
            </a:lvl1pPr>
          </a:lstStyle>
          <a:p>
            <a:r>
              <a:rPr lang="en-ZA" noProof="0"/>
              <a:t>November 2023</a:t>
            </a:r>
            <a:endParaRPr lang="en-US" noProof="0"/>
          </a:p>
        </p:txBody>
      </p:sp>
      <p:sp>
        <p:nvSpPr>
          <p:cNvPr id="6" name="Legal">
            <a:extLst>
              <a:ext uri="{FF2B5EF4-FFF2-40B4-BE49-F238E27FC236}">
                <a16:creationId xmlns:a16="http://schemas.microsoft.com/office/drawing/2014/main" id="{07FB7D70-C72D-6A53-CBE5-DAE9C28DCAA7}"/>
              </a:ext>
              <a:ext uri="{C183D7F6-B498-43B3-948B-1728B52AA6E4}">
                <adec:decorative xmlns:adec="http://schemas.microsoft.com/office/drawing/2017/decorative" val="1"/>
              </a:ext>
            </a:extLst>
          </p:cNvPr>
          <p:cNvSpPr>
            <a:spLocks noGrp="1"/>
          </p:cNvSpPr>
          <p:nvPr>
            <p:ph type="ftr" sz="quarter" idx="3"/>
          </p:nvPr>
        </p:nvSpPr>
        <p:spPr>
          <a:xfrm>
            <a:off x="1371599" y="6400800"/>
            <a:ext cx="4114801" cy="304800"/>
          </a:xfrm>
          <a:prstGeom prst="rect">
            <a:avLst/>
          </a:prstGeom>
        </p:spPr>
        <p:txBody>
          <a:bodyPr vert="horz" lIns="0" tIns="0" rIns="0" bIns="0" rtlCol="0" anchor="ctr"/>
          <a:lstStyle>
            <a:lvl1pPr algn="l">
              <a:defRPr sz="800" b="0" i="0">
                <a:solidFill>
                  <a:srgbClr val="050D24"/>
                </a:solidFill>
                <a:latin typeface="Arial" panose="020B0604020202020204" pitchFamily="34" charset="0"/>
              </a:defRPr>
            </a:lvl1pPr>
          </a:lstStyle>
          <a:p>
            <a:r>
              <a:rPr lang="en-US" noProof="0"/>
              <a:t>© 2023 NTT DATA, Inc.</a:t>
            </a:r>
          </a:p>
        </p:txBody>
      </p:sp>
      <p:sp>
        <p:nvSpPr>
          <p:cNvPr id="3" name="Slide Number">
            <a:extLst>
              <a:ext uri="{FF2B5EF4-FFF2-40B4-BE49-F238E27FC236}">
                <a16:creationId xmlns:a16="http://schemas.microsoft.com/office/drawing/2014/main" id="{DA1D7C05-6427-2687-6EB6-39368CA8EEB0}"/>
              </a:ext>
            </a:extLst>
          </p:cNvPr>
          <p:cNvSpPr>
            <a:spLocks noGrp="1"/>
          </p:cNvSpPr>
          <p:nvPr>
            <p:ph type="sldNum" sz="quarter" idx="10"/>
          </p:nvPr>
        </p:nvSpPr>
        <p:spPr>
          <a:xfrm>
            <a:off x="5562600" y="6400800"/>
            <a:ext cx="1066800" cy="304800"/>
          </a:xfrm>
        </p:spPr>
        <p:txBody>
          <a:bodyPr lIns="0" tIns="0" rIns="0" bIns="0"/>
          <a:lstStyle/>
          <a:p>
            <a:pPr algn="ctr"/>
            <a:fld id="{83ADEA99-682E-4231-A4C9-95AE759D37D5}" type="slidenum">
              <a:rPr lang="en-US" smtClean="0"/>
              <a:pPr algn="ctr"/>
              <a:t>‹#›</a:t>
            </a:fld>
            <a:endParaRPr lang="en-US"/>
          </a:p>
        </p:txBody>
      </p:sp>
    </p:spTree>
    <p:extLst>
      <p:ext uri="{BB962C8B-B14F-4D97-AF65-F5344CB8AC3E}">
        <p14:creationId xmlns:p14="http://schemas.microsoft.com/office/powerpoint/2010/main" val="26566496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Without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3080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_white">
    <p:bg bwMode="ltGray">
      <p:bgPr>
        <a:solidFill>
          <a:srgbClr val="070F26"/>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00052" y="2102867"/>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39" name="Text Placeholder 17"/>
          <p:cNvSpPr>
            <a:spLocks noGrp="1"/>
          </p:cNvSpPr>
          <p:nvPr>
            <p:ph type="body" sz="quarter" idx="13" hasCustomPrompt="1"/>
          </p:nvPr>
        </p:nvSpPr>
        <p:spPr>
          <a:xfrm>
            <a:off x="2739832" y="2102867"/>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2" name="Text Placeholder 17"/>
          <p:cNvSpPr>
            <a:spLocks noGrp="1"/>
          </p:cNvSpPr>
          <p:nvPr>
            <p:ph type="body" sz="quarter" idx="15" hasCustomPrompt="1"/>
          </p:nvPr>
        </p:nvSpPr>
        <p:spPr>
          <a:xfrm>
            <a:off x="5083394" y="2102867"/>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5" name="Text Placeholder 17"/>
          <p:cNvSpPr>
            <a:spLocks noGrp="1"/>
          </p:cNvSpPr>
          <p:nvPr>
            <p:ph type="body" sz="quarter" idx="17" hasCustomPrompt="1"/>
          </p:nvPr>
        </p:nvSpPr>
        <p:spPr>
          <a:xfrm>
            <a:off x="7426956" y="2102867"/>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8" name="Text Placeholder 17"/>
          <p:cNvSpPr>
            <a:spLocks noGrp="1"/>
          </p:cNvSpPr>
          <p:nvPr>
            <p:ph type="body" sz="quarter" idx="19" hasCustomPrompt="1"/>
          </p:nvPr>
        </p:nvSpPr>
        <p:spPr>
          <a:xfrm>
            <a:off x="9771124" y="2102867"/>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6" name="Text Placeholder 17"/>
          <p:cNvSpPr>
            <a:spLocks noGrp="1"/>
          </p:cNvSpPr>
          <p:nvPr>
            <p:ph type="body" sz="quarter" idx="21" hasCustomPrompt="1"/>
          </p:nvPr>
        </p:nvSpPr>
        <p:spPr>
          <a:xfrm>
            <a:off x="400052" y="4621702"/>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9" name="Text Placeholder 17"/>
          <p:cNvSpPr>
            <a:spLocks noGrp="1"/>
          </p:cNvSpPr>
          <p:nvPr>
            <p:ph type="body" sz="quarter" idx="23" hasCustomPrompt="1"/>
          </p:nvPr>
        </p:nvSpPr>
        <p:spPr>
          <a:xfrm>
            <a:off x="2739832" y="4621702"/>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2" name="Text Placeholder 17"/>
          <p:cNvSpPr>
            <a:spLocks noGrp="1"/>
          </p:cNvSpPr>
          <p:nvPr>
            <p:ph type="body" sz="quarter" idx="25" hasCustomPrompt="1"/>
          </p:nvPr>
        </p:nvSpPr>
        <p:spPr>
          <a:xfrm>
            <a:off x="5083394" y="4621702"/>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5" name="Text Placeholder 17"/>
          <p:cNvSpPr>
            <a:spLocks noGrp="1"/>
          </p:cNvSpPr>
          <p:nvPr>
            <p:ph type="body" sz="quarter" idx="27" hasCustomPrompt="1"/>
          </p:nvPr>
        </p:nvSpPr>
        <p:spPr>
          <a:xfrm>
            <a:off x="7426956" y="4621702"/>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0"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8" name="Text Placeholder 17"/>
          <p:cNvSpPr>
            <a:spLocks noGrp="1"/>
          </p:cNvSpPr>
          <p:nvPr>
            <p:ph type="body" sz="quarter" idx="29" hasCustomPrompt="1"/>
          </p:nvPr>
        </p:nvSpPr>
        <p:spPr>
          <a:xfrm>
            <a:off x="9771124" y="4621702"/>
            <a:ext cx="2021429" cy="1566333"/>
          </a:xfrm>
          <a:prstGeom prst="rect">
            <a:avLst/>
          </a:prstGeom>
        </p:spPr>
        <p:txBody>
          <a:bodyPr vert="horz">
            <a:normAutofit/>
          </a:bodyPr>
          <a:lstStyle>
            <a:lvl1pPr marL="0" indent="0">
              <a:lnSpc>
                <a:spcPct val="90000"/>
              </a:lnSpc>
              <a:buFont typeface="Arial"/>
              <a:buNone/>
              <a:defRPr sz="1400">
                <a:solidFill>
                  <a:srgbClr val="FFFFFF"/>
                </a:solidFill>
                <a:latin typeface="Arial"/>
                <a:cs typeface="Arial"/>
              </a:defRPr>
            </a:lvl1pPr>
            <a:lvl2pPr marL="4233" indent="0">
              <a:buNone/>
              <a:defRPr sz="1200">
                <a:solidFill>
                  <a:srgbClr val="FFFFFF"/>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6DEDCC8-16D8-495B-B718-06E709D18257}"/>
              </a:ext>
            </a:extLst>
          </p:cNvPr>
          <p:cNvSpPr>
            <a:spLocks noGrp="1"/>
          </p:cNvSpPr>
          <p:nvPr>
            <p:ph type="body" sz="quarter" idx="30" hasCustomPrompt="1"/>
          </p:nvPr>
        </p:nvSpPr>
        <p:spPr>
          <a:xfrm>
            <a:off x="396875" y="1426058"/>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a:t>
            </a:r>
          </a:p>
        </p:txBody>
      </p:sp>
      <p:sp>
        <p:nvSpPr>
          <p:cNvPr id="26" name="Text Placeholder 3">
            <a:extLst>
              <a:ext uri="{FF2B5EF4-FFF2-40B4-BE49-F238E27FC236}">
                <a16:creationId xmlns:a16="http://schemas.microsoft.com/office/drawing/2014/main" id="{33D0B929-1B40-4D49-9797-0A09BBDE6409}"/>
              </a:ext>
            </a:extLst>
          </p:cNvPr>
          <p:cNvSpPr>
            <a:spLocks noGrp="1"/>
          </p:cNvSpPr>
          <p:nvPr>
            <p:ph type="body" sz="quarter" idx="31" hasCustomPrompt="1"/>
          </p:nvPr>
        </p:nvSpPr>
        <p:spPr>
          <a:xfrm>
            <a:off x="2740437" y="1426058"/>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2</a:t>
            </a:r>
          </a:p>
        </p:txBody>
      </p:sp>
      <p:sp>
        <p:nvSpPr>
          <p:cNvPr id="27" name="Text Placeholder 3">
            <a:extLst>
              <a:ext uri="{FF2B5EF4-FFF2-40B4-BE49-F238E27FC236}">
                <a16:creationId xmlns:a16="http://schemas.microsoft.com/office/drawing/2014/main" id="{46A01C54-C903-4C37-B35F-F8DD317F054E}"/>
              </a:ext>
            </a:extLst>
          </p:cNvPr>
          <p:cNvSpPr>
            <a:spLocks noGrp="1"/>
          </p:cNvSpPr>
          <p:nvPr>
            <p:ph type="body" sz="quarter" idx="32" hasCustomPrompt="1"/>
          </p:nvPr>
        </p:nvSpPr>
        <p:spPr>
          <a:xfrm>
            <a:off x="5083999" y="1426058"/>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3</a:t>
            </a:r>
          </a:p>
        </p:txBody>
      </p:sp>
      <p:sp>
        <p:nvSpPr>
          <p:cNvPr id="28" name="Text Placeholder 3">
            <a:extLst>
              <a:ext uri="{FF2B5EF4-FFF2-40B4-BE49-F238E27FC236}">
                <a16:creationId xmlns:a16="http://schemas.microsoft.com/office/drawing/2014/main" id="{37E1EC7A-189D-41AA-8F73-5825B94DCD92}"/>
              </a:ext>
            </a:extLst>
          </p:cNvPr>
          <p:cNvSpPr>
            <a:spLocks noGrp="1"/>
          </p:cNvSpPr>
          <p:nvPr>
            <p:ph type="body" sz="quarter" idx="33" hasCustomPrompt="1"/>
          </p:nvPr>
        </p:nvSpPr>
        <p:spPr>
          <a:xfrm>
            <a:off x="7427561" y="1426058"/>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4</a:t>
            </a:r>
          </a:p>
        </p:txBody>
      </p:sp>
      <p:sp>
        <p:nvSpPr>
          <p:cNvPr id="29" name="Text Placeholder 3">
            <a:extLst>
              <a:ext uri="{FF2B5EF4-FFF2-40B4-BE49-F238E27FC236}">
                <a16:creationId xmlns:a16="http://schemas.microsoft.com/office/drawing/2014/main" id="{0D6FAA60-3BA8-46AB-8A07-465F7DFFE690}"/>
              </a:ext>
            </a:extLst>
          </p:cNvPr>
          <p:cNvSpPr>
            <a:spLocks noGrp="1"/>
          </p:cNvSpPr>
          <p:nvPr>
            <p:ph type="body" sz="quarter" idx="34" hasCustomPrompt="1"/>
          </p:nvPr>
        </p:nvSpPr>
        <p:spPr>
          <a:xfrm>
            <a:off x="9771124" y="1426058"/>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5</a:t>
            </a:r>
          </a:p>
        </p:txBody>
      </p:sp>
      <p:sp>
        <p:nvSpPr>
          <p:cNvPr id="30" name="Text Placeholder 3">
            <a:extLst>
              <a:ext uri="{FF2B5EF4-FFF2-40B4-BE49-F238E27FC236}">
                <a16:creationId xmlns:a16="http://schemas.microsoft.com/office/drawing/2014/main" id="{8F10E92E-9785-4A36-893E-4ADA86F86DDD}"/>
              </a:ext>
            </a:extLst>
          </p:cNvPr>
          <p:cNvSpPr>
            <a:spLocks noGrp="1"/>
          </p:cNvSpPr>
          <p:nvPr>
            <p:ph type="body" sz="quarter" idx="35" hasCustomPrompt="1"/>
          </p:nvPr>
        </p:nvSpPr>
        <p:spPr>
          <a:xfrm>
            <a:off x="396875" y="3944972"/>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6</a:t>
            </a:r>
          </a:p>
        </p:txBody>
      </p:sp>
      <p:sp>
        <p:nvSpPr>
          <p:cNvPr id="31" name="Text Placeholder 3">
            <a:extLst>
              <a:ext uri="{FF2B5EF4-FFF2-40B4-BE49-F238E27FC236}">
                <a16:creationId xmlns:a16="http://schemas.microsoft.com/office/drawing/2014/main" id="{1B2B5D63-88A3-4A31-997A-9D99C6F14238}"/>
              </a:ext>
            </a:extLst>
          </p:cNvPr>
          <p:cNvSpPr>
            <a:spLocks noGrp="1"/>
          </p:cNvSpPr>
          <p:nvPr>
            <p:ph type="body" sz="quarter" idx="36" hasCustomPrompt="1"/>
          </p:nvPr>
        </p:nvSpPr>
        <p:spPr>
          <a:xfrm>
            <a:off x="2740437" y="3944972"/>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7</a:t>
            </a:r>
          </a:p>
        </p:txBody>
      </p:sp>
      <p:sp>
        <p:nvSpPr>
          <p:cNvPr id="32" name="Text Placeholder 3">
            <a:extLst>
              <a:ext uri="{FF2B5EF4-FFF2-40B4-BE49-F238E27FC236}">
                <a16:creationId xmlns:a16="http://schemas.microsoft.com/office/drawing/2014/main" id="{520916D1-6201-4878-B9D9-70388A1B6044}"/>
              </a:ext>
            </a:extLst>
          </p:cNvPr>
          <p:cNvSpPr>
            <a:spLocks noGrp="1"/>
          </p:cNvSpPr>
          <p:nvPr>
            <p:ph type="body" sz="quarter" idx="37" hasCustomPrompt="1"/>
          </p:nvPr>
        </p:nvSpPr>
        <p:spPr>
          <a:xfrm>
            <a:off x="5083999" y="3944972"/>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8</a:t>
            </a:r>
          </a:p>
        </p:txBody>
      </p:sp>
      <p:sp>
        <p:nvSpPr>
          <p:cNvPr id="33" name="Text Placeholder 3">
            <a:extLst>
              <a:ext uri="{FF2B5EF4-FFF2-40B4-BE49-F238E27FC236}">
                <a16:creationId xmlns:a16="http://schemas.microsoft.com/office/drawing/2014/main" id="{877E6ACE-6BEA-47DB-9E51-4714FE924974}"/>
              </a:ext>
            </a:extLst>
          </p:cNvPr>
          <p:cNvSpPr>
            <a:spLocks noGrp="1"/>
          </p:cNvSpPr>
          <p:nvPr>
            <p:ph type="body" sz="quarter" idx="38" hasCustomPrompt="1"/>
          </p:nvPr>
        </p:nvSpPr>
        <p:spPr>
          <a:xfrm>
            <a:off x="7427561" y="3944972"/>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9</a:t>
            </a:r>
          </a:p>
        </p:txBody>
      </p:sp>
      <p:sp>
        <p:nvSpPr>
          <p:cNvPr id="34" name="Text Placeholder 3">
            <a:extLst>
              <a:ext uri="{FF2B5EF4-FFF2-40B4-BE49-F238E27FC236}">
                <a16:creationId xmlns:a16="http://schemas.microsoft.com/office/drawing/2014/main" id="{CAF6ED24-E99E-49F5-92AE-35BEAF34F119}"/>
              </a:ext>
            </a:extLst>
          </p:cNvPr>
          <p:cNvSpPr>
            <a:spLocks noGrp="1"/>
          </p:cNvSpPr>
          <p:nvPr>
            <p:ph type="body" sz="quarter" idx="39" hasCustomPrompt="1"/>
          </p:nvPr>
        </p:nvSpPr>
        <p:spPr>
          <a:xfrm>
            <a:off x="9771124" y="3944972"/>
            <a:ext cx="2020824" cy="485775"/>
          </a:xfrm>
        </p:spPr>
        <p:txBody>
          <a:bodyPr anchor="b">
            <a:noAutofit/>
          </a:bodyPr>
          <a:lstStyle>
            <a:lvl1pPr marL="0" indent="0">
              <a:buNone/>
              <a:defRPr sz="1800" b="1">
                <a:solidFill>
                  <a:srgbClr val="19A3F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10</a:t>
            </a:r>
          </a:p>
        </p:txBody>
      </p:sp>
      <p:sp>
        <p:nvSpPr>
          <p:cNvPr id="3" name="Date Placeholder 3">
            <a:extLst>
              <a:ext uri="{FF2B5EF4-FFF2-40B4-BE49-F238E27FC236}">
                <a16:creationId xmlns:a16="http://schemas.microsoft.com/office/drawing/2014/main" id="{73378170-5CBE-0326-D133-0493DCFC23E6}"/>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0785A2C0-78E3-A88D-7F01-F2BDC0FD6C70}"/>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EDD1978-2DCE-3EAD-7F68-16B9FFBE5269}"/>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grpSp>
        <p:nvGrpSpPr>
          <p:cNvPr id="21" name="Group 20">
            <a:extLst>
              <a:ext uri="{FF2B5EF4-FFF2-40B4-BE49-F238E27FC236}">
                <a16:creationId xmlns:a16="http://schemas.microsoft.com/office/drawing/2014/main" id="{A7D6F60C-238A-14D0-5FCE-90367EABDCCB}"/>
              </a:ext>
            </a:extLst>
          </p:cNvPr>
          <p:cNvGrpSpPr/>
          <p:nvPr userDrawn="1"/>
        </p:nvGrpSpPr>
        <p:grpSpPr>
          <a:xfrm>
            <a:off x="396875" y="2007350"/>
            <a:ext cx="11395678" cy="0"/>
            <a:chOff x="396875" y="2008767"/>
            <a:chExt cx="11395678" cy="0"/>
          </a:xfrm>
        </p:grpSpPr>
        <p:cxnSp>
          <p:nvCxnSpPr>
            <p:cNvPr id="9" name="Straight Connector 8">
              <a:extLst>
                <a:ext uri="{FF2B5EF4-FFF2-40B4-BE49-F238E27FC236}">
                  <a16:creationId xmlns:a16="http://schemas.microsoft.com/office/drawing/2014/main" id="{0B7992CA-DC95-DA8E-726E-B515A34B27F8}"/>
                </a:ext>
              </a:extLst>
            </p:cNvPr>
            <p:cNvCxnSpPr>
              <a:cxnSpLocks/>
            </p:cNvCxnSpPr>
            <p:nvPr userDrawn="1"/>
          </p:nvCxnSpPr>
          <p:spPr>
            <a:xfrm>
              <a:off x="396875"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255747-1C17-1BE6-CAFF-E13620021DD9}"/>
                </a:ext>
              </a:extLst>
            </p:cNvPr>
            <p:cNvCxnSpPr>
              <a:cxnSpLocks/>
            </p:cNvCxnSpPr>
            <p:nvPr userDrawn="1"/>
          </p:nvCxnSpPr>
          <p:spPr>
            <a:xfrm>
              <a:off x="2740437"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C612BA-F4C5-C735-D142-8F927D8C99C1}"/>
                </a:ext>
              </a:extLst>
            </p:cNvPr>
            <p:cNvCxnSpPr>
              <a:cxnSpLocks/>
            </p:cNvCxnSpPr>
            <p:nvPr userDrawn="1"/>
          </p:nvCxnSpPr>
          <p:spPr>
            <a:xfrm>
              <a:off x="508339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FAB8AE-CB67-886C-8FCF-021002BD6E0F}"/>
                </a:ext>
              </a:extLst>
            </p:cNvPr>
            <p:cNvCxnSpPr>
              <a:cxnSpLocks/>
            </p:cNvCxnSpPr>
            <p:nvPr userDrawn="1"/>
          </p:nvCxnSpPr>
          <p:spPr>
            <a:xfrm>
              <a:off x="7427561"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ADBB1-1718-609C-7B1B-323FD9ED9C8F}"/>
                </a:ext>
              </a:extLst>
            </p:cNvPr>
            <p:cNvCxnSpPr>
              <a:cxnSpLocks/>
            </p:cNvCxnSpPr>
            <p:nvPr userDrawn="1"/>
          </p:nvCxnSpPr>
          <p:spPr>
            <a:xfrm>
              <a:off x="977112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BCBDBE-BCBA-8B7B-52A2-1946DF775FBD}"/>
              </a:ext>
            </a:extLst>
          </p:cNvPr>
          <p:cNvGrpSpPr/>
          <p:nvPr userDrawn="1"/>
        </p:nvGrpSpPr>
        <p:grpSpPr>
          <a:xfrm>
            <a:off x="396875" y="4526225"/>
            <a:ext cx="11395678" cy="0"/>
            <a:chOff x="396875" y="4524528"/>
            <a:chExt cx="11395678" cy="0"/>
          </a:xfrm>
        </p:grpSpPr>
        <p:cxnSp>
          <p:nvCxnSpPr>
            <p:cNvPr id="14" name="Straight Connector 13">
              <a:extLst>
                <a:ext uri="{FF2B5EF4-FFF2-40B4-BE49-F238E27FC236}">
                  <a16:creationId xmlns:a16="http://schemas.microsoft.com/office/drawing/2014/main" id="{D41610FC-BE82-0F01-1193-86B97F61F738}"/>
                </a:ext>
              </a:extLst>
            </p:cNvPr>
            <p:cNvCxnSpPr>
              <a:cxnSpLocks/>
            </p:cNvCxnSpPr>
            <p:nvPr userDrawn="1"/>
          </p:nvCxnSpPr>
          <p:spPr>
            <a:xfrm>
              <a:off x="396875"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C1435-A35D-F9FC-0B8C-D0B14B55F225}"/>
                </a:ext>
              </a:extLst>
            </p:cNvPr>
            <p:cNvCxnSpPr>
              <a:cxnSpLocks/>
            </p:cNvCxnSpPr>
            <p:nvPr userDrawn="1"/>
          </p:nvCxnSpPr>
          <p:spPr>
            <a:xfrm>
              <a:off x="2740437"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7E626A-504C-590C-807B-DE19D674826F}"/>
                </a:ext>
              </a:extLst>
            </p:cNvPr>
            <p:cNvCxnSpPr>
              <a:cxnSpLocks/>
            </p:cNvCxnSpPr>
            <p:nvPr userDrawn="1"/>
          </p:nvCxnSpPr>
          <p:spPr>
            <a:xfrm>
              <a:off x="508339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1F7E7F-4E1E-5BF8-95F7-CDEE479BEF40}"/>
                </a:ext>
              </a:extLst>
            </p:cNvPr>
            <p:cNvCxnSpPr>
              <a:cxnSpLocks/>
            </p:cNvCxnSpPr>
            <p:nvPr userDrawn="1"/>
          </p:nvCxnSpPr>
          <p:spPr>
            <a:xfrm>
              <a:off x="7427561"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6E15AA-FE0E-ED61-3350-945ADB8E2254}"/>
                </a:ext>
              </a:extLst>
            </p:cNvPr>
            <p:cNvCxnSpPr>
              <a:cxnSpLocks/>
            </p:cNvCxnSpPr>
            <p:nvPr userDrawn="1"/>
          </p:nvCxnSpPr>
          <p:spPr>
            <a:xfrm>
              <a:off x="977112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3338951"/>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genda_background image">
    <p:bg bwMode="ltGray">
      <p:bgPr>
        <a:solidFill>
          <a:srgbClr val="070F26"/>
        </a:solidFill>
        <a:effectLst/>
      </p:bgPr>
    </p:bg>
    <p:spTree>
      <p:nvGrpSpPr>
        <p:cNvPr id="1" name=""/>
        <p:cNvGrpSpPr/>
        <p:nvPr/>
      </p:nvGrpSpPr>
      <p:grpSpPr>
        <a:xfrm>
          <a:off x="0" y="0"/>
          <a:ext cx="0" cy="0"/>
          <a:chOff x="0" y="0"/>
          <a:chExt cx="0" cy="0"/>
        </a:xfrm>
      </p:grpSpPr>
      <p:sp>
        <p:nvSpPr>
          <p:cNvPr id="6" name="Text Placeholder 20">
            <a:extLst>
              <a:ext uri="{FF2B5EF4-FFF2-40B4-BE49-F238E27FC236}">
                <a16:creationId xmlns:a16="http://schemas.microsoft.com/office/drawing/2014/main" id="{9E2B4CDB-3D48-1507-FA3C-04E073826C3E}"/>
              </a:ext>
            </a:extLst>
          </p:cNvPr>
          <p:cNvSpPr>
            <a:spLocks noGrp="1"/>
          </p:cNvSpPr>
          <p:nvPr>
            <p:ph type="body" sz="quarter" idx="16"/>
          </p:nvPr>
        </p:nvSpPr>
        <p:spPr>
          <a:xfrm>
            <a:off x="0" y="0"/>
            <a:ext cx="12192000" cy="6858000"/>
          </a:xfrm>
          <a:prstGeom prst="rect">
            <a:avLst/>
          </a:prstGeom>
          <a:solidFill>
            <a:srgbClr val="050D24">
              <a:alpha val="68000"/>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4">
            <a:extLst>
              <a:ext uri="{FF2B5EF4-FFF2-40B4-BE49-F238E27FC236}">
                <a16:creationId xmlns:a16="http://schemas.microsoft.com/office/drawing/2014/main" id="{5946D095-034D-635E-372D-B4EAE0A51437}"/>
              </a:ext>
            </a:extLst>
          </p:cNvPr>
          <p:cNvSpPr>
            <a:spLocks noGrp="1"/>
          </p:cNvSpPr>
          <p:nvPr>
            <p:ph type="pic" sz="quarter" idx="40" hasCustomPrompt="1"/>
          </p:nvPr>
        </p:nvSpPr>
        <p:spPr>
          <a:xfrm>
            <a:off x="0" y="0"/>
            <a:ext cx="12192000" cy="6860241"/>
          </a:xfrm>
          <a:prstGeom prst="rect">
            <a:avLst/>
          </a:prstGeom>
          <a:noFill/>
        </p:spPr>
        <p:txBody>
          <a:bodyPr tIns="2743200" bIns="0" anchor="ctr"/>
          <a:lstStyle>
            <a:lvl1pPr marL="0" indent="0" algn="ctr">
              <a:buFontTx/>
              <a:buNone/>
              <a:defRPr sz="2400">
                <a:solidFill>
                  <a:srgbClr val="7BF7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23" name="Text Placeholder 22">
            <a:extLst>
              <a:ext uri="{FF2B5EF4-FFF2-40B4-BE49-F238E27FC236}">
                <a16:creationId xmlns:a16="http://schemas.microsoft.com/office/drawing/2014/main" id="{E00FDAF0-D4F4-EC12-901E-AF720C465BED}"/>
              </a:ext>
            </a:extLst>
          </p:cNvPr>
          <p:cNvSpPr>
            <a:spLocks noGrp="1"/>
          </p:cNvSpPr>
          <p:nvPr>
            <p:ph type="body" sz="quarter" idx="41"/>
          </p:nvPr>
        </p:nvSpPr>
        <p:spPr>
          <a:xfrm>
            <a:off x="1333500" y="1311259"/>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22">
            <a:extLst>
              <a:ext uri="{FF2B5EF4-FFF2-40B4-BE49-F238E27FC236}">
                <a16:creationId xmlns:a16="http://schemas.microsoft.com/office/drawing/2014/main" id="{B2CD3990-85E9-8F62-3BB0-FA5ADE424208}"/>
              </a:ext>
            </a:extLst>
          </p:cNvPr>
          <p:cNvSpPr>
            <a:spLocks noGrp="1"/>
          </p:cNvSpPr>
          <p:nvPr>
            <p:ph type="body" sz="quarter" idx="42"/>
          </p:nvPr>
        </p:nvSpPr>
        <p:spPr>
          <a:xfrm>
            <a:off x="1333500" y="2025141"/>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22">
            <a:extLst>
              <a:ext uri="{FF2B5EF4-FFF2-40B4-BE49-F238E27FC236}">
                <a16:creationId xmlns:a16="http://schemas.microsoft.com/office/drawing/2014/main" id="{C05029BF-6F39-1C60-5BC0-95680E9CDE56}"/>
              </a:ext>
            </a:extLst>
          </p:cNvPr>
          <p:cNvSpPr>
            <a:spLocks noGrp="1"/>
          </p:cNvSpPr>
          <p:nvPr>
            <p:ph type="body" sz="quarter" idx="43"/>
          </p:nvPr>
        </p:nvSpPr>
        <p:spPr>
          <a:xfrm>
            <a:off x="1333500" y="2739023"/>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5" name="Text Placeholder 22">
            <a:extLst>
              <a:ext uri="{FF2B5EF4-FFF2-40B4-BE49-F238E27FC236}">
                <a16:creationId xmlns:a16="http://schemas.microsoft.com/office/drawing/2014/main" id="{1425B651-6AF1-4448-2637-BEF24EE7401A}"/>
              </a:ext>
            </a:extLst>
          </p:cNvPr>
          <p:cNvSpPr>
            <a:spLocks noGrp="1"/>
          </p:cNvSpPr>
          <p:nvPr>
            <p:ph type="body" sz="quarter" idx="44"/>
          </p:nvPr>
        </p:nvSpPr>
        <p:spPr>
          <a:xfrm>
            <a:off x="1333500" y="3452905"/>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2">
            <a:extLst>
              <a:ext uri="{FF2B5EF4-FFF2-40B4-BE49-F238E27FC236}">
                <a16:creationId xmlns:a16="http://schemas.microsoft.com/office/drawing/2014/main" id="{CC06227D-3504-455C-A481-EDA74AB2BACB}"/>
              </a:ext>
            </a:extLst>
          </p:cNvPr>
          <p:cNvSpPr>
            <a:spLocks noGrp="1"/>
          </p:cNvSpPr>
          <p:nvPr>
            <p:ph type="body" sz="quarter" idx="45"/>
          </p:nvPr>
        </p:nvSpPr>
        <p:spPr>
          <a:xfrm>
            <a:off x="1333500" y="4166787"/>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22">
            <a:extLst>
              <a:ext uri="{FF2B5EF4-FFF2-40B4-BE49-F238E27FC236}">
                <a16:creationId xmlns:a16="http://schemas.microsoft.com/office/drawing/2014/main" id="{F204999C-2C25-9B74-9EBB-F37D6C7E52DA}"/>
              </a:ext>
            </a:extLst>
          </p:cNvPr>
          <p:cNvSpPr>
            <a:spLocks noGrp="1"/>
          </p:cNvSpPr>
          <p:nvPr>
            <p:ph type="body" sz="quarter" idx="46"/>
          </p:nvPr>
        </p:nvSpPr>
        <p:spPr>
          <a:xfrm>
            <a:off x="1333500" y="4880669"/>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43" name="Date Placeholder 42">
            <a:extLst>
              <a:ext uri="{FF2B5EF4-FFF2-40B4-BE49-F238E27FC236}">
                <a16:creationId xmlns:a16="http://schemas.microsoft.com/office/drawing/2014/main" id="{EF0A98F1-CD18-2CCD-74BE-76354A40E31A}"/>
              </a:ext>
            </a:extLst>
          </p:cNvPr>
          <p:cNvSpPr>
            <a:spLocks noGrp="1"/>
          </p:cNvSpPr>
          <p:nvPr>
            <p:ph type="dt" sz="half" idx="47"/>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4" name="Footer Placeholder 43">
            <a:extLst>
              <a:ext uri="{FF2B5EF4-FFF2-40B4-BE49-F238E27FC236}">
                <a16:creationId xmlns:a16="http://schemas.microsoft.com/office/drawing/2014/main" id="{8B6791A2-66EB-C857-1C5F-C6920ABEE9D6}"/>
              </a:ext>
            </a:extLst>
          </p:cNvPr>
          <p:cNvSpPr>
            <a:spLocks noGrp="1"/>
          </p:cNvSpPr>
          <p:nvPr>
            <p:ph type="ftr" sz="quarter" idx="48"/>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46" name="Slide Number Placeholder 45">
            <a:extLst>
              <a:ext uri="{FF2B5EF4-FFF2-40B4-BE49-F238E27FC236}">
                <a16:creationId xmlns:a16="http://schemas.microsoft.com/office/drawing/2014/main" id="{88BFFA93-F187-F432-1B94-B4FADD9C6F39}"/>
              </a:ext>
            </a:extLst>
          </p:cNvPr>
          <p:cNvSpPr>
            <a:spLocks noGrp="1"/>
          </p:cNvSpPr>
          <p:nvPr>
            <p:ph type="sldNum" sz="quarter" idx="49"/>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3AC7A9E-CA9C-4569-ABEA-3F70766B37F0}"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40" name="NTT DATA Global Logo" descr="NTT DATA Global Logo">
            <a:extLst>
              <a:ext uri="{FF2B5EF4-FFF2-40B4-BE49-F238E27FC236}">
                <a16:creationId xmlns:a16="http://schemas.microsoft.com/office/drawing/2014/main" id="{6CCE7C0A-2223-FE3D-D24F-CB1BE04EA09C}"/>
              </a:ext>
            </a:extLst>
          </p:cNvPr>
          <p:cNvSpPr>
            <a:spLocks noGrp="1"/>
          </p:cNvSpPr>
          <p:nvPr>
            <p:ph type="body" sz="quarter" idx="15"/>
          </p:nvPr>
        </p:nvSpPr>
        <p:spPr bwMode="black">
          <a:xfrm>
            <a:off x="10587280" y="6427885"/>
            <a:ext cx="1217378" cy="24852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3" name="Text Placeholder 3">
            <a:extLst>
              <a:ext uri="{FF2B5EF4-FFF2-40B4-BE49-F238E27FC236}">
                <a16:creationId xmlns:a16="http://schemas.microsoft.com/office/drawing/2014/main" id="{3DCC4BC8-EA20-9D89-5650-227798CC2A73}"/>
              </a:ext>
            </a:extLst>
          </p:cNvPr>
          <p:cNvSpPr>
            <a:spLocks noGrp="1"/>
          </p:cNvSpPr>
          <p:nvPr>
            <p:ph type="body" sz="quarter" idx="30" hasCustomPrompt="1"/>
          </p:nvPr>
        </p:nvSpPr>
        <p:spPr>
          <a:xfrm>
            <a:off x="1375882" y="1364500"/>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4" name="Text Placeholder 3">
            <a:extLst>
              <a:ext uri="{FF2B5EF4-FFF2-40B4-BE49-F238E27FC236}">
                <a16:creationId xmlns:a16="http://schemas.microsoft.com/office/drawing/2014/main" id="{DD43635C-C3DD-A973-0D27-F65324D7B8E2}"/>
              </a:ext>
            </a:extLst>
          </p:cNvPr>
          <p:cNvSpPr>
            <a:spLocks noGrp="1"/>
          </p:cNvSpPr>
          <p:nvPr>
            <p:ph type="body" sz="quarter" idx="50" hasCustomPrompt="1"/>
          </p:nvPr>
        </p:nvSpPr>
        <p:spPr>
          <a:xfrm>
            <a:off x="1375882" y="2078382"/>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5" name="Text Placeholder 3">
            <a:extLst>
              <a:ext uri="{FF2B5EF4-FFF2-40B4-BE49-F238E27FC236}">
                <a16:creationId xmlns:a16="http://schemas.microsoft.com/office/drawing/2014/main" id="{6A70A896-5229-F8AD-D519-EB8418EF25B5}"/>
              </a:ext>
            </a:extLst>
          </p:cNvPr>
          <p:cNvSpPr>
            <a:spLocks noGrp="1"/>
          </p:cNvSpPr>
          <p:nvPr>
            <p:ph type="body" sz="quarter" idx="51" hasCustomPrompt="1"/>
          </p:nvPr>
        </p:nvSpPr>
        <p:spPr>
          <a:xfrm>
            <a:off x="1375882" y="2792264"/>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7" name="Text Placeholder 3">
            <a:extLst>
              <a:ext uri="{FF2B5EF4-FFF2-40B4-BE49-F238E27FC236}">
                <a16:creationId xmlns:a16="http://schemas.microsoft.com/office/drawing/2014/main" id="{C68AC3C1-4F90-468F-18E8-61BCA6E06BC3}"/>
              </a:ext>
            </a:extLst>
          </p:cNvPr>
          <p:cNvSpPr>
            <a:spLocks noGrp="1"/>
          </p:cNvSpPr>
          <p:nvPr>
            <p:ph type="body" sz="quarter" idx="52" hasCustomPrompt="1"/>
          </p:nvPr>
        </p:nvSpPr>
        <p:spPr>
          <a:xfrm>
            <a:off x="1375882" y="3506146"/>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9" name="Text Placeholder 3">
            <a:extLst>
              <a:ext uri="{FF2B5EF4-FFF2-40B4-BE49-F238E27FC236}">
                <a16:creationId xmlns:a16="http://schemas.microsoft.com/office/drawing/2014/main" id="{125ED7C0-2E73-C4FE-A1EA-F9303D8B4B0E}"/>
              </a:ext>
            </a:extLst>
          </p:cNvPr>
          <p:cNvSpPr>
            <a:spLocks noGrp="1"/>
          </p:cNvSpPr>
          <p:nvPr>
            <p:ph type="body" sz="quarter" idx="53" hasCustomPrompt="1"/>
          </p:nvPr>
        </p:nvSpPr>
        <p:spPr>
          <a:xfrm>
            <a:off x="1375882" y="4220028"/>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0" name="Text Placeholder 3">
            <a:extLst>
              <a:ext uri="{FF2B5EF4-FFF2-40B4-BE49-F238E27FC236}">
                <a16:creationId xmlns:a16="http://schemas.microsoft.com/office/drawing/2014/main" id="{176F7981-9EF1-D4B9-281B-2FFC4592A455}"/>
              </a:ext>
            </a:extLst>
          </p:cNvPr>
          <p:cNvSpPr>
            <a:spLocks noGrp="1"/>
          </p:cNvSpPr>
          <p:nvPr>
            <p:ph type="body" sz="quarter" idx="54" hasCustomPrompt="1"/>
          </p:nvPr>
        </p:nvSpPr>
        <p:spPr>
          <a:xfrm>
            <a:off x="1375882" y="4933910"/>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Tree>
    <p:extLst>
      <p:ext uri="{BB962C8B-B14F-4D97-AF65-F5344CB8AC3E}">
        <p14:creationId xmlns:p14="http://schemas.microsoft.com/office/powerpoint/2010/main" val="37597369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1440605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790681" y="2047480"/>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p:cNvSpPr/>
          <p:nvPr userDrawn="1"/>
        </p:nvSpPr>
        <p:spPr>
          <a:xfrm>
            <a:off x="1070693" y="3698728"/>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p:cNvSpPr/>
          <p:nvPr userDrawn="1"/>
        </p:nvSpPr>
        <p:spPr>
          <a:xfrm>
            <a:off x="1072243" y="2047480"/>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3" name="Rectangle 32"/>
          <p:cNvSpPr/>
          <p:nvPr userDrawn="1"/>
        </p:nvSpPr>
        <p:spPr>
          <a:xfrm>
            <a:off x="4913506" y="2047480"/>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 name="Picture Placeholder 7"/>
          <p:cNvSpPr>
            <a:spLocks noGrp="1"/>
          </p:cNvSpPr>
          <p:nvPr>
            <p:ph type="pic" sz="quarter" idx="14"/>
          </p:nvPr>
        </p:nvSpPr>
        <p:spPr bwMode="gray">
          <a:xfrm>
            <a:off x="388214" y="2047481"/>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72070" y="2047481"/>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698729"/>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5" name="Text Placeholder 10"/>
          <p:cNvSpPr>
            <a:spLocks noGrp="1"/>
          </p:cNvSpPr>
          <p:nvPr>
            <p:ph type="body" sz="quarter" idx="25" hasCustomPrompt="1"/>
          </p:nvPr>
        </p:nvSpPr>
        <p:spPr>
          <a:xfrm>
            <a:off x="1829802"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2047481"/>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599101"/>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698728"/>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27" name="Picture Placeholder 7"/>
          <p:cNvSpPr>
            <a:spLocks noGrp="1"/>
          </p:cNvSpPr>
          <p:nvPr>
            <p:ph type="pic" sz="quarter" idx="35"/>
          </p:nvPr>
        </p:nvSpPr>
        <p:spPr bwMode="gray">
          <a:xfrm>
            <a:off x="4250707" y="3698729"/>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5664905"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698728"/>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0" name="Picture Placeholder 7"/>
          <p:cNvSpPr>
            <a:spLocks noGrp="1"/>
          </p:cNvSpPr>
          <p:nvPr>
            <p:ph type="pic" sz="quarter" idx="41"/>
          </p:nvPr>
        </p:nvSpPr>
        <p:spPr bwMode="gray">
          <a:xfrm>
            <a:off x="8128733" y="3698729"/>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9542782"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28593384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790681"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p:cNvSpPr/>
          <p:nvPr userDrawn="1"/>
        </p:nvSpPr>
        <p:spPr>
          <a:xfrm>
            <a:off x="1070693"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p:cNvSpPr/>
          <p:nvPr userDrawn="1"/>
        </p:nvSpPr>
        <p:spPr>
          <a:xfrm>
            <a:off x="1070693"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3" name="Rectangle 32"/>
          <p:cNvSpPr/>
          <p:nvPr userDrawn="1"/>
        </p:nvSpPr>
        <p:spPr>
          <a:xfrm>
            <a:off x="4913506"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 name="Picture Placeholder 7"/>
          <p:cNvSpPr>
            <a:spLocks noGrp="1"/>
          </p:cNvSpPr>
          <p:nvPr>
            <p:ph type="pic" sz="quarter" idx="14"/>
          </p:nvPr>
        </p:nvSpPr>
        <p:spPr bwMode="gray">
          <a:xfrm>
            <a:off x="388214"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72070"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197639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197639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082503"/>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5" name="Text Placeholder 10"/>
          <p:cNvSpPr>
            <a:spLocks noGrp="1"/>
          </p:cNvSpPr>
          <p:nvPr>
            <p:ph type="body" sz="quarter" idx="25" hasCustomPrompt="1"/>
          </p:nvPr>
        </p:nvSpPr>
        <p:spPr>
          <a:xfrm>
            <a:off x="1829802"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198287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27" name="Picture Placeholder 7"/>
          <p:cNvSpPr>
            <a:spLocks noGrp="1"/>
          </p:cNvSpPr>
          <p:nvPr>
            <p:ph type="pic" sz="quarter" idx="35"/>
          </p:nvPr>
        </p:nvSpPr>
        <p:spPr bwMode="gray">
          <a:xfrm>
            <a:off x="4250707" y="3082503"/>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5664905"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0" name="Picture Placeholder 7"/>
          <p:cNvSpPr>
            <a:spLocks noGrp="1"/>
          </p:cNvSpPr>
          <p:nvPr>
            <p:ph type="pic" sz="quarter" idx="41"/>
          </p:nvPr>
        </p:nvSpPr>
        <p:spPr bwMode="gray">
          <a:xfrm>
            <a:off x="8128733" y="3082503"/>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9542782"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3D991576-EC0F-5C6A-09D4-CDAAE8F1CF04}"/>
              </a:ext>
            </a:extLst>
          </p:cNvPr>
          <p:cNvSpPr/>
          <p:nvPr userDrawn="1"/>
        </p:nvSpPr>
        <p:spPr>
          <a:xfrm>
            <a:off x="2998885" y="4762215"/>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5" name="Picture Placeholder 7">
            <a:extLst>
              <a:ext uri="{FF2B5EF4-FFF2-40B4-BE49-F238E27FC236}">
                <a16:creationId xmlns:a16="http://schemas.microsoft.com/office/drawing/2014/main" id="{05061709-2995-9C23-994F-6096BA6732DB}"/>
              </a:ext>
            </a:extLst>
          </p:cNvPr>
          <p:cNvSpPr>
            <a:spLocks noGrp="1"/>
          </p:cNvSpPr>
          <p:nvPr>
            <p:ph type="pic" sz="quarter" idx="44"/>
          </p:nvPr>
        </p:nvSpPr>
        <p:spPr bwMode="gray">
          <a:xfrm>
            <a:off x="2316406" y="4762216"/>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p:ph type="body" sz="quarter" idx="45" hasCustomPrompt="1"/>
          </p:nvPr>
        </p:nvSpPr>
        <p:spPr>
          <a:xfrm>
            <a:off x="3758209" y="482684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p:ph type="body" sz="quarter" idx="46" hasCustomPrompt="1"/>
          </p:nvPr>
        </p:nvSpPr>
        <p:spPr>
          <a:xfrm>
            <a:off x="3758209" y="531383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4" name="Rectangle 13">
            <a:extLst>
              <a:ext uri="{FF2B5EF4-FFF2-40B4-BE49-F238E27FC236}">
                <a16:creationId xmlns:a16="http://schemas.microsoft.com/office/drawing/2014/main" id="{2FB15BE7-AC58-DF37-0A09-B182A1B05F89}"/>
              </a:ext>
            </a:extLst>
          </p:cNvPr>
          <p:cNvSpPr/>
          <p:nvPr userDrawn="1"/>
        </p:nvSpPr>
        <p:spPr>
          <a:xfrm>
            <a:off x="6831759" y="4762215"/>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17" name="Picture Placeholder 7">
            <a:extLst>
              <a:ext uri="{FF2B5EF4-FFF2-40B4-BE49-F238E27FC236}">
                <a16:creationId xmlns:a16="http://schemas.microsoft.com/office/drawing/2014/main" id="{4F05FC3E-ECE7-5438-30BE-8D9187E2E81F}"/>
              </a:ext>
            </a:extLst>
          </p:cNvPr>
          <p:cNvSpPr>
            <a:spLocks noGrp="1"/>
          </p:cNvSpPr>
          <p:nvPr>
            <p:ph type="pic" sz="quarter" idx="47"/>
          </p:nvPr>
        </p:nvSpPr>
        <p:spPr bwMode="gray">
          <a:xfrm>
            <a:off x="6142057" y="4762216"/>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p:ph type="body" sz="quarter" idx="48" hasCustomPrompt="1"/>
          </p:nvPr>
        </p:nvSpPr>
        <p:spPr>
          <a:xfrm>
            <a:off x="7583860" y="482684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p:ph type="body" sz="quarter" idx="49" hasCustomPrompt="1"/>
          </p:nvPr>
        </p:nvSpPr>
        <p:spPr>
          <a:xfrm>
            <a:off x="7583860" y="531383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0" name="Date Placeholder 3">
            <a:extLst>
              <a:ext uri="{FF2B5EF4-FFF2-40B4-BE49-F238E27FC236}">
                <a16:creationId xmlns:a16="http://schemas.microsoft.com/office/drawing/2014/main" id="{F669A569-8BF8-6789-CD10-D5B0BCFFCFE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21" name="Footer Placeholder 4">
            <a:extLst>
              <a:ext uri="{FF2B5EF4-FFF2-40B4-BE49-F238E27FC236}">
                <a16:creationId xmlns:a16="http://schemas.microsoft.com/office/drawing/2014/main" id="{071AA818-F828-C0CE-4CC9-BB02896BC759}"/>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32" name="Slide Number Placeholder 7">
            <a:extLst>
              <a:ext uri="{FF2B5EF4-FFF2-40B4-BE49-F238E27FC236}">
                <a16:creationId xmlns:a16="http://schemas.microsoft.com/office/drawing/2014/main" id="{0B4E3D4D-CA9A-A937-D1E5-4FD146E6D371}"/>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9415148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790681"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p:cNvSpPr/>
          <p:nvPr userDrawn="1"/>
        </p:nvSpPr>
        <p:spPr>
          <a:xfrm>
            <a:off x="1070693"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p:cNvSpPr/>
          <p:nvPr userDrawn="1"/>
        </p:nvSpPr>
        <p:spPr>
          <a:xfrm>
            <a:off x="1070693"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33" name="Rectangle 32"/>
          <p:cNvSpPr/>
          <p:nvPr userDrawn="1"/>
        </p:nvSpPr>
        <p:spPr>
          <a:xfrm>
            <a:off x="4913506" y="1431254"/>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 name="Picture Placeholder 7"/>
          <p:cNvSpPr>
            <a:spLocks noGrp="1"/>
          </p:cNvSpPr>
          <p:nvPr>
            <p:ph type="pic" sz="quarter" idx="14"/>
          </p:nvPr>
        </p:nvSpPr>
        <p:spPr bwMode="gray">
          <a:xfrm>
            <a:off x="388214"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72070"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197639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197639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388214" y="3082503"/>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5" name="Text Placeholder 10"/>
          <p:cNvSpPr>
            <a:spLocks noGrp="1"/>
          </p:cNvSpPr>
          <p:nvPr>
            <p:ph type="body" sz="quarter" idx="25" hasCustomPrompt="1"/>
          </p:nvPr>
        </p:nvSpPr>
        <p:spPr>
          <a:xfrm>
            <a:off x="1829802"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28733" y="1431255"/>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1499854"/>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198287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913506"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27" name="Picture Placeholder 7"/>
          <p:cNvSpPr>
            <a:spLocks noGrp="1"/>
          </p:cNvSpPr>
          <p:nvPr>
            <p:ph type="pic" sz="quarter" idx="35"/>
          </p:nvPr>
        </p:nvSpPr>
        <p:spPr bwMode="gray">
          <a:xfrm>
            <a:off x="4250707" y="3082503"/>
            <a:ext cx="1351818"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5664905"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790681" y="3082502"/>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40" name="Picture Placeholder 7"/>
          <p:cNvSpPr>
            <a:spLocks noGrp="1"/>
          </p:cNvSpPr>
          <p:nvPr>
            <p:ph type="pic" sz="quarter" idx="41"/>
          </p:nvPr>
        </p:nvSpPr>
        <p:spPr bwMode="gray">
          <a:xfrm>
            <a:off x="8128733" y="3082503"/>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9542782" y="314713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3634123"/>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3D991576-EC0F-5C6A-09D4-CDAAE8F1CF04}"/>
              </a:ext>
            </a:extLst>
          </p:cNvPr>
          <p:cNvSpPr/>
          <p:nvPr userDrawn="1"/>
        </p:nvSpPr>
        <p:spPr>
          <a:xfrm>
            <a:off x="1070693" y="4762215"/>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5" name="Picture Placeholder 7">
            <a:extLst>
              <a:ext uri="{FF2B5EF4-FFF2-40B4-BE49-F238E27FC236}">
                <a16:creationId xmlns:a16="http://schemas.microsoft.com/office/drawing/2014/main" id="{05061709-2995-9C23-994F-6096BA6732DB}"/>
              </a:ext>
            </a:extLst>
          </p:cNvPr>
          <p:cNvSpPr>
            <a:spLocks noGrp="1"/>
          </p:cNvSpPr>
          <p:nvPr>
            <p:ph type="pic" sz="quarter" idx="44"/>
          </p:nvPr>
        </p:nvSpPr>
        <p:spPr bwMode="gray">
          <a:xfrm>
            <a:off x="388214" y="4762216"/>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p:ph type="body" sz="quarter" idx="45" hasCustomPrompt="1"/>
          </p:nvPr>
        </p:nvSpPr>
        <p:spPr>
          <a:xfrm>
            <a:off x="1830017" y="482684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p:ph type="body" sz="quarter" idx="46" hasCustomPrompt="1"/>
          </p:nvPr>
        </p:nvSpPr>
        <p:spPr>
          <a:xfrm>
            <a:off x="1830017" y="531383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4" name="Rectangle 13">
            <a:extLst>
              <a:ext uri="{FF2B5EF4-FFF2-40B4-BE49-F238E27FC236}">
                <a16:creationId xmlns:a16="http://schemas.microsoft.com/office/drawing/2014/main" id="{2FB15BE7-AC58-DF37-0A09-B182A1B05F89}"/>
              </a:ext>
            </a:extLst>
          </p:cNvPr>
          <p:cNvSpPr/>
          <p:nvPr userDrawn="1"/>
        </p:nvSpPr>
        <p:spPr>
          <a:xfrm>
            <a:off x="4903567" y="4762215"/>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17" name="Picture Placeholder 7">
            <a:extLst>
              <a:ext uri="{FF2B5EF4-FFF2-40B4-BE49-F238E27FC236}">
                <a16:creationId xmlns:a16="http://schemas.microsoft.com/office/drawing/2014/main" id="{4F05FC3E-ECE7-5438-30BE-8D9187E2E81F}"/>
              </a:ext>
            </a:extLst>
          </p:cNvPr>
          <p:cNvSpPr>
            <a:spLocks noGrp="1"/>
          </p:cNvSpPr>
          <p:nvPr>
            <p:ph type="pic" sz="quarter" idx="47"/>
          </p:nvPr>
        </p:nvSpPr>
        <p:spPr bwMode="gray">
          <a:xfrm>
            <a:off x="4213865" y="4762216"/>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p:ph type="body" sz="quarter" idx="48" hasCustomPrompt="1"/>
          </p:nvPr>
        </p:nvSpPr>
        <p:spPr>
          <a:xfrm>
            <a:off x="5655668" y="482684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p:ph type="body" sz="quarter" idx="49" hasCustomPrompt="1"/>
          </p:nvPr>
        </p:nvSpPr>
        <p:spPr>
          <a:xfrm>
            <a:off x="5655668" y="531383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0" name="Rectangle 19">
            <a:extLst>
              <a:ext uri="{FF2B5EF4-FFF2-40B4-BE49-F238E27FC236}">
                <a16:creationId xmlns:a16="http://schemas.microsoft.com/office/drawing/2014/main" id="{CEFFF136-D105-7A54-4B84-891F0EE44462}"/>
              </a:ext>
            </a:extLst>
          </p:cNvPr>
          <p:cNvSpPr/>
          <p:nvPr userDrawn="1"/>
        </p:nvSpPr>
        <p:spPr>
          <a:xfrm>
            <a:off x="8773943" y="4762215"/>
            <a:ext cx="3029843" cy="1352731"/>
          </a:xfrm>
          <a:prstGeom prst="rect">
            <a:avLst/>
          </a:prstGeom>
          <a:solidFill>
            <a:srgbClr val="19A3FC"/>
          </a:solidFill>
          <a:ln w="254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a:ea typeface="+mn-ea"/>
              <a:cs typeface="+mn-cs"/>
            </a:endParaRPr>
          </a:p>
        </p:txBody>
      </p:sp>
      <p:sp>
        <p:nvSpPr>
          <p:cNvPr id="21" name="Picture Placeholder 7">
            <a:extLst>
              <a:ext uri="{FF2B5EF4-FFF2-40B4-BE49-F238E27FC236}">
                <a16:creationId xmlns:a16="http://schemas.microsoft.com/office/drawing/2014/main" id="{AA109C0C-449B-7255-237E-77FD4B3C18B0}"/>
              </a:ext>
            </a:extLst>
          </p:cNvPr>
          <p:cNvSpPr>
            <a:spLocks noGrp="1"/>
          </p:cNvSpPr>
          <p:nvPr>
            <p:ph type="pic" sz="quarter" idx="50"/>
          </p:nvPr>
        </p:nvSpPr>
        <p:spPr bwMode="gray">
          <a:xfrm>
            <a:off x="8084241" y="4762216"/>
            <a:ext cx="1353081" cy="1352730"/>
          </a:xfrm>
          <a:prstGeom prst="ellipse">
            <a:avLst/>
          </a:prstGeom>
          <a:solidFill>
            <a:schemeClr val="tx1"/>
          </a:solidFill>
          <a:ln w="25400">
            <a:solidFill>
              <a:srgbClr val="19A3FC"/>
            </a:solid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5" name="Text Placeholder 10">
            <a:extLst>
              <a:ext uri="{FF2B5EF4-FFF2-40B4-BE49-F238E27FC236}">
                <a16:creationId xmlns:a16="http://schemas.microsoft.com/office/drawing/2014/main" id="{6F2D387A-6CC8-99C1-75A9-8A2D52D513FC}"/>
              </a:ext>
            </a:extLst>
          </p:cNvPr>
          <p:cNvSpPr>
            <a:spLocks noGrp="1"/>
          </p:cNvSpPr>
          <p:nvPr>
            <p:ph type="body" sz="quarter" idx="51" hasCustomPrompt="1"/>
          </p:nvPr>
        </p:nvSpPr>
        <p:spPr>
          <a:xfrm>
            <a:off x="9526044" y="482684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2" name="Text Placeholder 10">
            <a:extLst>
              <a:ext uri="{FF2B5EF4-FFF2-40B4-BE49-F238E27FC236}">
                <a16:creationId xmlns:a16="http://schemas.microsoft.com/office/drawing/2014/main" id="{B19C024B-D176-CEC2-7DC3-474D87E72AE1}"/>
              </a:ext>
            </a:extLst>
          </p:cNvPr>
          <p:cNvSpPr>
            <a:spLocks noGrp="1"/>
          </p:cNvSpPr>
          <p:nvPr>
            <p:ph type="body" sz="quarter" idx="52" hasCustomPrompt="1"/>
          </p:nvPr>
        </p:nvSpPr>
        <p:spPr>
          <a:xfrm>
            <a:off x="9526044" y="531383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6" name="Date Placeholder 3">
            <a:extLst>
              <a:ext uri="{FF2B5EF4-FFF2-40B4-BE49-F238E27FC236}">
                <a16:creationId xmlns:a16="http://schemas.microsoft.com/office/drawing/2014/main" id="{FAFA4920-D717-816C-9E29-6C0E463B444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37" name="Footer Placeholder 4">
            <a:extLst>
              <a:ext uri="{FF2B5EF4-FFF2-40B4-BE49-F238E27FC236}">
                <a16:creationId xmlns:a16="http://schemas.microsoft.com/office/drawing/2014/main" id="{D3B620E4-FA56-BA91-D722-6AD7A18F5EF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39" name="Slide Number Placeholder 7">
            <a:extLst>
              <a:ext uri="{FF2B5EF4-FFF2-40B4-BE49-F238E27FC236}">
                <a16:creationId xmlns:a16="http://schemas.microsoft.com/office/drawing/2014/main" id="{76459C49-FA9F-E064-8AAC-01BDA38DC8C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34913199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novationCurve on Right">
    <p:spTree>
      <p:nvGrpSpPr>
        <p:cNvPr id="1" name=""/>
        <p:cNvGrpSpPr/>
        <p:nvPr/>
      </p:nvGrpSpPr>
      <p:grpSpPr>
        <a:xfrm>
          <a:off x="0" y="0"/>
          <a:ext cx="0" cy="0"/>
          <a:chOff x="0" y="0"/>
          <a:chExt cx="0" cy="0"/>
        </a:xfrm>
      </p:grpSpPr>
      <p:sp>
        <p:nvSpPr>
          <p:cNvPr id="6" name="Innovation Curve">
            <a:extLst>
              <a:ext uri="{FF2B5EF4-FFF2-40B4-BE49-F238E27FC236}">
                <a16:creationId xmlns:a16="http://schemas.microsoft.com/office/drawing/2014/main" id="{DFF4120D-EB83-4D10-1920-DB2F8C95ABA6}"/>
              </a:ext>
              <a:ext uri="{C183D7F6-B498-43B3-948B-1728B52AA6E4}">
                <adec:decorative xmlns:adec="http://schemas.microsoft.com/office/drawing/2017/decorative" val="1"/>
              </a:ext>
            </a:extLst>
          </p:cNvPr>
          <p:cNvSpPr txBox="1">
            <a:spLocks/>
          </p:cNvSpPr>
          <p:nvPr userDrawn="1"/>
        </p:nvSpPr>
        <p:spPr>
          <a:xfrm>
            <a:off x="8077200" y="2438400"/>
            <a:ext cx="3746500" cy="3748601"/>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a:no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no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no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no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no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noFill/>
                <a:effectLst/>
                <a:uLnTx/>
                <a:uFillTx/>
                <a:latin typeface="Arial" panose="020B0604020202020204" pitchFamily="34" charset="0"/>
                <a:ea typeface="+mn-ea"/>
                <a:cs typeface="Arial" panose="020B0604020202020204" pitchFamily="34" charset="0"/>
              </a:rPr>
              <a:t>Click to edit Master text styles</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noFill/>
                <a:effectLst/>
                <a:uLnTx/>
                <a:uFillTx/>
                <a:latin typeface="Arial"/>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noFill/>
                <a:effectLst/>
                <a:uLnTx/>
                <a:uFillTx/>
                <a:latin typeface="Arial"/>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noFill/>
                <a:effectLst/>
                <a:uLnTx/>
                <a:uFillTx/>
                <a:latin typeface="Arial"/>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noFill/>
                <a:effectLst/>
                <a:uLnTx/>
                <a:uFillTx/>
                <a:latin typeface="Arial"/>
                <a:ea typeface="+mn-ea"/>
                <a:cs typeface="+mn-cs"/>
              </a:rPr>
              <a:t>Fifth level</a:t>
            </a:r>
          </a:p>
        </p:txBody>
      </p:sp>
      <p:sp>
        <p:nvSpPr>
          <p:cNvPr id="2" name="Title">
            <a:extLst>
              <a:ext uri="{FF2B5EF4-FFF2-40B4-BE49-F238E27FC236}">
                <a16:creationId xmlns:a16="http://schemas.microsoft.com/office/drawing/2014/main" id="{607343D4-00F3-960A-5C32-DA3E33AB5993}"/>
              </a:ext>
            </a:extLst>
          </p:cNvPr>
          <p:cNvSpPr>
            <a:spLocks noGrp="1"/>
          </p:cNvSpPr>
          <p:nvPr>
            <p:ph type="title" hasCustomPrompt="1"/>
          </p:nvPr>
        </p:nvSpPr>
        <p:spPr>
          <a:xfrm>
            <a:off x="381000" y="2286000"/>
            <a:ext cx="7239000" cy="3886200"/>
          </a:xfrm>
        </p:spPr>
        <p:txBody>
          <a:bodyPr/>
          <a:lstStyle>
            <a:lvl1pPr>
              <a:defRPr sz="4800"/>
            </a:lvl1pPr>
          </a:lstStyle>
          <a:p>
            <a:r>
              <a:rPr lang="en-US" noProof="0"/>
              <a:t>Click to edit title</a:t>
            </a:r>
          </a:p>
        </p:txBody>
      </p:sp>
      <p:sp>
        <p:nvSpPr>
          <p:cNvPr id="5" name="Section Number">
            <a:extLst>
              <a:ext uri="{FF2B5EF4-FFF2-40B4-BE49-F238E27FC236}">
                <a16:creationId xmlns:a16="http://schemas.microsoft.com/office/drawing/2014/main" id="{4387841E-BCE3-E808-6ADE-02F702DCA42C}"/>
              </a:ext>
            </a:extLst>
          </p:cNvPr>
          <p:cNvSpPr>
            <a:spLocks noGrp="1"/>
          </p:cNvSpPr>
          <p:nvPr>
            <p:ph type="body" sz="quarter" idx="12" hasCustomPrompt="1"/>
          </p:nvPr>
        </p:nvSpPr>
        <p:spPr>
          <a:xfrm>
            <a:off x="381000" y="152400"/>
            <a:ext cx="11430000" cy="16764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
        <p:nvSpPr>
          <p:cNvPr id="3" name="Date Placeholder 2">
            <a:extLst>
              <a:ext uri="{FF2B5EF4-FFF2-40B4-BE49-F238E27FC236}">
                <a16:creationId xmlns:a16="http://schemas.microsoft.com/office/drawing/2014/main" id="{4F585636-A5D1-9C27-3A0B-B19AC35CF0F0}"/>
              </a:ext>
            </a:extLst>
          </p:cNvPr>
          <p:cNvSpPr>
            <a:spLocks noGrp="1"/>
          </p:cNvSpPr>
          <p:nvPr>
            <p:ph type="dt" sz="half" idx="10"/>
          </p:nvPr>
        </p:nvSpPr>
        <p:spPr>
          <a:xfrm>
            <a:off x="381000" y="6400800"/>
            <a:ext cx="9144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9" name="Footer Placeholder 3">
            <a:extLst>
              <a:ext uri="{FF2B5EF4-FFF2-40B4-BE49-F238E27FC236}">
                <a16:creationId xmlns:a16="http://schemas.microsoft.com/office/drawing/2014/main" id="{561828BC-B885-DDAB-4C7D-A29CE02EB243}"/>
              </a:ext>
            </a:extLst>
          </p:cNvPr>
          <p:cNvSpPr>
            <a:spLocks noGrp="1"/>
          </p:cNvSpPr>
          <p:nvPr>
            <p:ph type="ftr" sz="quarter" idx="11"/>
          </p:nvPr>
        </p:nvSpPr>
        <p:spPr>
          <a:xfrm>
            <a:off x="1371600" y="6400800"/>
            <a:ext cx="41148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10" name="Slide Number Placeholder 4">
            <a:extLst>
              <a:ext uri="{FF2B5EF4-FFF2-40B4-BE49-F238E27FC236}">
                <a16:creationId xmlns:a16="http://schemas.microsoft.com/office/drawing/2014/main" id="{48BB58CD-0743-825C-B2A1-7C845E53A878}"/>
              </a:ext>
            </a:extLst>
          </p:cNvPr>
          <p:cNvSpPr>
            <a:spLocks noGrp="1"/>
          </p:cNvSpPr>
          <p:nvPr>
            <p:ph type="sldNum" sz="quarter" idx="13"/>
          </p:nvPr>
        </p:nvSpPr>
        <p:spPr>
          <a:xfrm>
            <a:off x="5562600" y="6400800"/>
            <a:ext cx="1066800" cy="3048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15947000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novation Curve with Embedded Image on Left">
    <p:spTree>
      <p:nvGrpSpPr>
        <p:cNvPr id="1" name=""/>
        <p:cNvGrpSpPr/>
        <p:nvPr/>
      </p:nvGrpSpPr>
      <p:grpSpPr>
        <a:xfrm>
          <a:off x="0" y="0"/>
          <a:ext cx="0" cy="0"/>
          <a:chOff x="0" y="0"/>
          <a:chExt cx="0" cy="0"/>
        </a:xfrm>
      </p:grpSpPr>
      <p:pic>
        <p:nvPicPr>
          <p:cNvPr id="5" name="Innovation Curve">
            <a:extLst>
              <a:ext uri="{FF2B5EF4-FFF2-40B4-BE49-F238E27FC236}">
                <a16:creationId xmlns:a16="http://schemas.microsoft.com/office/drawing/2014/main" id="{981C731B-323B-2B27-B941-0443635D7D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2438400"/>
            <a:ext cx="3739084" cy="3739084"/>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solid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2" name="Title">
            <a:extLst>
              <a:ext uri="{FF2B5EF4-FFF2-40B4-BE49-F238E27FC236}">
                <a16:creationId xmlns:a16="http://schemas.microsoft.com/office/drawing/2014/main" id="{A725B5FD-E0E9-1E4B-5EFE-D46E0910A6CB}"/>
              </a:ext>
            </a:extLst>
          </p:cNvPr>
          <p:cNvSpPr>
            <a:spLocks noGrp="1"/>
          </p:cNvSpPr>
          <p:nvPr>
            <p:ph type="title"/>
          </p:nvPr>
        </p:nvSpPr>
        <p:spPr>
          <a:xfrm>
            <a:off x="4495800" y="2286000"/>
            <a:ext cx="7315200" cy="3886200"/>
          </a:xfrm>
        </p:spPr>
        <p:txBody>
          <a:bodyPr/>
          <a:lstStyle>
            <a:lvl1pPr>
              <a:defRPr sz="4800"/>
            </a:lvl1pPr>
          </a:lstStyle>
          <a:p>
            <a:r>
              <a:rPr lang="en-US" noProof="0"/>
              <a:t>Click to edit Master title style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
        <p:nvSpPr>
          <p:cNvPr id="3" name="Date Placeholder 2">
            <a:extLst>
              <a:ext uri="{FF2B5EF4-FFF2-40B4-BE49-F238E27FC236}">
                <a16:creationId xmlns:a16="http://schemas.microsoft.com/office/drawing/2014/main" id="{82411999-FBE8-7467-3B46-D6DF7C539044}"/>
              </a:ext>
            </a:extLst>
          </p:cNvPr>
          <p:cNvSpPr>
            <a:spLocks noGrp="1"/>
          </p:cNvSpPr>
          <p:nvPr>
            <p:ph type="dt" sz="half" idx="10"/>
          </p:nvPr>
        </p:nvSpPr>
        <p:spPr>
          <a:xfrm>
            <a:off x="381000" y="6400800"/>
            <a:ext cx="9144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9" name="Footer Placeholder 3">
            <a:extLst>
              <a:ext uri="{FF2B5EF4-FFF2-40B4-BE49-F238E27FC236}">
                <a16:creationId xmlns:a16="http://schemas.microsoft.com/office/drawing/2014/main" id="{BFE67CEF-6B0D-9038-2D17-568269FEDCE7}"/>
              </a:ext>
            </a:extLst>
          </p:cNvPr>
          <p:cNvSpPr>
            <a:spLocks noGrp="1"/>
          </p:cNvSpPr>
          <p:nvPr>
            <p:ph type="ftr" sz="quarter" idx="11"/>
          </p:nvPr>
        </p:nvSpPr>
        <p:spPr>
          <a:xfrm>
            <a:off x="1371600" y="6400800"/>
            <a:ext cx="41148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10" name="Slide Number Placeholder 4">
            <a:extLst>
              <a:ext uri="{FF2B5EF4-FFF2-40B4-BE49-F238E27FC236}">
                <a16:creationId xmlns:a16="http://schemas.microsoft.com/office/drawing/2014/main" id="{32BFC887-C0B7-55A7-8A12-95F51750DD04}"/>
              </a:ext>
            </a:extLst>
          </p:cNvPr>
          <p:cNvSpPr>
            <a:spLocks noGrp="1"/>
          </p:cNvSpPr>
          <p:nvPr>
            <p:ph type="sldNum" sz="quarter" idx="18"/>
          </p:nvPr>
        </p:nvSpPr>
        <p:spPr>
          <a:xfrm>
            <a:off x="5562600" y="6400800"/>
            <a:ext cx="1066800" cy="3048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18944123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Sidebar on Lef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F741D54-F18D-E80B-E1F9-560492621C87}"/>
              </a:ext>
            </a:extLst>
          </p:cNvPr>
          <p:cNvSpPr>
            <a:spLocks noGrp="1"/>
          </p:cNvSpPr>
          <p:nvPr>
            <p:ph type="pic" sz="quarter" idx="12" hasCustomPrompt="1"/>
          </p:nvPr>
        </p:nvSpPr>
        <p:spPr>
          <a:xfrm>
            <a:off x="0" y="0"/>
            <a:ext cx="4038600" cy="6858000"/>
          </a:xfrm>
          <a:prstGeom prst="rect">
            <a:avLst/>
          </a:prstGeom>
          <a:solidFill>
            <a:schemeClr val="tx1">
              <a:lumMod val="75000"/>
            </a:schemeClr>
          </a:solidFill>
        </p:spPr>
        <p:txBody>
          <a:bodyPr tIns="2743200"/>
          <a:lstStyle>
            <a:lvl1pPr marL="0" indent="0" algn="ctr">
              <a:buNone/>
              <a:defRPr sz="2000">
                <a:solidFill>
                  <a:schemeClr val="bg1"/>
                </a:solidFill>
              </a:defRPr>
            </a:lvl1pPr>
          </a:lstStyle>
          <a:p>
            <a:r>
              <a:rPr lang="en-US"/>
              <a:t>Click to add picture</a:t>
            </a:r>
          </a:p>
        </p:txBody>
      </p:sp>
      <p:sp>
        <p:nvSpPr>
          <p:cNvPr id="3" name="Date">
            <a:extLst>
              <a:ext uri="{FF2B5EF4-FFF2-40B4-BE49-F238E27FC236}">
                <a16:creationId xmlns:a16="http://schemas.microsoft.com/office/drawing/2014/main" id="{299D4CB7-B560-6AA7-879A-088302D3D04E}"/>
              </a:ext>
            </a:extLst>
          </p:cNvPr>
          <p:cNvSpPr>
            <a:spLocks noGrp="1"/>
          </p:cNvSpPr>
          <p:nvPr>
            <p:ph type="dt" sz="half" idx="10"/>
          </p:nvPr>
        </p:nvSpPr>
        <p:spPr>
          <a:xfrm>
            <a:off x="4495800" y="6400801"/>
            <a:ext cx="909320" cy="304800"/>
          </a:xfrm>
          <a:prstGeom prst="rect">
            <a:avLst/>
          </a:prstGeom>
          <a:ln w="3175">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6" name="Title">
            <a:extLst>
              <a:ext uri="{FF2B5EF4-FFF2-40B4-BE49-F238E27FC236}">
                <a16:creationId xmlns:a16="http://schemas.microsoft.com/office/drawing/2014/main" id="{A8AAD6E7-7C26-418D-0B14-EA5390FD882E}"/>
              </a:ext>
            </a:extLst>
          </p:cNvPr>
          <p:cNvSpPr>
            <a:spLocks noGrp="1"/>
          </p:cNvSpPr>
          <p:nvPr>
            <p:ph type="title" hasCustomPrompt="1"/>
          </p:nvPr>
        </p:nvSpPr>
        <p:spPr>
          <a:xfrm>
            <a:off x="4495800" y="2286000"/>
            <a:ext cx="7315200" cy="3886200"/>
          </a:xfrm>
        </p:spPr>
        <p:txBody>
          <a:bodyPr/>
          <a:lstStyle>
            <a:lvl1pPr>
              <a:defRPr sz="4800"/>
            </a:lvl1pPr>
          </a:lstStyle>
          <a:p>
            <a:r>
              <a:rPr lang="en-US" noProof="0"/>
              <a:t>Click to edit title</a:t>
            </a:r>
          </a:p>
        </p:txBody>
      </p:sp>
      <p:sp>
        <p:nvSpPr>
          <p:cNvPr id="7" name="Section Number">
            <a:extLst>
              <a:ext uri="{FF2B5EF4-FFF2-40B4-BE49-F238E27FC236}">
                <a16:creationId xmlns:a16="http://schemas.microsoft.com/office/drawing/2014/main" id="{D2FA19E7-E40A-0756-7707-A3998AC3C7FD}"/>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
        <p:nvSpPr>
          <p:cNvPr id="2" name="Legal">
            <a:extLst>
              <a:ext uri="{FF2B5EF4-FFF2-40B4-BE49-F238E27FC236}">
                <a16:creationId xmlns:a16="http://schemas.microsoft.com/office/drawing/2014/main" id="{633C7958-CA9A-A92F-B7E7-8B7973238C83}"/>
              </a:ext>
            </a:extLst>
          </p:cNvPr>
          <p:cNvSpPr>
            <a:spLocks noGrp="1"/>
          </p:cNvSpPr>
          <p:nvPr>
            <p:ph type="ftr" sz="quarter" idx="14"/>
          </p:nvPr>
        </p:nvSpPr>
        <p:spPr>
          <a:xfrm>
            <a:off x="5479269" y="6400800"/>
            <a:ext cx="2222011" cy="303168"/>
          </a:xfrm>
          <a:ln w="3175">
            <a:noFill/>
          </a:ln>
        </p:spPr>
        <p:txBody>
          <a:bodyPr/>
          <a:lstStyle>
            <a:lvl1pPr>
              <a:defRPr b="0" i="0">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8" name="Slide Number Placeholder 4">
            <a:extLst>
              <a:ext uri="{FF2B5EF4-FFF2-40B4-BE49-F238E27FC236}">
                <a16:creationId xmlns:a16="http://schemas.microsoft.com/office/drawing/2014/main" id="{B55B5585-BE4D-1A46-DBD1-5AB086E28DE0}"/>
              </a:ext>
            </a:extLst>
          </p:cNvPr>
          <p:cNvSpPr txBox="1">
            <a:spLocks/>
          </p:cNvSpPr>
          <p:nvPr userDrawn="1"/>
        </p:nvSpPr>
        <p:spPr>
          <a:xfrm>
            <a:off x="7775428" y="6400800"/>
            <a:ext cx="737971" cy="304800"/>
          </a:xfrm>
          <a:prstGeom prst="rect">
            <a:avLst/>
          </a:prstGeom>
          <a:ln w="3175">
            <a:noFill/>
          </a:ln>
        </p:spPr>
        <p:txBody>
          <a:bodyPr anchor="ctr"/>
          <a:lstStyle>
            <a:defPPr>
              <a:defRPr lang="en-US"/>
            </a:defPPr>
            <a:lvl1pPr marL="0" algn="l" defTabSz="914400" rtl="0" eaLnBrk="1" latinLnBrk="0" hangingPunct="1">
              <a:defRPr lang="en-US" sz="800" b="0" i="0" kern="1200" smtClean="0">
                <a:solidFill>
                  <a:schemeClr val="tx1"/>
                </a:solidFill>
                <a:latin typeface="+mn-lt"/>
                <a:ea typeface="Noto Sans" panose="020B0502040504020204" pitchFamily="34" charset="0"/>
                <a:cs typeface="Noto Sans" panose="020B050204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1232415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55D3C075-3634-BEB1-AB31-623AD293F0B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14904203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8329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3528153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p:txBody>
          <a:bodyPr/>
          <a:lstStyle>
            <a:lvl1pPr algn="ct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2337783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3558167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6" name="Text Placeholder 3">
            <a:extLst>
              <a:ext uri="{FF2B5EF4-FFF2-40B4-BE49-F238E27FC236}">
                <a16:creationId xmlns:a16="http://schemas.microsoft.com/office/drawing/2014/main" id="{BE92D879-F266-4D83-DD4E-3F3E858EFE40}"/>
              </a:ext>
            </a:extLst>
          </p:cNvPr>
          <p:cNvSpPr>
            <a:spLocks noGrp="1"/>
          </p:cNvSpPr>
          <p:nvPr>
            <p:ph type="body" sz="quarter" idx="17"/>
          </p:nvPr>
        </p:nvSpPr>
        <p:spPr>
          <a:xfrm>
            <a:off x="381000" y="708101"/>
            <a:ext cx="11430000" cy="663499"/>
          </a:xfrm>
        </p:spPr>
        <p:txBody>
          <a:bodyPr/>
          <a:lstStyle>
            <a:lvl1pPr marL="0" indent="0">
              <a:buNone/>
              <a:defRPr>
                <a:solidFill>
                  <a:srgbClr val="19A3FC"/>
                </a:solidFill>
              </a:defRPr>
            </a:lvl1pPr>
          </a:lstStyle>
          <a:p>
            <a:pPr lvl="0"/>
            <a:r>
              <a:rPr lang="en-US"/>
              <a:t>Click to edit Master text styles</a:t>
            </a:r>
          </a:p>
        </p:txBody>
      </p:sp>
    </p:spTree>
    <p:extLst>
      <p:ext uri="{BB962C8B-B14F-4D97-AF65-F5344CB8AC3E}">
        <p14:creationId xmlns:p14="http://schemas.microsoft.com/office/powerpoint/2010/main" val="18611474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F8BC008D-D52D-B174-1641-59B921883089}"/>
              </a:ext>
            </a:extLst>
          </p:cNvPr>
          <p:cNvSpPr>
            <a:spLocks noGrp="1"/>
          </p:cNvSpPr>
          <p:nvPr>
            <p:ph type="body" sz="quarter" idx="17"/>
          </p:nvPr>
        </p:nvSpPr>
        <p:spPr>
          <a:xfrm>
            <a:off x="381000" y="708101"/>
            <a:ext cx="11430000" cy="663499"/>
          </a:xfrm>
        </p:spPr>
        <p:txBody>
          <a:bodyPr/>
          <a:lstStyle>
            <a:lvl1pPr marL="0" indent="0">
              <a:buNone/>
              <a:defRPr>
                <a:solidFill>
                  <a:srgbClr val="19A3FC"/>
                </a:solidFill>
              </a:defRPr>
            </a:lvl1pPr>
          </a:lstStyle>
          <a:p>
            <a:pPr lvl="0"/>
            <a:r>
              <a:rPr lang="en-US"/>
              <a:t>Click to edit Master text styles</a:t>
            </a:r>
          </a:p>
        </p:txBody>
      </p:sp>
    </p:spTree>
    <p:extLst>
      <p:ext uri="{BB962C8B-B14F-4D97-AF65-F5344CB8AC3E}">
        <p14:creationId xmlns:p14="http://schemas.microsoft.com/office/powerpoint/2010/main" val="11702755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9A737BE-E03C-FC39-B3C5-233D834350E6}"/>
              </a:ext>
            </a:extLst>
          </p:cNvPr>
          <p:cNvSpPr>
            <a:spLocks noGrp="1"/>
          </p:cNvSpPr>
          <p:nvPr>
            <p:ph type="body" sz="quarter" idx="17"/>
          </p:nvPr>
        </p:nvSpPr>
        <p:spPr>
          <a:xfrm>
            <a:off x="381000" y="708101"/>
            <a:ext cx="11430000" cy="663499"/>
          </a:xfrm>
        </p:spPr>
        <p:txBody>
          <a:bodyPr/>
          <a:lstStyle>
            <a:lvl1pPr marL="0" indent="0">
              <a:buNone/>
              <a:defRPr>
                <a:solidFill>
                  <a:srgbClr val="19A3FC"/>
                </a:solidFill>
              </a:defRPr>
            </a:lvl1pPr>
          </a:lstStyle>
          <a:p>
            <a:pPr lvl="0"/>
            <a:r>
              <a:rPr lang="en-US"/>
              <a:t>Click to edit Master text styles</a:t>
            </a:r>
          </a:p>
        </p:txBody>
      </p:sp>
    </p:spTree>
    <p:extLst>
      <p:ext uri="{BB962C8B-B14F-4D97-AF65-F5344CB8AC3E}">
        <p14:creationId xmlns:p14="http://schemas.microsoft.com/office/powerpoint/2010/main" val="261948009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6" name="Text Placeholder 3">
            <a:extLst>
              <a:ext uri="{FF2B5EF4-FFF2-40B4-BE49-F238E27FC236}">
                <a16:creationId xmlns:a16="http://schemas.microsoft.com/office/drawing/2014/main" id="{00478C29-ACF6-1584-9DD6-A9C1268DC010}"/>
              </a:ext>
            </a:extLst>
          </p:cNvPr>
          <p:cNvSpPr>
            <a:spLocks noGrp="1"/>
          </p:cNvSpPr>
          <p:nvPr>
            <p:ph type="body" sz="quarter" idx="17"/>
          </p:nvPr>
        </p:nvSpPr>
        <p:spPr>
          <a:xfrm>
            <a:off x="381000" y="708101"/>
            <a:ext cx="11430000" cy="663499"/>
          </a:xfrm>
        </p:spPr>
        <p:txBody>
          <a:bodyPr/>
          <a:lstStyle>
            <a:lvl1pPr marL="0" indent="0">
              <a:buNone/>
              <a:defRPr>
                <a:solidFill>
                  <a:srgbClr val="19A3FC"/>
                </a:solidFill>
              </a:defRPr>
            </a:lvl1pPr>
          </a:lstStyle>
          <a:p>
            <a:pPr lvl="0"/>
            <a:r>
              <a:rPr lang="en-US"/>
              <a:t>Click to edit Master text styles</a:t>
            </a:r>
          </a:p>
        </p:txBody>
      </p:sp>
    </p:spTree>
    <p:extLst>
      <p:ext uri="{BB962C8B-B14F-4D97-AF65-F5344CB8AC3E}">
        <p14:creationId xmlns:p14="http://schemas.microsoft.com/office/powerpoint/2010/main" val="39326694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Blank—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0325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with foot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0FE637-DD8D-F405-DF8F-ABC3CFE75C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C23D42C9-E829-E268-6EFF-9B0D68923DD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3D1943F0-88C8-A866-EE40-4914971D8D7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375683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rgbClr val="070F26"/>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115198"/>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DFED"/>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023395"/>
            <a:ext cx="8336468" cy="0"/>
          </a:xfrm>
          <a:prstGeom prst="line">
            <a:avLst/>
          </a:prstGeom>
          <a:ln>
            <a:solidFill>
              <a:srgbClr val="7BF7FF"/>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DFED"/>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DFED"/>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19A3F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rgbClr val="7BF7FF"/>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355630"/>
            <a:ext cx="8328084" cy="1414462"/>
          </a:xfrm>
        </p:spPr>
        <p:txBody>
          <a:bodyPr numCol="3" spcCol="91440"/>
          <a:lstStyle>
            <a:lvl1pPr marL="171450" indent="-171450">
              <a:spcBef>
                <a:spcPts val="800"/>
              </a:spcBef>
              <a:spcAft>
                <a:spcPts val="0"/>
              </a:spcAft>
              <a:buClr>
                <a:srgbClr val="00DFED"/>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4984717"/>
            <a:ext cx="8336468" cy="0"/>
          </a:xfrm>
          <a:prstGeom prst="line">
            <a:avLst/>
          </a:prstGeom>
          <a:ln>
            <a:solidFill>
              <a:srgbClr val="7BF7FF"/>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4048529" y="5143611"/>
            <a:ext cx="5351679" cy="849715"/>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536788" y="5166276"/>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19A3FC"/>
          </a:solidFill>
          <a:ln>
            <a:solidFill>
              <a:srgbClr val="19A3FC"/>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2" name="Text Placeholder 61">
            <a:extLst>
              <a:ext uri="{FF2B5EF4-FFF2-40B4-BE49-F238E27FC236}">
                <a16:creationId xmlns:a16="http://schemas.microsoft.com/office/drawing/2014/main" id="{0A00A618-60D7-3DCD-BDCE-655618F47869}"/>
              </a:ext>
            </a:extLst>
          </p:cNvPr>
          <p:cNvSpPr>
            <a:spLocks noGrp="1"/>
          </p:cNvSpPr>
          <p:nvPr>
            <p:ph type="body" sz="quarter" idx="15"/>
          </p:nvPr>
        </p:nvSpPr>
        <p:spPr>
          <a:xfrm>
            <a:off x="9759949" y="5671723"/>
            <a:ext cx="1901963" cy="457200"/>
          </a:xfrm>
          <a:prstGeom prst="roundRect">
            <a:avLst>
              <a:gd name="adj" fmla="val 50000"/>
            </a:avLst>
          </a:prstGeom>
          <a:solidFill>
            <a:srgbClr val="19A3FC"/>
          </a:solidFill>
        </p:spPr>
        <p:txBody>
          <a:bodyPr wrap="none" anchor="ctr"/>
          <a:lstStyle>
            <a:lvl1pPr marL="0" indent="0" algn="ctr">
              <a:buNone/>
              <a:defRPr sz="1050">
                <a:solidFill>
                  <a:srgbClr val="FFFFFF"/>
                </a:solidFill>
              </a:defRPr>
            </a:lvl1pPr>
          </a:lstStyle>
          <a:p>
            <a:pPr lvl="0"/>
            <a:endParaRPr lang="en-US"/>
          </a:p>
        </p:txBody>
      </p:sp>
      <p:sp>
        <p:nvSpPr>
          <p:cNvPr id="63" name="Text Placeholder 61">
            <a:extLst>
              <a:ext uri="{FF2B5EF4-FFF2-40B4-BE49-F238E27FC236}">
                <a16:creationId xmlns:a16="http://schemas.microsoft.com/office/drawing/2014/main" id="{8BB1E94C-EC59-116E-DF4E-41B3C118440E}"/>
              </a:ext>
            </a:extLst>
          </p:cNvPr>
          <p:cNvSpPr>
            <a:spLocks noGrp="1"/>
          </p:cNvSpPr>
          <p:nvPr>
            <p:ph type="body" sz="quarter" idx="16"/>
          </p:nvPr>
        </p:nvSpPr>
        <p:spPr>
          <a:xfrm>
            <a:off x="9759949" y="5128383"/>
            <a:ext cx="1901963" cy="457200"/>
          </a:xfrm>
          <a:prstGeom prst="roundRect">
            <a:avLst>
              <a:gd name="adj" fmla="val 50000"/>
            </a:avLst>
          </a:prstGeom>
          <a:solidFill>
            <a:srgbClr val="19A3FC"/>
          </a:solidFill>
        </p:spPr>
        <p:txBody>
          <a:bodyPr wrap="none" anchor="ctr"/>
          <a:lstStyle>
            <a:lvl1pPr marL="0" indent="0" algn="ctr">
              <a:buNone/>
              <a:defRPr sz="1050">
                <a:solidFill>
                  <a:srgbClr val="FFFFFF"/>
                </a:solidFill>
              </a:defRPr>
            </a:lvl1pPr>
          </a:lstStyle>
          <a:p>
            <a:pPr lvl="0"/>
            <a:endParaRPr lang="en-US"/>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4044111"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solidFill>
                  <a:srgbClr val="00DFED"/>
                </a:solidFill>
              </a:defRPr>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19A3F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265648785"/>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A736F-85B4-FB6A-BC8D-59E699F60F34}"/>
              </a:ext>
            </a:extLst>
          </p:cNvPr>
          <p:cNvSpPr>
            <a:spLocks noGrp="1"/>
          </p:cNvSpPr>
          <p:nvPr>
            <p:ph type="body" sz="quarter" idx="25"/>
          </p:nvPr>
        </p:nvSpPr>
        <p:spPr>
          <a:xfrm>
            <a:off x="4184650"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4" name="Picture Placeholder 4">
            <a:extLst>
              <a:ext uri="{FF2B5EF4-FFF2-40B4-BE49-F238E27FC236}">
                <a16:creationId xmlns:a16="http://schemas.microsoft.com/office/drawing/2014/main" id="{91F73AAE-D8C1-31A1-2A36-865DE471D8F3}"/>
              </a:ext>
            </a:extLst>
          </p:cNvPr>
          <p:cNvSpPr>
            <a:spLocks noGrp="1"/>
          </p:cNvSpPr>
          <p:nvPr>
            <p:ph type="pic" sz="quarter" idx="14" hasCustomPrompt="1"/>
          </p:nvPr>
        </p:nvSpPr>
        <p:spPr>
          <a:xfrm>
            <a:off x="-1" y="0"/>
            <a:ext cx="4038600" cy="6858000"/>
          </a:xfrm>
          <a:prstGeom prst="rect">
            <a:avLst/>
          </a:prstGeom>
          <a:solidFill>
            <a:schemeClr val="accent6">
              <a:lumMod val="60000"/>
              <a:lumOff val="40000"/>
            </a:schemeClr>
          </a:solidFill>
        </p:spPr>
        <p:txBody>
          <a:bodyPr lIns="0" tIns="91440" rIns="0" bIns="0" anchor="t"/>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3" name="Rectangle: Top Corners Rounded 12">
            <a:extLst>
              <a:ext uri="{FF2B5EF4-FFF2-40B4-BE49-F238E27FC236}">
                <a16:creationId xmlns:a16="http://schemas.microsoft.com/office/drawing/2014/main" id="{5BCFD7D0-F61F-B6DB-081D-5E3047F68918}"/>
              </a:ext>
            </a:extLst>
          </p:cNvPr>
          <p:cNvSpPr/>
          <p:nvPr userDrawn="1"/>
        </p:nvSpPr>
        <p:spPr>
          <a:xfrm rot="16200000">
            <a:off x="5240567" y="267300"/>
            <a:ext cx="329184" cy="2441448"/>
          </a:xfrm>
          <a:prstGeom prst="round2SameRect">
            <a:avLst>
              <a:gd name="adj1" fmla="val 0"/>
              <a:gd name="adj2" fmla="val 50000"/>
            </a:avLst>
          </a:prstGeom>
          <a:solidFill>
            <a:srgbClr val="00DFED"/>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Business Need</a:t>
            </a:r>
          </a:p>
        </p:txBody>
      </p:sp>
      <p:sp>
        <p:nvSpPr>
          <p:cNvPr id="14" name="Rectangle: Top Corners Rounded 13">
            <a:extLst>
              <a:ext uri="{FF2B5EF4-FFF2-40B4-BE49-F238E27FC236}">
                <a16:creationId xmlns:a16="http://schemas.microsoft.com/office/drawing/2014/main" id="{50EE0DC7-8179-6F23-37BC-4134A6A07D28}"/>
              </a:ext>
            </a:extLst>
          </p:cNvPr>
          <p:cNvSpPr/>
          <p:nvPr userDrawn="1"/>
        </p:nvSpPr>
        <p:spPr>
          <a:xfrm rot="16200000">
            <a:off x="7871225" y="267300"/>
            <a:ext cx="329184" cy="2441448"/>
          </a:xfrm>
          <a:prstGeom prst="round2SameRect">
            <a:avLst>
              <a:gd name="adj1" fmla="val 0"/>
              <a:gd name="adj2" fmla="val 50000"/>
            </a:avLst>
          </a:prstGeom>
          <a:solidFill>
            <a:srgbClr val="19A3FC"/>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Solution</a:t>
            </a:r>
          </a:p>
        </p:txBody>
      </p:sp>
      <p:sp>
        <p:nvSpPr>
          <p:cNvPr id="16" name="Rectangle: Top Corners Rounded 15">
            <a:extLst>
              <a:ext uri="{FF2B5EF4-FFF2-40B4-BE49-F238E27FC236}">
                <a16:creationId xmlns:a16="http://schemas.microsoft.com/office/drawing/2014/main" id="{5A70C229-633A-FE35-880E-0B7031266FC7}"/>
              </a:ext>
            </a:extLst>
          </p:cNvPr>
          <p:cNvSpPr/>
          <p:nvPr userDrawn="1"/>
        </p:nvSpPr>
        <p:spPr>
          <a:xfrm rot="16200000">
            <a:off x="10501886" y="267300"/>
            <a:ext cx="329184" cy="2441448"/>
          </a:xfrm>
          <a:prstGeom prst="round2SameRect">
            <a:avLst>
              <a:gd name="adj1" fmla="val 0"/>
              <a:gd name="adj2" fmla="val 5000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Outcomes</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rgbClr val="FFFFFF"/>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p>
            <a:r>
              <a:rPr lang="en-US"/>
              <a:t>Click to edit Master title style</a:t>
            </a:r>
          </a:p>
        </p:txBody>
      </p:sp>
      <p:sp>
        <p:nvSpPr>
          <p:cNvPr id="7" name="Date Placeholder 3">
            <a:extLst>
              <a:ext uri="{FF2B5EF4-FFF2-40B4-BE49-F238E27FC236}">
                <a16:creationId xmlns:a16="http://schemas.microsoft.com/office/drawing/2014/main" id="{85F68031-69EC-D360-212E-5A6BCB894EF3}"/>
              </a:ext>
            </a:extLst>
          </p:cNvPr>
          <p:cNvSpPr>
            <a:spLocks noGrp="1"/>
          </p:cNvSpPr>
          <p:nvPr>
            <p:ph type="dt" sz="half" idx="2"/>
          </p:nvPr>
        </p:nvSpPr>
        <p:spPr>
          <a:xfrm>
            <a:off x="4187483"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93EDA7EB-F061-A375-2C9D-A0C500F9D5A8}"/>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18" name="Slide Number Placeholder 7">
            <a:extLst>
              <a:ext uri="{FF2B5EF4-FFF2-40B4-BE49-F238E27FC236}">
                <a16:creationId xmlns:a16="http://schemas.microsoft.com/office/drawing/2014/main" id="{41B7EDA8-A95A-82D0-E30D-42C468C2DCFE}"/>
              </a:ext>
            </a:extLst>
          </p:cNvPr>
          <p:cNvSpPr>
            <a:spLocks noGrp="1"/>
          </p:cNvSpPr>
          <p:nvPr>
            <p:ph type="sldNum" sz="quarter" idx="4"/>
          </p:nvPr>
        </p:nvSpPr>
        <p:spPr>
          <a:xfrm>
            <a:off x="7502417"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2" name="Innovation Curve Over v02">
            <a:extLst>
              <a:ext uri="{FF2B5EF4-FFF2-40B4-BE49-F238E27FC236}">
                <a16:creationId xmlns:a16="http://schemas.microsoft.com/office/drawing/2014/main" id="{93C467C1-B5F8-65B6-A6A6-C63883B50500}"/>
              </a:ext>
            </a:extLst>
          </p:cNvPr>
          <p:cNvSpPr>
            <a:spLocks noGrp="1"/>
          </p:cNvSpPr>
          <p:nvPr>
            <p:ph type="body" sz="quarter" idx="24" hasCustomPrompt="1"/>
          </p:nvPr>
        </p:nvSpPr>
        <p:spPr>
          <a:xfrm>
            <a:off x="381000" y="2971800"/>
            <a:ext cx="3297293" cy="3285884"/>
          </a:xfrm>
          <a:blipFill>
            <a:blip r:embed="rId2" cstate="print">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8" name="Text Placeholder 5">
            <a:extLst>
              <a:ext uri="{FF2B5EF4-FFF2-40B4-BE49-F238E27FC236}">
                <a16:creationId xmlns:a16="http://schemas.microsoft.com/office/drawing/2014/main" id="{AC727403-6C1E-61C1-5B9B-21C68CF067F2}"/>
              </a:ext>
            </a:extLst>
          </p:cNvPr>
          <p:cNvSpPr>
            <a:spLocks noGrp="1"/>
          </p:cNvSpPr>
          <p:nvPr>
            <p:ph type="body" sz="quarter" idx="26"/>
          </p:nvPr>
        </p:nvSpPr>
        <p:spPr>
          <a:xfrm>
            <a:off x="6818141"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12" name="Text Placeholder 5">
            <a:extLst>
              <a:ext uri="{FF2B5EF4-FFF2-40B4-BE49-F238E27FC236}">
                <a16:creationId xmlns:a16="http://schemas.microsoft.com/office/drawing/2014/main" id="{332B5B21-0D2F-27BB-3999-3545149795EF}"/>
              </a:ext>
            </a:extLst>
          </p:cNvPr>
          <p:cNvSpPr>
            <a:spLocks noGrp="1"/>
          </p:cNvSpPr>
          <p:nvPr>
            <p:ph type="body" sz="quarter" idx="27"/>
          </p:nvPr>
        </p:nvSpPr>
        <p:spPr>
          <a:xfrm>
            <a:off x="9448802"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629835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C76F67-C05C-FB2E-6B26-07FCF9F6F748}"/>
              </a:ext>
            </a:extLst>
          </p:cNvPr>
          <p:cNvSpPr/>
          <p:nvPr userDrawn="1"/>
        </p:nvSpPr>
        <p:spPr>
          <a:xfrm>
            <a:off x="1" y="0"/>
            <a:ext cx="2290250" cy="6858000"/>
          </a:xfrm>
          <a:prstGeom prst="rect">
            <a:avLst/>
          </a:prstGeom>
          <a:solidFill>
            <a:srgbClr val="19A3F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2" name="Title 1">
            <a:extLst>
              <a:ext uri="{FF2B5EF4-FFF2-40B4-BE49-F238E27FC236}">
                <a16:creationId xmlns:a16="http://schemas.microsoft.com/office/drawing/2014/main" id="{8D27C13D-9DB8-8AF0-4157-DDAAD19CBD59}"/>
              </a:ext>
            </a:extLst>
          </p:cNvPr>
          <p:cNvSpPr>
            <a:spLocks noGrp="1"/>
          </p:cNvSpPr>
          <p:nvPr>
            <p:ph type="title"/>
          </p:nvPr>
        </p:nvSpPr>
        <p:spPr>
          <a:xfrm>
            <a:off x="2438401" y="333375"/>
            <a:ext cx="9382124" cy="7920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C76EE67-3EBB-F988-7F5E-88147B29FE81}"/>
              </a:ext>
            </a:extLst>
          </p:cNvPr>
          <p:cNvSpPr>
            <a:spLocks noGrp="1"/>
          </p:cNvSpPr>
          <p:nvPr>
            <p:ph type="pic" sz="quarter" idx="10"/>
          </p:nvPr>
        </p:nvSpPr>
        <p:spPr>
          <a:xfrm>
            <a:off x="203233" y="357808"/>
            <a:ext cx="1883786" cy="1881314"/>
          </a:xfrm>
          <a:prstGeom prst="ellipse">
            <a:avLst/>
          </a:prstGeom>
          <a:solidFill>
            <a:srgbClr val="FFFFFF"/>
          </a:solidFill>
        </p:spPr>
        <p:txBody>
          <a:bodyPr/>
          <a:lstStyle>
            <a:lvl1pPr marL="0" indent="0" algn="ctr">
              <a:buNone/>
              <a:defRPr sz="1200">
                <a:solidFill>
                  <a:srgbClr val="2E404D"/>
                </a:solidFill>
              </a:defRPr>
            </a:lvl1pPr>
          </a:lstStyle>
          <a:p>
            <a:endParaRPr lang="en-US"/>
          </a:p>
        </p:txBody>
      </p:sp>
      <p:sp>
        <p:nvSpPr>
          <p:cNvPr id="9" name="Content Placeholder 2">
            <a:extLst>
              <a:ext uri="{FF2B5EF4-FFF2-40B4-BE49-F238E27FC236}">
                <a16:creationId xmlns:a16="http://schemas.microsoft.com/office/drawing/2014/main" id="{892E0413-BBAA-E8B9-D022-6B0F25768EF1}"/>
              </a:ext>
            </a:extLst>
          </p:cNvPr>
          <p:cNvSpPr>
            <a:spLocks noGrp="1"/>
          </p:cNvSpPr>
          <p:nvPr>
            <p:ph idx="1" hasCustomPrompt="1"/>
          </p:nvPr>
        </p:nvSpPr>
        <p:spPr bwMode="gray">
          <a:xfrm>
            <a:off x="2438401" y="1412875"/>
            <a:ext cx="9382122" cy="4824413"/>
          </a:xfrm>
        </p:spPr>
        <p:txBody>
          <a:bodyPr/>
          <a:lstStyle>
            <a:lvl1pPr>
              <a:defRPr sz="1600"/>
            </a:lvl1pPr>
            <a:lvl2pPr>
              <a:spcBef>
                <a:spcPts val="300"/>
              </a:spcBef>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1EA55260-34B0-40EB-91E3-6DCD846AE3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567750"/>
            <a:ext cx="2290250" cy="2290250"/>
          </a:xfrm>
          <a:prstGeom prst="rect">
            <a:avLst/>
          </a:prstGeom>
        </p:spPr>
      </p:pic>
      <p:sp>
        <p:nvSpPr>
          <p:cNvPr id="4" name="Date Placeholder 3">
            <a:extLst>
              <a:ext uri="{FF2B5EF4-FFF2-40B4-BE49-F238E27FC236}">
                <a16:creationId xmlns:a16="http://schemas.microsoft.com/office/drawing/2014/main" id="{53CCF4DF-6DD4-D9AD-F366-DD26F83F1C08}"/>
              </a:ext>
            </a:extLst>
          </p:cNvPr>
          <p:cNvSpPr>
            <a:spLocks noGrp="1"/>
          </p:cNvSpPr>
          <p:nvPr>
            <p:ph type="dt" sz="half" idx="2"/>
          </p:nvPr>
        </p:nvSpPr>
        <p:spPr>
          <a:xfrm>
            <a:off x="24384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6" name="Footer Placeholder 4">
            <a:extLst>
              <a:ext uri="{FF2B5EF4-FFF2-40B4-BE49-F238E27FC236}">
                <a16:creationId xmlns:a16="http://schemas.microsoft.com/office/drawing/2014/main" id="{B02BAE46-14A2-1766-CB41-57E079FD7494}"/>
              </a:ext>
            </a:extLst>
          </p:cNvPr>
          <p:cNvSpPr>
            <a:spLocks noGrp="1"/>
          </p:cNvSpPr>
          <p:nvPr>
            <p:ph type="ftr" sz="quarter" idx="3"/>
          </p:nvPr>
        </p:nvSpPr>
        <p:spPr>
          <a:xfrm>
            <a:off x="3429000" y="6400800"/>
            <a:ext cx="21336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7">
            <a:extLst>
              <a:ext uri="{FF2B5EF4-FFF2-40B4-BE49-F238E27FC236}">
                <a16:creationId xmlns:a16="http://schemas.microsoft.com/office/drawing/2014/main" id="{9FC261A8-083A-75FC-B014-4D92DD7E40D0}"/>
              </a:ext>
            </a:extLst>
          </p:cNvPr>
          <p:cNvSpPr>
            <a:spLocks noGrp="1"/>
          </p:cNvSpPr>
          <p:nvPr>
            <p:ph type="sldNum" sz="quarter" idx="4"/>
          </p:nvPr>
        </p:nvSpPr>
        <p:spPr>
          <a:xfrm>
            <a:off x="6594538"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40449279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149087"/>
            <a:ext cx="2926080" cy="6088202"/>
          </a:xfrm>
          <a:prstGeom prst="rect">
            <a:avLst/>
          </a:prstGeom>
          <a:solidFill>
            <a:schemeClr val="tx2">
              <a:alpha val="12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371475" y="1412875"/>
            <a:ext cx="8809570" cy="4824413"/>
          </a:xfrm>
        </p:spPr>
        <p:txBody>
          <a:bodyPr>
            <a:normAutofit/>
          </a:bodyPr>
          <a:lstStyle>
            <a:lvl1pPr marL="0" indent="0">
              <a:spcBef>
                <a:spcPts val="600"/>
              </a:spcBef>
              <a:buNone/>
              <a:defRPr sz="1100" b="1"/>
            </a:lvl1pPr>
            <a:lvl2pPr marL="112713" indent="-112713">
              <a:buFont typeface="Arial" panose="020B0604020202020204" pitchFamily="34" charset="0"/>
              <a:buChar char="•"/>
              <a:defRPr sz="1100"/>
            </a:lvl2pPr>
            <a:lvl3pPr marL="342900" indent="-112713">
              <a:spcBef>
                <a:spcPts val="200"/>
              </a:spcBef>
              <a:buFont typeface="Arial" panose="020B0604020202020204" pitchFamily="34" charset="0"/>
              <a:buChar char="−"/>
              <a:defRPr sz="1050"/>
            </a:lvl3pPr>
          </a:lstStyle>
          <a:p>
            <a:pPr lvl="0"/>
            <a:r>
              <a:rPr lang="en-US"/>
              <a:t>Click to edit Master text styles</a:t>
            </a:r>
          </a:p>
          <a:p>
            <a:pPr lvl="1"/>
            <a:r>
              <a:rPr lang="en-US"/>
              <a:t>Second level</a:t>
            </a:r>
          </a:p>
          <a:p>
            <a:pPr lvl="2"/>
            <a:r>
              <a:rPr lang="en-US"/>
              <a:t>Third level</a:t>
            </a:r>
          </a:p>
        </p:txBody>
      </p:sp>
      <p:sp>
        <p:nvSpPr>
          <p:cNvPr id="23" name="Text Placeholder 8"/>
          <p:cNvSpPr>
            <a:spLocks noGrp="1"/>
          </p:cNvSpPr>
          <p:nvPr>
            <p:ph type="body" sz="quarter" idx="13" hasCustomPrompt="1"/>
          </p:nvPr>
        </p:nvSpPr>
        <p:spPr>
          <a:xfrm>
            <a:off x="371475" y="801674"/>
            <a:ext cx="8812050" cy="533023"/>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6"/>
            <a:ext cx="2705100" cy="1770684"/>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532243"/>
            <a:ext cx="2705100" cy="1705045"/>
          </a:xfrm>
        </p:spPr>
        <p:txBody>
          <a:bodyPr lIns="0" rIns="0">
            <a:normAutofit/>
          </a:bodyPr>
          <a:lstStyle>
            <a:lvl1pPr marL="171450" indent="-171450">
              <a:buClrTx/>
              <a:defRPr sz="1100" i="1"/>
            </a:lvl1pPr>
          </a:lstStyle>
          <a:p>
            <a:pPr lvl="0"/>
            <a:r>
              <a:rPr lang="en-US"/>
              <a:t>Click to edit Master text styles</a:t>
            </a:r>
          </a:p>
        </p:txBody>
      </p:sp>
      <p:sp>
        <p:nvSpPr>
          <p:cNvPr id="2" name="Title 1">
            <a:extLst>
              <a:ext uri="{FF2B5EF4-FFF2-40B4-BE49-F238E27FC236}">
                <a16:creationId xmlns:a16="http://schemas.microsoft.com/office/drawing/2014/main" id="{931F95B7-ECE2-1306-15FA-B1FB031647B5}"/>
              </a:ext>
            </a:extLst>
          </p:cNvPr>
          <p:cNvSpPr>
            <a:spLocks noGrp="1"/>
          </p:cNvSpPr>
          <p:nvPr>
            <p:ph type="title"/>
          </p:nvPr>
        </p:nvSpPr>
        <p:spPr>
          <a:xfrm>
            <a:off x="371475" y="333375"/>
            <a:ext cx="8799195" cy="463330"/>
          </a:xfrm>
        </p:spPr>
        <p:txBody>
          <a:bodyPr/>
          <a:lstStyle/>
          <a:p>
            <a:r>
              <a:rPr lang="en-US"/>
              <a:t>Click to edit Master title style</a:t>
            </a:r>
          </a:p>
        </p:txBody>
      </p:sp>
      <p:sp>
        <p:nvSpPr>
          <p:cNvPr id="6" name="Rectangle: Top Corners Rounded 5"/>
          <p:cNvSpPr/>
          <p:nvPr userDrawn="1"/>
        </p:nvSpPr>
        <p:spPr>
          <a:xfrm rot="16200000">
            <a:off x="10594085" y="-1317244"/>
            <a:ext cx="292608" cy="2926080"/>
          </a:xfrm>
          <a:prstGeom prst="round2SameRect">
            <a:avLst>
              <a:gd name="adj1" fmla="val 50000"/>
              <a:gd name="adj2" fmla="val 0"/>
            </a:avLst>
          </a:prstGeom>
          <a:solidFill>
            <a:srgbClr val="0072BC"/>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Industry Expertise </a:t>
            </a:r>
          </a:p>
        </p:txBody>
      </p:sp>
      <p:sp>
        <p:nvSpPr>
          <p:cNvPr id="7" name="Rectangle: Top Corners Rounded 6"/>
          <p:cNvSpPr/>
          <p:nvPr userDrawn="1"/>
        </p:nvSpPr>
        <p:spPr>
          <a:xfrm rot="16200000">
            <a:off x="10594085" y="871918"/>
            <a:ext cx="292608" cy="2926080"/>
          </a:xfrm>
          <a:prstGeom prst="round2SameRect">
            <a:avLst>
              <a:gd name="adj1" fmla="val 50000"/>
              <a:gd name="adj2" fmla="val 0"/>
            </a:avLst>
          </a:prstGeom>
          <a:solidFill>
            <a:srgbClr val="19A3FC"/>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Domain Expertise </a:t>
            </a:r>
          </a:p>
        </p:txBody>
      </p:sp>
      <p:sp>
        <p:nvSpPr>
          <p:cNvPr id="8" name="Rectangle: Top Corners Rounded 7"/>
          <p:cNvSpPr/>
          <p:nvPr userDrawn="1"/>
        </p:nvSpPr>
        <p:spPr>
          <a:xfrm rot="16200000">
            <a:off x="10594085" y="2926764"/>
            <a:ext cx="292608" cy="2926080"/>
          </a:xfrm>
          <a:prstGeom prst="round2SameRect">
            <a:avLst>
              <a:gd name="adj1" fmla="val 50000"/>
              <a:gd name="adj2" fmla="val 0"/>
            </a:avLst>
          </a:prstGeom>
          <a:solidFill>
            <a:srgbClr val="00DFED"/>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Technology Expertise </a:t>
            </a:r>
          </a:p>
        </p:txBody>
      </p:sp>
      <p:sp>
        <p:nvSpPr>
          <p:cNvPr id="5" name="Date Placeholder 3">
            <a:extLst>
              <a:ext uri="{FF2B5EF4-FFF2-40B4-BE49-F238E27FC236}">
                <a16:creationId xmlns:a16="http://schemas.microsoft.com/office/drawing/2014/main" id="{E02B1C5F-A199-0D41-B9F5-409DEB92368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F11AAB16-5DF3-899C-E99F-837EAC6B3930}"/>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13" name="Slide Number Placeholder 7">
            <a:extLst>
              <a:ext uri="{FF2B5EF4-FFF2-40B4-BE49-F238E27FC236}">
                <a16:creationId xmlns:a16="http://schemas.microsoft.com/office/drawing/2014/main" id="{58B4C552-58E9-3C6B-E15B-06CE439CD4CD}"/>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27718611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7259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Tree>
    <p:extLst>
      <p:ext uri="{BB962C8B-B14F-4D97-AF65-F5344CB8AC3E}">
        <p14:creationId xmlns:p14="http://schemas.microsoft.com/office/powerpoint/2010/main" val="2506580224"/>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Picture r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733187867"/>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E494008F-45E0-F01A-5EC6-E4A006A54752}"/>
              </a:ext>
            </a:extLst>
          </p:cNvPr>
          <p:cNvSpPr>
            <a:spLocks noGrp="1"/>
          </p:cNvSpPr>
          <p:nvPr>
            <p:ph type="pic" sz="quarter" idx="40" hasCustomPrompt="1"/>
          </p:nvPr>
        </p:nvSpPr>
        <p:spPr>
          <a:xfrm>
            <a:off x="8391196" y="1"/>
            <a:ext cx="3800803" cy="2054818"/>
          </a:xfrm>
          <a:prstGeom prst="rect">
            <a:avLst/>
          </a:prstGeom>
          <a:noFill/>
        </p:spPr>
        <p:txBody>
          <a:bodyPr tIns="548640" bIns="0" anchor="t" anchorCtr="0"/>
          <a:lstStyle>
            <a:lvl1pPr marL="0" indent="0" algn="ctr">
              <a:buFontTx/>
              <a:buNone/>
              <a:defRPr sz="1400">
                <a:solidFill>
                  <a:srgbClr val="FFFF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p:txBody>
      </p:sp>
      <p:sp>
        <p:nvSpPr>
          <p:cNvPr id="9" name="Rectangle 8"/>
          <p:cNvSpPr/>
          <p:nvPr userDrawn="1"/>
        </p:nvSpPr>
        <p:spPr>
          <a:xfrm>
            <a:off x="1" y="0"/>
            <a:ext cx="8391195"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p:cNvSpPr txBox="1"/>
          <p:nvPr userDrawn="1"/>
        </p:nvSpPr>
        <p:spPr>
          <a:xfrm>
            <a:off x="8388352" y="2057400"/>
            <a:ext cx="3803649" cy="4800601"/>
          </a:xfrm>
          <a:prstGeom prst="rect">
            <a:avLst/>
          </a:prstGeom>
          <a:solidFill>
            <a:srgbClr val="0072BC"/>
          </a:solidFill>
        </p:spPr>
        <p:txBody>
          <a:bodyPr wrap="square" rtlCol="0">
            <a:noAutofit/>
          </a:bodyPr>
          <a:lstStyle/>
          <a:p>
            <a:pPr marL="224356" marR="0" lvl="0" indent="-171442"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8"/>
          <p:cNvSpPr>
            <a:spLocks noGrp="1"/>
          </p:cNvSpPr>
          <p:nvPr>
            <p:ph type="body" sz="quarter" idx="13" hasCustomPrompt="1"/>
          </p:nvPr>
        </p:nvSpPr>
        <p:spPr>
          <a:xfrm>
            <a:off x="381000" y="746552"/>
            <a:ext cx="783994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6" name="Text Placeholder 15"/>
          <p:cNvSpPr>
            <a:spLocks noGrp="1"/>
          </p:cNvSpPr>
          <p:nvPr>
            <p:ph type="body" sz="quarter" idx="15"/>
          </p:nvPr>
        </p:nvSpPr>
        <p:spPr>
          <a:xfrm>
            <a:off x="387452" y="2538969"/>
            <a:ext cx="3803547"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38969"/>
            <a:ext cx="3762375"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85374" y="2538969"/>
            <a:ext cx="3219174" cy="3709431"/>
          </a:xfrm>
        </p:spPr>
        <p:txBody>
          <a:bodyPr>
            <a:normAutofit/>
          </a:bodyPr>
          <a:lstStyle>
            <a:lvl1pPr marL="171450" indent="-171450">
              <a:buClrTx/>
              <a:defRPr sz="1400">
                <a:solidFill>
                  <a:srgbClr val="FFFFFF"/>
                </a:solidFill>
              </a:defRPr>
            </a:lvl1pPr>
            <a:lvl2pPr marL="515938" indent="-192088">
              <a:buClrTx/>
              <a:buFont typeface="Arial" panose="020B0604020202020204" pitchFamily="34" charset="0"/>
              <a:buChar char="−"/>
              <a:defRPr sz="1200">
                <a:solidFill>
                  <a:srgbClr val="FFFFFF"/>
                </a:solidFill>
              </a:defRPr>
            </a:lvl2pPr>
            <a:lvl3pPr marL="800100" indent="-152400">
              <a:buClrTx/>
              <a:defRPr sz="1100">
                <a:solidFill>
                  <a:srgbClr val="FFFFFF"/>
                </a:solidFill>
              </a:defRPr>
            </a:lvl3pPr>
            <a:lvl4pPr marL="1143000" indent="-171450">
              <a:buClrTx/>
              <a:buFont typeface="Arial" panose="020B0604020202020204" pitchFamily="34" charset="0"/>
              <a:buChar char="−"/>
              <a:defRPr sz="1050">
                <a:solidFill>
                  <a:srgbClr val="FFFFFF"/>
                </a:solidFill>
              </a:defRPr>
            </a:lvl4pPr>
            <a:lvl5pPr marL="1428750" indent="-133350">
              <a:buClrTx/>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p:cNvSpPr>
            <a:spLocks noGrp="1"/>
          </p:cNvSpPr>
          <p:nvPr>
            <p:ph type="body" sz="quarter" idx="18"/>
          </p:nvPr>
        </p:nvSpPr>
        <p:spPr>
          <a:xfrm>
            <a:off x="387350" y="2200275"/>
            <a:ext cx="3803650"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6" name="Text Placeholder 16"/>
          <p:cNvSpPr>
            <a:spLocks noGrp="1"/>
          </p:cNvSpPr>
          <p:nvPr>
            <p:ph type="body" sz="quarter" idx="20"/>
          </p:nvPr>
        </p:nvSpPr>
        <p:spPr>
          <a:xfrm>
            <a:off x="8585374" y="2200275"/>
            <a:ext cx="3219174" cy="282994"/>
          </a:xfrm>
          <a:prstGeom prst="roundRect">
            <a:avLst>
              <a:gd name="adj" fmla="val 50000"/>
            </a:avLst>
          </a:prstGeom>
          <a:solidFill>
            <a:srgbClr val="0072BC"/>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4" name="NTT DATA Global Logo" descr="NTT DATA Global Logo">
            <a:extLst>
              <a:ext uri="{FF2B5EF4-FFF2-40B4-BE49-F238E27FC236}">
                <a16:creationId xmlns:a16="http://schemas.microsoft.com/office/drawing/2014/main" id="{3B868FA7-E0CE-2EB8-7F94-CABF86662BC7}"/>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DE" sz="200" b="0" i="0" u="none" strike="noStrike" kern="1200" cap="none" spc="0" normalizeH="0" baseline="0" noProof="0">
                <a:ln>
                  <a:noFill/>
                </a:ln>
                <a:solidFill>
                  <a:srgbClr val="00DFED"/>
                </a:solidFill>
                <a:effectLst/>
                <a:uLnTx/>
                <a:uFillTx/>
                <a:latin typeface="Arial"/>
                <a:ea typeface="+mn-ea"/>
                <a:cs typeface="+mn-cs"/>
              </a:rPr>
              <a:t> </a:t>
            </a:r>
          </a:p>
        </p:txBody>
      </p:sp>
      <p:sp>
        <p:nvSpPr>
          <p:cNvPr id="23" name="Title 22">
            <a:extLst>
              <a:ext uri="{FF2B5EF4-FFF2-40B4-BE49-F238E27FC236}">
                <a16:creationId xmlns:a16="http://schemas.microsoft.com/office/drawing/2014/main" id="{450F0034-005E-276F-F0D4-C6BA010C10B6}"/>
              </a:ext>
            </a:extLst>
          </p:cNvPr>
          <p:cNvSpPr>
            <a:spLocks noGrp="1"/>
          </p:cNvSpPr>
          <p:nvPr>
            <p:ph type="title"/>
          </p:nvPr>
        </p:nvSpPr>
        <p:spPr>
          <a:xfrm>
            <a:off x="381000" y="279976"/>
            <a:ext cx="7839947" cy="533399"/>
          </a:xfrm>
        </p:spPr>
        <p:txBody>
          <a:bodyPr anchor="b"/>
          <a:lstStyle>
            <a:lvl1pPr>
              <a:defRPr>
                <a:solidFill>
                  <a:srgbClr val="FFFFFF"/>
                </a:solidFill>
              </a:defRPr>
            </a:lvl1pPr>
          </a:lstStyle>
          <a:p>
            <a:r>
              <a:rPr lang="en-US"/>
              <a:t>Click to edit Master title style</a:t>
            </a:r>
          </a:p>
        </p:txBody>
      </p:sp>
      <p:sp>
        <p:nvSpPr>
          <p:cNvPr id="2" name="Date Placeholder 3">
            <a:extLst>
              <a:ext uri="{FF2B5EF4-FFF2-40B4-BE49-F238E27FC236}">
                <a16:creationId xmlns:a16="http://schemas.microsoft.com/office/drawing/2014/main" id="{53F7D511-E439-7784-A8DA-9AD84A90B5E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9D1BF1CB-60F8-6AE3-3F02-D94DF9E60AE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rgbClr val="FFFFFF"/>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39C0E1C6-5218-8D4E-AC79-6C5735CFDB0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Tree>
    <p:extLst>
      <p:ext uri="{BB962C8B-B14F-4D97-AF65-F5344CB8AC3E}">
        <p14:creationId xmlns:p14="http://schemas.microsoft.com/office/powerpoint/2010/main" val="1607716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9">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rgbClr val="070F26"/>
        </a:solidFill>
        <a:effectLst/>
      </p:bgPr>
    </p:bg>
    <p:spTree>
      <p:nvGrpSpPr>
        <p:cNvPr id="1" name=""/>
        <p:cNvGrpSpPr/>
        <p:nvPr/>
      </p:nvGrpSpPr>
      <p:grpSpPr>
        <a:xfrm>
          <a:off x="0" y="0"/>
          <a:ext cx="0" cy="0"/>
          <a:chOff x="0" y="0"/>
          <a:chExt cx="0" cy="0"/>
        </a:xfrm>
      </p:grpSpPr>
      <p:sp>
        <p:nvSpPr>
          <p:cNvPr id="14" name="Smart Navy SemiTrans Overlay">
            <a:extLst>
              <a:ext uri="{FF2B5EF4-FFF2-40B4-BE49-F238E27FC236}">
                <a16:creationId xmlns:a16="http://schemas.microsoft.com/office/drawing/2014/main" id="{43A95ACD-5AA7-48FD-F2A1-32617C4B28B1}"/>
              </a:ext>
            </a:extLst>
          </p:cNvPr>
          <p:cNvSpPr>
            <a:spLocks noGrp="1"/>
          </p:cNvSpPr>
          <p:nvPr>
            <p:ph type="body" sz="quarter" idx="16"/>
          </p:nvPr>
        </p:nvSpPr>
        <p:spPr>
          <a:xfrm>
            <a:off x="0" y="3348317"/>
            <a:ext cx="12192000" cy="3509682"/>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1CDB5805-09B4-AE4D-9C1C-FEB4FB75993A}"/>
              </a:ext>
            </a:extLst>
          </p:cNvPr>
          <p:cNvSpPr>
            <a:spLocks noGrp="1"/>
          </p:cNvSpPr>
          <p:nvPr>
            <p:ph type="pic" sz="quarter" idx="13" hasCustomPrompt="1"/>
          </p:nvPr>
        </p:nvSpPr>
        <p:spPr>
          <a:xfrm>
            <a:off x="0" y="3352800"/>
            <a:ext cx="12192000" cy="3509682"/>
          </a:xfrm>
          <a:prstGeom prst="rect">
            <a:avLst/>
          </a:prstGeom>
          <a:solidFill>
            <a:schemeClr val="tx1">
              <a:lumMod val="65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Innovation Curve Over">
            <a:extLst>
              <a:ext uri="{FF2B5EF4-FFF2-40B4-BE49-F238E27FC236}">
                <a16:creationId xmlns:a16="http://schemas.microsoft.com/office/drawing/2014/main" id="{4A127BA4-7154-3E4A-F40F-9DD2FC446148}"/>
              </a:ext>
              <a:ext uri="{C183D7F6-B498-43B3-948B-1728B52AA6E4}">
                <adec:decorative xmlns:adec="http://schemas.microsoft.com/office/drawing/2017/decorative" val="1"/>
              </a:ext>
            </a:extLst>
          </p:cNvPr>
          <p:cNvSpPr>
            <a:spLocks noGrp="1"/>
          </p:cNvSpPr>
          <p:nvPr>
            <p:ph type="body" sz="quarter" idx="14"/>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65FB872-9A4D-2AD0-3AD9-886D590FC64E}"/>
              </a:ext>
            </a:extLst>
          </p:cNvPr>
          <p:cNvSpPr>
            <a:spLocks noGrp="1"/>
          </p:cNvSpPr>
          <p:nvPr>
            <p:ph type="title" hasCustomPrompt="1"/>
          </p:nvPr>
        </p:nvSpPr>
        <p:spPr>
          <a:xfrm>
            <a:off x="381000" y="1668695"/>
            <a:ext cx="11430000" cy="600703"/>
          </a:xfrm>
        </p:spPr>
        <p:txBody>
          <a:bodyPr anchor="b"/>
          <a:lstStyle>
            <a:lvl1pPr>
              <a:defRPr sz="2000">
                <a:solidFill>
                  <a:srgbClr val="FFFFFF"/>
                </a:solidFill>
                <a:latin typeface="+mn-lt"/>
              </a:defRPr>
            </a:lvl1pPr>
          </a:lstStyle>
          <a:p>
            <a:r>
              <a:rPr lang="en-US"/>
              <a:t>Click to edit name</a:t>
            </a:r>
          </a:p>
        </p:txBody>
      </p:sp>
      <p:sp>
        <p:nvSpPr>
          <p:cNvPr id="10" name="Text Placeholder 9">
            <a:extLst>
              <a:ext uri="{FF2B5EF4-FFF2-40B4-BE49-F238E27FC236}">
                <a16:creationId xmlns:a16="http://schemas.microsoft.com/office/drawing/2014/main" id="{146F6FE1-026A-999A-8A96-C4FC29A665B7}"/>
              </a:ext>
            </a:extLst>
          </p:cNvPr>
          <p:cNvSpPr>
            <a:spLocks noGrp="1"/>
          </p:cNvSpPr>
          <p:nvPr>
            <p:ph type="body" sz="quarter" idx="15" hasCustomPrompt="1"/>
          </p:nvPr>
        </p:nvSpPr>
        <p:spPr>
          <a:xfrm>
            <a:off x="381000" y="2286000"/>
            <a:ext cx="11428413" cy="1024904"/>
          </a:xfrm>
        </p:spPr>
        <p:txBody>
          <a:bodyPr/>
          <a:lstStyle>
            <a:lvl1pPr marL="0" indent="0">
              <a:buNone/>
              <a:defRPr sz="1600">
                <a:solidFill>
                  <a:srgbClr val="FFFFFF"/>
                </a:solidFill>
              </a:defRPr>
            </a:lvl1pPr>
          </a:lstStyle>
          <a:p>
            <a:pPr lvl="0"/>
            <a:r>
              <a:rPr lang="en-US"/>
              <a:t>Click to edit contact info</a:t>
            </a:r>
          </a:p>
        </p:txBody>
      </p:sp>
      <p:sp>
        <p:nvSpPr>
          <p:cNvPr id="11" name="TextBox 10">
            <a:extLst>
              <a:ext uri="{FF2B5EF4-FFF2-40B4-BE49-F238E27FC236}">
                <a16:creationId xmlns:a16="http://schemas.microsoft.com/office/drawing/2014/main" id="{48A7A7D0-7FE4-F75C-A52C-3BB9BE231DBC}"/>
              </a:ext>
            </a:extLst>
          </p:cNvPr>
          <p:cNvSpPr txBox="1"/>
          <p:nvPr userDrawn="1"/>
        </p:nvSpPr>
        <p:spPr>
          <a:xfrm>
            <a:off x="381000" y="1186453"/>
            <a:ext cx="2401298"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9A3FC"/>
                </a:solidFill>
                <a:effectLst/>
                <a:uLnTx/>
                <a:uFillTx/>
                <a:latin typeface="Georgia Pro" panose="02040502050405020303" pitchFamily="18" charset="0"/>
                <a:ea typeface="+mn-ea"/>
                <a:cs typeface="+mn-cs"/>
              </a:rPr>
              <a:t>Thank you</a:t>
            </a:r>
          </a:p>
        </p:txBody>
      </p:sp>
      <p:sp>
        <p:nvSpPr>
          <p:cNvPr id="13" name="NTT DATA Global Logo" descr="NTT DATA Global Logo">
            <a:extLst>
              <a:ext uri="{FF2B5EF4-FFF2-40B4-BE49-F238E27FC236}">
                <a16:creationId xmlns:a16="http://schemas.microsoft.com/office/drawing/2014/main" id="{DC948215-FD86-3519-1E66-2CA18B510C96}"/>
              </a:ext>
            </a:extLst>
          </p:cNvPr>
          <p:cNvSpPr/>
          <p:nvPr userDrawn="1"/>
        </p:nvSpPr>
        <p:spPr bwMode="black">
          <a:xfrm>
            <a:off x="402336" y="320040"/>
            <a:ext cx="1956816" cy="39872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tx1"/>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Date Placeholder 2">
            <a:extLst>
              <a:ext uri="{FF2B5EF4-FFF2-40B4-BE49-F238E27FC236}">
                <a16:creationId xmlns:a16="http://schemas.microsoft.com/office/drawing/2014/main" id="{7BD26A1B-BE3E-ACE5-BE44-A05CDE05B455}"/>
              </a:ext>
            </a:extLst>
          </p:cNvPr>
          <p:cNvSpPr>
            <a:spLocks noGrp="1"/>
          </p:cNvSpPr>
          <p:nvPr>
            <p:ph type="dt" sz="half" idx="10"/>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57B036D2-035D-A843-D04B-D5134AB43AB1}"/>
              </a:ext>
            </a:extLst>
          </p:cNvPr>
          <p:cNvSpPr>
            <a:spLocks noGrp="1"/>
          </p:cNvSpPr>
          <p:nvPr>
            <p:ph type="ftr" sz="quarter" idx="11"/>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Tree>
    <p:extLst>
      <p:ext uri="{BB962C8B-B14F-4D97-AF65-F5344CB8AC3E}">
        <p14:creationId xmlns:p14="http://schemas.microsoft.com/office/powerpoint/2010/main" val="12172009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222061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mart Navy">
    <p:bg>
      <p:bgPr>
        <a:solidFill>
          <a:srgbClr val="070F26"/>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1615296B-7D86-833D-E6BA-B94DB6EC001E}"/>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694058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White">
    <p:bg>
      <p:bgPr>
        <a:solidFill>
          <a:schemeClr val="tx1"/>
        </a:solidFill>
        <a:effectLst/>
      </p:bgPr>
    </p:bg>
    <p:spTree>
      <p:nvGrpSpPr>
        <p:cNvPr id="1" name=""/>
        <p:cNvGrpSpPr/>
        <p:nvPr/>
      </p:nvGrpSpPr>
      <p:grpSpPr>
        <a:xfrm>
          <a:off x="0" y="0"/>
          <a:ext cx="0" cy="0"/>
          <a:chOff x="0" y="0"/>
          <a:chExt cx="0" cy="0"/>
        </a:xfrm>
      </p:grpSpPr>
      <p:sp>
        <p:nvSpPr>
          <p:cNvPr id="3" name="NTT DATA Global Logo" descr="NTT DATA Global Logo">
            <a:extLst>
              <a:ext uri="{FF2B5EF4-FFF2-40B4-BE49-F238E27FC236}">
                <a16:creationId xmlns:a16="http://schemas.microsoft.com/office/drawing/2014/main" id="{9B1656D1-90B8-BAEC-BAE1-40408FA32F2C}"/>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4833545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rgbClr val="070F26"/>
        </a:solidFill>
        <a:effectLst/>
      </p:bgPr>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0D73EB22-28B8-EDF3-DAF5-3AC807C66A98}"/>
              </a:ext>
            </a:extLst>
          </p:cNvPr>
          <p:cNvSpPr>
            <a:spLocks noGrp="1"/>
          </p:cNvSpPr>
          <p:nvPr>
            <p:ph type="body" sz="quarter" idx="16"/>
          </p:nvPr>
        </p:nvSpPr>
        <p:spPr>
          <a:xfrm>
            <a:off x="0" y="0"/>
            <a:ext cx="12192000" cy="6858000"/>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NTT DATA Global Logo" descr="NTT DATA Global Logo">
            <a:extLst>
              <a:ext uri="{FF2B5EF4-FFF2-40B4-BE49-F238E27FC236}">
                <a16:creationId xmlns:a16="http://schemas.microsoft.com/office/drawing/2014/main" id="{534A451C-A194-D71D-4CF6-5B22A3878D16}"/>
              </a:ext>
            </a:extLst>
          </p:cNvPr>
          <p:cNvSpPr>
            <a:spLocks noGrp="1"/>
          </p:cNvSpPr>
          <p:nvPr>
            <p:ph type="body" sz="quarter" idx="15"/>
          </p:nvPr>
        </p:nvSpPr>
        <p:spPr bwMode="black">
          <a:xfrm>
            <a:off x="3333909" y="2865120"/>
            <a:ext cx="5524182" cy="1127760"/>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2" name="Picture Placeholder 4">
            <a:extLst>
              <a:ext uri="{FF2B5EF4-FFF2-40B4-BE49-F238E27FC236}">
                <a16:creationId xmlns:a16="http://schemas.microsoft.com/office/drawing/2014/main" id="{2F858FA1-7D21-8F05-79E4-62B789D77D0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45294952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_white">
    <p:bg bwMode="ltGray">
      <p:bgPr>
        <a:solidFill>
          <a:schemeClr val="tx1"/>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0005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39" name="Text Placeholder 17"/>
          <p:cNvSpPr>
            <a:spLocks noGrp="1"/>
          </p:cNvSpPr>
          <p:nvPr>
            <p:ph type="body" sz="quarter" idx="13" hasCustomPrompt="1"/>
          </p:nvPr>
        </p:nvSpPr>
        <p:spPr>
          <a:xfrm>
            <a:off x="273983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2" name="Text Placeholder 17"/>
          <p:cNvSpPr>
            <a:spLocks noGrp="1"/>
          </p:cNvSpPr>
          <p:nvPr>
            <p:ph type="body" sz="quarter" idx="15" hasCustomPrompt="1"/>
          </p:nvPr>
        </p:nvSpPr>
        <p:spPr>
          <a:xfrm>
            <a:off x="508339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5" name="Text Placeholder 17"/>
          <p:cNvSpPr>
            <a:spLocks noGrp="1"/>
          </p:cNvSpPr>
          <p:nvPr>
            <p:ph type="body" sz="quarter" idx="17" hasCustomPrompt="1"/>
          </p:nvPr>
        </p:nvSpPr>
        <p:spPr>
          <a:xfrm>
            <a:off x="7426956"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8" name="Text Placeholder 17"/>
          <p:cNvSpPr>
            <a:spLocks noGrp="1"/>
          </p:cNvSpPr>
          <p:nvPr>
            <p:ph type="body" sz="quarter" idx="19" hasCustomPrompt="1"/>
          </p:nvPr>
        </p:nvSpPr>
        <p:spPr>
          <a:xfrm>
            <a:off x="977112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6" name="Text Placeholder 17"/>
          <p:cNvSpPr>
            <a:spLocks noGrp="1"/>
          </p:cNvSpPr>
          <p:nvPr>
            <p:ph type="body" sz="quarter" idx="21" hasCustomPrompt="1"/>
          </p:nvPr>
        </p:nvSpPr>
        <p:spPr>
          <a:xfrm>
            <a:off x="40005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9" name="Text Placeholder 17"/>
          <p:cNvSpPr>
            <a:spLocks noGrp="1"/>
          </p:cNvSpPr>
          <p:nvPr>
            <p:ph type="body" sz="quarter" idx="23" hasCustomPrompt="1"/>
          </p:nvPr>
        </p:nvSpPr>
        <p:spPr>
          <a:xfrm>
            <a:off x="273983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2" name="Text Placeholder 17"/>
          <p:cNvSpPr>
            <a:spLocks noGrp="1"/>
          </p:cNvSpPr>
          <p:nvPr>
            <p:ph type="body" sz="quarter" idx="25" hasCustomPrompt="1"/>
          </p:nvPr>
        </p:nvSpPr>
        <p:spPr>
          <a:xfrm>
            <a:off x="508339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5" name="Text Placeholder 17"/>
          <p:cNvSpPr>
            <a:spLocks noGrp="1"/>
          </p:cNvSpPr>
          <p:nvPr>
            <p:ph type="body" sz="quarter" idx="27" hasCustomPrompt="1"/>
          </p:nvPr>
        </p:nvSpPr>
        <p:spPr>
          <a:xfrm>
            <a:off x="7426956"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0"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8" name="Text Placeholder 17"/>
          <p:cNvSpPr>
            <a:spLocks noGrp="1"/>
          </p:cNvSpPr>
          <p:nvPr>
            <p:ph type="body" sz="quarter" idx="29" hasCustomPrompt="1"/>
          </p:nvPr>
        </p:nvSpPr>
        <p:spPr>
          <a:xfrm>
            <a:off x="977112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6DEDCC8-16D8-495B-B718-06E709D18257}"/>
              </a:ext>
            </a:extLst>
          </p:cNvPr>
          <p:cNvSpPr>
            <a:spLocks noGrp="1"/>
          </p:cNvSpPr>
          <p:nvPr>
            <p:ph type="body" sz="quarter" idx="30" hasCustomPrompt="1"/>
          </p:nvPr>
        </p:nvSpPr>
        <p:spPr>
          <a:xfrm>
            <a:off x="396875"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a:t>
            </a:r>
          </a:p>
        </p:txBody>
      </p:sp>
      <p:sp>
        <p:nvSpPr>
          <p:cNvPr id="26" name="Text Placeholder 3">
            <a:extLst>
              <a:ext uri="{FF2B5EF4-FFF2-40B4-BE49-F238E27FC236}">
                <a16:creationId xmlns:a16="http://schemas.microsoft.com/office/drawing/2014/main" id="{33D0B929-1B40-4D49-9797-0A09BBDE6409}"/>
              </a:ext>
            </a:extLst>
          </p:cNvPr>
          <p:cNvSpPr>
            <a:spLocks noGrp="1"/>
          </p:cNvSpPr>
          <p:nvPr>
            <p:ph type="body" sz="quarter" idx="31" hasCustomPrompt="1"/>
          </p:nvPr>
        </p:nvSpPr>
        <p:spPr>
          <a:xfrm>
            <a:off x="2740437"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2</a:t>
            </a:r>
          </a:p>
        </p:txBody>
      </p:sp>
      <p:sp>
        <p:nvSpPr>
          <p:cNvPr id="27" name="Text Placeholder 3">
            <a:extLst>
              <a:ext uri="{FF2B5EF4-FFF2-40B4-BE49-F238E27FC236}">
                <a16:creationId xmlns:a16="http://schemas.microsoft.com/office/drawing/2014/main" id="{46A01C54-C903-4C37-B35F-F8DD317F054E}"/>
              </a:ext>
            </a:extLst>
          </p:cNvPr>
          <p:cNvSpPr>
            <a:spLocks noGrp="1"/>
          </p:cNvSpPr>
          <p:nvPr>
            <p:ph type="body" sz="quarter" idx="32" hasCustomPrompt="1"/>
          </p:nvPr>
        </p:nvSpPr>
        <p:spPr>
          <a:xfrm>
            <a:off x="5083999"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3</a:t>
            </a:r>
          </a:p>
        </p:txBody>
      </p:sp>
      <p:sp>
        <p:nvSpPr>
          <p:cNvPr id="28" name="Text Placeholder 3">
            <a:extLst>
              <a:ext uri="{FF2B5EF4-FFF2-40B4-BE49-F238E27FC236}">
                <a16:creationId xmlns:a16="http://schemas.microsoft.com/office/drawing/2014/main" id="{37E1EC7A-189D-41AA-8F73-5825B94DCD92}"/>
              </a:ext>
            </a:extLst>
          </p:cNvPr>
          <p:cNvSpPr>
            <a:spLocks noGrp="1"/>
          </p:cNvSpPr>
          <p:nvPr>
            <p:ph type="body" sz="quarter" idx="33" hasCustomPrompt="1"/>
          </p:nvPr>
        </p:nvSpPr>
        <p:spPr>
          <a:xfrm>
            <a:off x="7427561"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4</a:t>
            </a:r>
          </a:p>
        </p:txBody>
      </p:sp>
      <p:sp>
        <p:nvSpPr>
          <p:cNvPr id="29" name="Text Placeholder 3">
            <a:extLst>
              <a:ext uri="{FF2B5EF4-FFF2-40B4-BE49-F238E27FC236}">
                <a16:creationId xmlns:a16="http://schemas.microsoft.com/office/drawing/2014/main" id="{0D6FAA60-3BA8-46AB-8A07-465F7DFFE690}"/>
              </a:ext>
            </a:extLst>
          </p:cNvPr>
          <p:cNvSpPr>
            <a:spLocks noGrp="1"/>
          </p:cNvSpPr>
          <p:nvPr>
            <p:ph type="body" sz="quarter" idx="34" hasCustomPrompt="1"/>
          </p:nvPr>
        </p:nvSpPr>
        <p:spPr>
          <a:xfrm>
            <a:off x="9771124"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5</a:t>
            </a:r>
          </a:p>
        </p:txBody>
      </p:sp>
      <p:sp>
        <p:nvSpPr>
          <p:cNvPr id="30" name="Text Placeholder 3">
            <a:extLst>
              <a:ext uri="{FF2B5EF4-FFF2-40B4-BE49-F238E27FC236}">
                <a16:creationId xmlns:a16="http://schemas.microsoft.com/office/drawing/2014/main" id="{8F10E92E-9785-4A36-893E-4ADA86F86DDD}"/>
              </a:ext>
            </a:extLst>
          </p:cNvPr>
          <p:cNvSpPr>
            <a:spLocks noGrp="1"/>
          </p:cNvSpPr>
          <p:nvPr>
            <p:ph type="body" sz="quarter" idx="35" hasCustomPrompt="1"/>
          </p:nvPr>
        </p:nvSpPr>
        <p:spPr>
          <a:xfrm>
            <a:off x="396875"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6</a:t>
            </a:r>
          </a:p>
        </p:txBody>
      </p:sp>
      <p:sp>
        <p:nvSpPr>
          <p:cNvPr id="31" name="Text Placeholder 3">
            <a:extLst>
              <a:ext uri="{FF2B5EF4-FFF2-40B4-BE49-F238E27FC236}">
                <a16:creationId xmlns:a16="http://schemas.microsoft.com/office/drawing/2014/main" id="{1B2B5D63-88A3-4A31-997A-9D99C6F14238}"/>
              </a:ext>
            </a:extLst>
          </p:cNvPr>
          <p:cNvSpPr>
            <a:spLocks noGrp="1"/>
          </p:cNvSpPr>
          <p:nvPr>
            <p:ph type="body" sz="quarter" idx="36" hasCustomPrompt="1"/>
          </p:nvPr>
        </p:nvSpPr>
        <p:spPr>
          <a:xfrm>
            <a:off x="2740437"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7</a:t>
            </a:r>
          </a:p>
        </p:txBody>
      </p:sp>
      <p:sp>
        <p:nvSpPr>
          <p:cNvPr id="32" name="Text Placeholder 3">
            <a:extLst>
              <a:ext uri="{FF2B5EF4-FFF2-40B4-BE49-F238E27FC236}">
                <a16:creationId xmlns:a16="http://schemas.microsoft.com/office/drawing/2014/main" id="{520916D1-6201-4878-B9D9-70388A1B6044}"/>
              </a:ext>
            </a:extLst>
          </p:cNvPr>
          <p:cNvSpPr>
            <a:spLocks noGrp="1"/>
          </p:cNvSpPr>
          <p:nvPr>
            <p:ph type="body" sz="quarter" idx="37" hasCustomPrompt="1"/>
          </p:nvPr>
        </p:nvSpPr>
        <p:spPr>
          <a:xfrm>
            <a:off x="5083999"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8</a:t>
            </a:r>
          </a:p>
        </p:txBody>
      </p:sp>
      <p:sp>
        <p:nvSpPr>
          <p:cNvPr id="33" name="Text Placeholder 3">
            <a:extLst>
              <a:ext uri="{FF2B5EF4-FFF2-40B4-BE49-F238E27FC236}">
                <a16:creationId xmlns:a16="http://schemas.microsoft.com/office/drawing/2014/main" id="{877E6ACE-6BEA-47DB-9E51-4714FE924974}"/>
              </a:ext>
            </a:extLst>
          </p:cNvPr>
          <p:cNvSpPr>
            <a:spLocks noGrp="1"/>
          </p:cNvSpPr>
          <p:nvPr>
            <p:ph type="body" sz="quarter" idx="38" hasCustomPrompt="1"/>
          </p:nvPr>
        </p:nvSpPr>
        <p:spPr>
          <a:xfrm>
            <a:off x="7427561"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9</a:t>
            </a:r>
          </a:p>
        </p:txBody>
      </p:sp>
      <p:sp>
        <p:nvSpPr>
          <p:cNvPr id="34" name="Text Placeholder 3">
            <a:extLst>
              <a:ext uri="{FF2B5EF4-FFF2-40B4-BE49-F238E27FC236}">
                <a16:creationId xmlns:a16="http://schemas.microsoft.com/office/drawing/2014/main" id="{CAF6ED24-E99E-49F5-92AE-35BEAF34F119}"/>
              </a:ext>
            </a:extLst>
          </p:cNvPr>
          <p:cNvSpPr>
            <a:spLocks noGrp="1"/>
          </p:cNvSpPr>
          <p:nvPr>
            <p:ph type="body" sz="quarter" idx="39" hasCustomPrompt="1"/>
          </p:nvPr>
        </p:nvSpPr>
        <p:spPr>
          <a:xfrm>
            <a:off x="9771124"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10</a:t>
            </a:r>
          </a:p>
        </p:txBody>
      </p:sp>
      <p:grpSp>
        <p:nvGrpSpPr>
          <p:cNvPr id="21" name="Group 20">
            <a:extLst>
              <a:ext uri="{FF2B5EF4-FFF2-40B4-BE49-F238E27FC236}">
                <a16:creationId xmlns:a16="http://schemas.microsoft.com/office/drawing/2014/main" id="{A7D6F60C-238A-14D0-5FCE-90367EABDCCB}"/>
              </a:ext>
            </a:extLst>
          </p:cNvPr>
          <p:cNvGrpSpPr/>
          <p:nvPr userDrawn="1"/>
        </p:nvGrpSpPr>
        <p:grpSpPr>
          <a:xfrm>
            <a:off x="396875" y="2007350"/>
            <a:ext cx="11395678" cy="0"/>
            <a:chOff x="396875" y="2008767"/>
            <a:chExt cx="11395678" cy="0"/>
          </a:xfrm>
        </p:grpSpPr>
        <p:cxnSp>
          <p:nvCxnSpPr>
            <p:cNvPr id="9" name="Straight Connector 8">
              <a:extLst>
                <a:ext uri="{FF2B5EF4-FFF2-40B4-BE49-F238E27FC236}">
                  <a16:creationId xmlns:a16="http://schemas.microsoft.com/office/drawing/2014/main" id="{0B7992CA-DC95-DA8E-726E-B515A34B27F8}"/>
                </a:ext>
              </a:extLst>
            </p:cNvPr>
            <p:cNvCxnSpPr>
              <a:cxnSpLocks/>
            </p:cNvCxnSpPr>
            <p:nvPr userDrawn="1"/>
          </p:nvCxnSpPr>
          <p:spPr>
            <a:xfrm>
              <a:off x="396875"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255747-1C17-1BE6-CAFF-E13620021DD9}"/>
                </a:ext>
              </a:extLst>
            </p:cNvPr>
            <p:cNvCxnSpPr>
              <a:cxnSpLocks/>
            </p:cNvCxnSpPr>
            <p:nvPr userDrawn="1"/>
          </p:nvCxnSpPr>
          <p:spPr>
            <a:xfrm>
              <a:off x="2740437"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C612BA-F4C5-C735-D142-8F927D8C99C1}"/>
                </a:ext>
              </a:extLst>
            </p:cNvPr>
            <p:cNvCxnSpPr>
              <a:cxnSpLocks/>
            </p:cNvCxnSpPr>
            <p:nvPr userDrawn="1"/>
          </p:nvCxnSpPr>
          <p:spPr>
            <a:xfrm>
              <a:off x="508339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FAB8AE-CB67-886C-8FCF-021002BD6E0F}"/>
                </a:ext>
              </a:extLst>
            </p:cNvPr>
            <p:cNvCxnSpPr>
              <a:cxnSpLocks/>
            </p:cNvCxnSpPr>
            <p:nvPr userDrawn="1"/>
          </p:nvCxnSpPr>
          <p:spPr>
            <a:xfrm>
              <a:off x="7427561"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ADBB1-1718-609C-7B1B-323FD9ED9C8F}"/>
                </a:ext>
              </a:extLst>
            </p:cNvPr>
            <p:cNvCxnSpPr>
              <a:cxnSpLocks/>
            </p:cNvCxnSpPr>
            <p:nvPr userDrawn="1"/>
          </p:nvCxnSpPr>
          <p:spPr>
            <a:xfrm>
              <a:off x="977112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BCBDBE-BCBA-8B7B-52A2-1946DF775FBD}"/>
              </a:ext>
            </a:extLst>
          </p:cNvPr>
          <p:cNvGrpSpPr/>
          <p:nvPr userDrawn="1"/>
        </p:nvGrpSpPr>
        <p:grpSpPr>
          <a:xfrm>
            <a:off x="396875" y="4526225"/>
            <a:ext cx="11395678" cy="0"/>
            <a:chOff x="396875" y="4524528"/>
            <a:chExt cx="11395678" cy="0"/>
          </a:xfrm>
        </p:grpSpPr>
        <p:cxnSp>
          <p:nvCxnSpPr>
            <p:cNvPr id="14" name="Straight Connector 13">
              <a:extLst>
                <a:ext uri="{FF2B5EF4-FFF2-40B4-BE49-F238E27FC236}">
                  <a16:creationId xmlns:a16="http://schemas.microsoft.com/office/drawing/2014/main" id="{D41610FC-BE82-0F01-1193-86B97F61F738}"/>
                </a:ext>
              </a:extLst>
            </p:cNvPr>
            <p:cNvCxnSpPr>
              <a:cxnSpLocks/>
            </p:cNvCxnSpPr>
            <p:nvPr userDrawn="1"/>
          </p:nvCxnSpPr>
          <p:spPr>
            <a:xfrm>
              <a:off x="396875"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C1435-A35D-F9FC-0B8C-D0B14B55F225}"/>
                </a:ext>
              </a:extLst>
            </p:cNvPr>
            <p:cNvCxnSpPr>
              <a:cxnSpLocks/>
            </p:cNvCxnSpPr>
            <p:nvPr userDrawn="1"/>
          </p:nvCxnSpPr>
          <p:spPr>
            <a:xfrm>
              <a:off x="2740437"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7E626A-504C-590C-807B-DE19D674826F}"/>
                </a:ext>
              </a:extLst>
            </p:cNvPr>
            <p:cNvCxnSpPr>
              <a:cxnSpLocks/>
            </p:cNvCxnSpPr>
            <p:nvPr userDrawn="1"/>
          </p:nvCxnSpPr>
          <p:spPr>
            <a:xfrm>
              <a:off x="508339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1F7E7F-4E1E-5BF8-95F7-CDEE479BEF40}"/>
                </a:ext>
              </a:extLst>
            </p:cNvPr>
            <p:cNvCxnSpPr>
              <a:cxnSpLocks/>
            </p:cNvCxnSpPr>
            <p:nvPr userDrawn="1"/>
          </p:nvCxnSpPr>
          <p:spPr>
            <a:xfrm>
              <a:off x="7427561"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6E15AA-FE0E-ED61-3350-945ADB8E2254}"/>
                </a:ext>
              </a:extLst>
            </p:cNvPr>
            <p:cNvCxnSpPr>
              <a:cxnSpLocks/>
            </p:cNvCxnSpPr>
            <p:nvPr userDrawn="1"/>
          </p:nvCxnSpPr>
          <p:spPr>
            <a:xfrm>
              <a:off x="977112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sp>
        <p:nvSpPr>
          <p:cNvPr id="6" name="Date Placeholder 5">
            <a:extLst>
              <a:ext uri="{FF2B5EF4-FFF2-40B4-BE49-F238E27FC236}">
                <a16:creationId xmlns:a16="http://schemas.microsoft.com/office/drawing/2014/main" id="{1750E546-C1AA-0A9A-6627-D1804EEAD2DC}"/>
              </a:ext>
            </a:extLst>
          </p:cNvPr>
          <p:cNvSpPr>
            <a:spLocks noGrp="1"/>
          </p:cNvSpPr>
          <p:nvPr>
            <p:ph type="dt" sz="half" idx="4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8" name="Footer Placeholder 7">
            <a:extLst>
              <a:ext uri="{FF2B5EF4-FFF2-40B4-BE49-F238E27FC236}">
                <a16:creationId xmlns:a16="http://schemas.microsoft.com/office/drawing/2014/main" id="{8CCD1160-85BB-8345-CF9C-5FEA14D0E1B3}"/>
              </a:ext>
            </a:extLst>
          </p:cNvPr>
          <p:cNvSpPr>
            <a:spLocks noGrp="1"/>
          </p:cNvSpPr>
          <p:nvPr>
            <p:ph type="ftr" sz="quarter" idx="4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21">
            <a:extLst>
              <a:ext uri="{FF2B5EF4-FFF2-40B4-BE49-F238E27FC236}">
                <a16:creationId xmlns:a16="http://schemas.microsoft.com/office/drawing/2014/main" id="{7A53A6D6-CEA2-62E1-2B09-49BC0A094275}"/>
              </a:ext>
            </a:extLst>
          </p:cNvPr>
          <p:cNvSpPr>
            <a:spLocks noGrp="1"/>
          </p:cNvSpPr>
          <p:nvPr>
            <p:ph type="sldNum" sz="quarter" idx="4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883298148"/>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genda_background image">
    <p:bg bwMode="ltGray">
      <p:bgPr>
        <a:solidFill>
          <a:schemeClr val="tx1"/>
        </a:solidFill>
        <a:effectLst/>
      </p:bgPr>
    </p:bg>
    <p:spTree>
      <p:nvGrpSpPr>
        <p:cNvPr id="1" name=""/>
        <p:cNvGrpSpPr/>
        <p:nvPr/>
      </p:nvGrpSpPr>
      <p:grpSpPr>
        <a:xfrm>
          <a:off x="0" y="0"/>
          <a:ext cx="0" cy="0"/>
          <a:chOff x="0" y="0"/>
          <a:chExt cx="0" cy="0"/>
        </a:xfrm>
      </p:grpSpPr>
      <p:sp>
        <p:nvSpPr>
          <p:cNvPr id="6" name="Text Placeholder 20">
            <a:extLst>
              <a:ext uri="{FF2B5EF4-FFF2-40B4-BE49-F238E27FC236}">
                <a16:creationId xmlns:a16="http://schemas.microsoft.com/office/drawing/2014/main" id="{9E2B4CDB-3D48-1507-FA3C-04E073826C3E}"/>
              </a:ext>
            </a:extLst>
          </p:cNvPr>
          <p:cNvSpPr>
            <a:spLocks noGrp="1"/>
          </p:cNvSpPr>
          <p:nvPr>
            <p:ph type="body" sz="quarter" idx="16"/>
          </p:nvPr>
        </p:nvSpPr>
        <p:spPr>
          <a:xfrm>
            <a:off x="0" y="0"/>
            <a:ext cx="12192000" cy="6858000"/>
          </a:xfrm>
          <a:prstGeom prst="rect">
            <a:avLst/>
          </a:prstGeom>
          <a:solidFill>
            <a:srgbClr val="050D24">
              <a:alpha val="68000"/>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4">
            <a:extLst>
              <a:ext uri="{FF2B5EF4-FFF2-40B4-BE49-F238E27FC236}">
                <a16:creationId xmlns:a16="http://schemas.microsoft.com/office/drawing/2014/main" id="{5946D095-034D-635E-372D-B4EAE0A51437}"/>
              </a:ext>
            </a:extLst>
          </p:cNvPr>
          <p:cNvSpPr>
            <a:spLocks noGrp="1"/>
          </p:cNvSpPr>
          <p:nvPr>
            <p:ph type="pic" sz="quarter" idx="40" hasCustomPrompt="1"/>
          </p:nvPr>
        </p:nvSpPr>
        <p:spPr>
          <a:xfrm>
            <a:off x="0" y="0"/>
            <a:ext cx="12192000" cy="6860241"/>
          </a:xfrm>
          <a:prstGeom prst="rect">
            <a:avLst/>
          </a:prstGeom>
          <a:noFill/>
        </p:spPr>
        <p:txBody>
          <a:bodyPr tIns="0" bIns="1005840" anchor="b"/>
          <a:lstStyle>
            <a:lvl1pPr marL="0" indent="0" algn="ctr">
              <a:buFontTx/>
              <a:buNone/>
              <a:defRPr sz="2400">
                <a:solidFill>
                  <a:srgbClr val="7BF7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23" name="Text Placeholder 22">
            <a:extLst>
              <a:ext uri="{FF2B5EF4-FFF2-40B4-BE49-F238E27FC236}">
                <a16:creationId xmlns:a16="http://schemas.microsoft.com/office/drawing/2014/main" id="{E00FDAF0-D4F4-EC12-901E-AF720C465BED}"/>
              </a:ext>
            </a:extLst>
          </p:cNvPr>
          <p:cNvSpPr>
            <a:spLocks noGrp="1"/>
          </p:cNvSpPr>
          <p:nvPr>
            <p:ph type="body" sz="quarter" idx="41"/>
          </p:nvPr>
        </p:nvSpPr>
        <p:spPr>
          <a:xfrm>
            <a:off x="1333500" y="1564072"/>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22">
            <a:extLst>
              <a:ext uri="{FF2B5EF4-FFF2-40B4-BE49-F238E27FC236}">
                <a16:creationId xmlns:a16="http://schemas.microsoft.com/office/drawing/2014/main" id="{B2CD3990-85E9-8F62-3BB0-FA5ADE424208}"/>
              </a:ext>
            </a:extLst>
          </p:cNvPr>
          <p:cNvSpPr>
            <a:spLocks noGrp="1"/>
          </p:cNvSpPr>
          <p:nvPr>
            <p:ph type="body" sz="quarter" idx="42"/>
          </p:nvPr>
        </p:nvSpPr>
        <p:spPr>
          <a:xfrm>
            <a:off x="1333500" y="2277954"/>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22">
            <a:extLst>
              <a:ext uri="{FF2B5EF4-FFF2-40B4-BE49-F238E27FC236}">
                <a16:creationId xmlns:a16="http://schemas.microsoft.com/office/drawing/2014/main" id="{C05029BF-6F39-1C60-5BC0-95680E9CDE56}"/>
              </a:ext>
            </a:extLst>
          </p:cNvPr>
          <p:cNvSpPr>
            <a:spLocks noGrp="1"/>
          </p:cNvSpPr>
          <p:nvPr>
            <p:ph type="body" sz="quarter" idx="43"/>
          </p:nvPr>
        </p:nvSpPr>
        <p:spPr>
          <a:xfrm>
            <a:off x="1333500" y="2991836"/>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5" name="Text Placeholder 22">
            <a:extLst>
              <a:ext uri="{FF2B5EF4-FFF2-40B4-BE49-F238E27FC236}">
                <a16:creationId xmlns:a16="http://schemas.microsoft.com/office/drawing/2014/main" id="{1425B651-6AF1-4448-2637-BEF24EE7401A}"/>
              </a:ext>
            </a:extLst>
          </p:cNvPr>
          <p:cNvSpPr>
            <a:spLocks noGrp="1"/>
          </p:cNvSpPr>
          <p:nvPr>
            <p:ph type="body" sz="quarter" idx="44"/>
          </p:nvPr>
        </p:nvSpPr>
        <p:spPr>
          <a:xfrm>
            <a:off x="1333500" y="3705718"/>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2">
            <a:extLst>
              <a:ext uri="{FF2B5EF4-FFF2-40B4-BE49-F238E27FC236}">
                <a16:creationId xmlns:a16="http://schemas.microsoft.com/office/drawing/2014/main" id="{CC06227D-3504-455C-A481-EDA74AB2BACB}"/>
              </a:ext>
            </a:extLst>
          </p:cNvPr>
          <p:cNvSpPr>
            <a:spLocks noGrp="1"/>
          </p:cNvSpPr>
          <p:nvPr>
            <p:ph type="body" sz="quarter" idx="45"/>
          </p:nvPr>
        </p:nvSpPr>
        <p:spPr>
          <a:xfrm>
            <a:off x="1333500" y="4419600"/>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40" name="NTT DATA Global Logo" descr="NTT DATA Global Logo">
            <a:extLst>
              <a:ext uri="{FF2B5EF4-FFF2-40B4-BE49-F238E27FC236}">
                <a16:creationId xmlns:a16="http://schemas.microsoft.com/office/drawing/2014/main" id="{6CCE7C0A-2223-FE3D-D24F-CB1BE04EA09C}"/>
              </a:ext>
            </a:extLst>
          </p:cNvPr>
          <p:cNvSpPr>
            <a:spLocks noGrp="1"/>
          </p:cNvSpPr>
          <p:nvPr>
            <p:ph type="body" sz="quarter" idx="15"/>
          </p:nvPr>
        </p:nvSpPr>
        <p:spPr bwMode="black">
          <a:xfrm>
            <a:off x="10587280" y="6427885"/>
            <a:ext cx="1217378" cy="24852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794E24E1-0813-A280-A4AB-5D6192DF6872}"/>
              </a:ext>
            </a:extLst>
          </p:cNvPr>
          <p:cNvSpPr>
            <a:spLocks noGrp="1"/>
          </p:cNvSpPr>
          <p:nvPr>
            <p:ph type="dt" sz="half" idx="46"/>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A0F3609D-1E09-FB12-8D40-0C2A3058D0E5}"/>
              </a:ext>
            </a:extLst>
          </p:cNvPr>
          <p:cNvSpPr>
            <a:spLocks noGrp="1"/>
          </p:cNvSpPr>
          <p:nvPr>
            <p:ph type="ftr" sz="quarter" idx="47"/>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4E9C0201-FCB0-C02E-F233-01D1B43EFBF1}"/>
              </a:ext>
            </a:extLst>
          </p:cNvPr>
          <p:cNvSpPr>
            <a:spLocks noGrp="1"/>
          </p:cNvSpPr>
          <p:nvPr>
            <p:ph type="sldNum" sz="quarter" idx="48"/>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3AC7A9E-CA9C-4569-ABEA-3F70766B37F0}" type="slidenum">
              <a:rPr kumimoji="0"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7" name="Text Placeholder 3">
            <a:extLst>
              <a:ext uri="{FF2B5EF4-FFF2-40B4-BE49-F238E27FC236}">
                <a16:creationId xmlns:a16="http://schemas.microsoft.com/office/drawing/2014/main" id="{D027E664-0943-07F2-1FD4-1FD3933604FF}"/>
              </a:ext>
            </a:extLst>
          </p:cNvPr>
          <p:cNvSpPr>
            <a:spLocks noGrp="1"/>
          </p:cNvSpPr>
          <p:nvPr>
            <p:ph type="body" sz="quarter" idx="30" hasCustomPrompt="1"/>
          </p:nvPr>
        </p:nvSpPr>
        <p:spPr>
          <a:xfrm>
            <a:off x="1375882" y="161810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9" name="Text Placeholder 3">
            <a:extLst>
              <a:ext uri="{FF2B5EF4-FFF2-40B4-BE49-F238E27FC236}">
                <a16:creationId xmlns:a16="http://schemas.microsoft.com/office/drawing/2014/main" id="{B559A9E6-260E-CD58-802B-1C1422D57BAA}"/>
              </a:ext>
            </a:extLst>
          </p:cNvPr>
          <p:cNvSpPr>
            <a:spLocks noGrp="1"/>
          </p:cNvSpPr>
          <p:nvPr>
            <p:ph type="body" sz="quarter" idx="49" hasCustomPrompt="1"/>
          </p:nvPr>
        </p:nvSpPr>
        <p:spPr>
          <a:xfrm>
            <a:off x="1375882" y="232415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0" name="Text Placeholder 3">
            <a:extLst>
              <a:ext uri="{FF2B5EF4-FFF2-40B4-BE49-F238E27FC236}">
                <a16:creationId xmlns:a16="http://schemas.microsoft.com/office/drawing/2014/main" id="{D6544B71-FB7F-697D-383C-B4D3F011469B}"/>
              </a:ext>
            </a:extLst>
          </p:cNvPr>
          <p:cNvSpPr>
            <a:spLocks noGrp="1"/>
          </p:cNvSpPr>
          <p:nvPr>
            <p:ph type="body" sz="quarter" idx="50" hasCustomPrompt="1"/>
          </p:nvPr>
        </p:nvSpPr>
        <p:spPr>
          <a:xfrm>
            <a:off x="1375882" y="304178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1" name="Text Placeholder 3">
            <a:extLst>
              <a:ext uri="{FF2B5EF4-FFF2-40B4-BE49-F238E27FC236}">
                <a16:creationId xmlns:a16="http://schemas.microsoft.com/office/drawing/2014/main" id="{80ED5EB1-6141-B39B-4207-0115F5F5A19B}"/>
              </a:ext>
            </a:extLst>
          </p:cNvPr>
          <p:cNvSpPr>
            <a:spLocks noGrp="1"/>
          </p:cNvSpPr>
          <p:nvPr>
            <p:ph type="body" sz="quarter" idx="51" hasCustomPrompt="1"/>
          </p:nvPr>
        </p:nvSpPr>
        <p:spPr>
          <a:xfrm>
            <a:off x="1375882" y="3758959"/>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2" name="Text Placeholder 3">
            <a:extLst>
              <a:ext uri="{FF2B5EF4-FFF2-40B4-BE49-F238E27FC236}">
                <a16:creationId xmlns:a16="http://schemas.microsoft.com/office/drawing/2014/main" id="{56E25B27-482A-F8F4-6C4E-5610E813F397}"/>
              </a:ext>
            </a:extLst>
          </p:cNvPr>
          <p:cNvSpPr>
            <a:spLocks noGrp="1"/>
          </p:cNvSpPr>
          <p:nvPr>
            <p:ph type="body" sz="quarter" idx="52" hasCustomPrompt="1"/>
          </p:nvPr>
        </p:nvSpPr>
        <p:spPr>
          <a:xfrm>
            <a:off x="1375882" y="447284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Tree>
    <p:extLst>
      <p:ext uri="{BB962C8B-B14F-4D97-AF65-F5344CB8AC3E}">
        <p14:creationId xmlns:p14="http://schemas.microsoft.com/office/powerpoint/2010/main" val="210372129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06184666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F6FC0AB-2EE7-F9DA-F9F8-61C68E2BE0ED}"/>
              </a:ext>
            </a:extLst>
          </p:cNvPr>
          <p:cNvSpPr/>
          <p:nvPr userDrawn="1"/>
        </p:nvSpPr>
        <p:spPr>
          <a:xfrm rot="16200000">
            <a:off x="3427472" y="274977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42F817D-5503-E7A4-B14C-E41F742E6C0C}"/>
              </a:ext>
            </a:extLst>
          </p:cNvPr>
          <p:cNvSpPr/>
          <p:nvPr userDrawn="1"/>
        </p:nvSpPr>
        <p:spPr>
          <a:xfrm rot="16200000">
            <a:off x="7283498" y="274977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25B82F1-2B9F-9818-F8F8-7B3626E1FF49}"/>
              </a:ext>
            </a:extLst>
          </p:cNvPr>
          <p:cNvSpPr/>
          <p:nvPr userDrawn="1"/>
        </p:nvSpPr>
        <p:spPr>
          <a:xfrm rot="16200000">
            <a:off x="5415752"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544C39AE-B2A1-A26E-8103-6FC5059461C3}"/>
              </a:ext>
            </a:extLst>
          </p:cNvPr>
          <p:cNvSpPr/>
          <p:nvPr userDrawn="1"/>
        </p:nvSpPr>
        <p:spPr>
          <a:xfrm rot="16200000">
            <a:off x="9271778"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F1F8B9D-A5E7-D5BB-1A0B-730BCC1708E6}"/>
              </a:ext>
            </a:extLst>
          </p:cNvPr>
          <p:cNvSpPr/>
          <p:nvPr userDrawn="1"/>
        </p:nvSpPr>
        <p:spPr>
          <a:xfrm rot="16200000">
            <a:off x="1559726"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4"/>
          </p:nvPr>
        </p:nvSpPr>
        <p:spPr bwMode="gray">
          <a:xfrm>
            <a:off x="425624"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83241"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40859"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599101"/>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2291382" y="3988167"/>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3676625" y="399097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3676625" y="447796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6169435" y="398816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7554502" y="399097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7554502" y="447796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4839473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6-Member team">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F6FC0AB-2EE7-F9DA-F9F8-61C68E2BE0ED}"/>
              </a:ext>
            </a:extLst>
          </p:cNvPr>
          <p:cNvSpPr/>
          <p:nvPr userDrawn="1"/>
        </p:nvSpPr>
        <p:spPr>
          <a:xfrm rot="16200000">
            <a:off x="1572181" y="271257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42F817D-5503-E7A4-B14C-E41F742E6C0C}"/>
              </a:ext>
            </a:extLst>
          </p:cNvPr>
          <p:cNvSpPr/>
          <p:nvPr userDrawn="1"/>
        </p:nvSpPr>
        <p:spPr>
          <a:xfrm rot="16200000">
            <a:off x="5392600" y="270720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25B82F1-2B9F-9818-F8F8-7B3626E1FF49}"/>
              </a:ext>
            </a:extLst>
          </p:cNvPr>
          <p:cNvSpPr/>
          <p:nvPr userDrawn="1"/>
        </p:nvSpPr>
        <p:spPr>
          <a:xfrm rot="16200000">
            <a:off x="5415752"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544C39AE-B2A1-A26E-8103-6FC5059461C3}"/>
              </a:ext>
            </a:extLst>
          </p:cNvPr>
          <p:cNvSpPr/>
          <p:nvPr userDrawn="1"/>
        </p:nvSpPr>
        <p:spPr>
          <a:xfrm rot="16200000">
            <a:off x="9271778"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F1F8B9D-A5E7-D5BB-1A0B-730BCC1708E6}"/>
              </a:ext>
            </a:extLst>
          </p:cNvPr>
          <p:cNvSpPr/>
          <p:nvPr userDrawn="1"/>
        </p:nvSpPr>
        <p:spPr>
          <a:xfrm rot="16200000">
            <a:off x="1559726" y="883177"/>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4"/>
          </p:nvPr>
        </p:nvSpPr>
        <p:spPr bwMode="gray">
          <a:xfrm>
            <a:off x="425624"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83241"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61388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613885"/>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40859" y="2121568"/>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37346"/>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620367"/>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436091" y="395097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1821334" y="395378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1821334" y="444077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4278537" y="394559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5663604" y="394840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5663604" y="443539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13" name="Rectangle: Top Corners Rounded 12">
            <a:extLst>
              <a:ext uri="{FF2B5EF4-FFF2-40B4-BE49-F238E27FC236}">
                <a16:creationId xmlns:a16="http://schemas.microsoft.com/office/drawing/2014/main" id="{F9B4F8A8-BC44-320C-2D07-EB77DB0A6808}"/>
              </a:ext>
            </a:extLst>
          </p:cNvPr>
          <p:cNvSpPr/>
          <p:nvPr userDrawn="1"/>
        </p:nvSpPr>
        <p:spPr>
          <a:xfrm rot="16200000">
            <a:off x="9276684" y="271121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7">
            <a:extLst>
              <a:ext uri="{FF2B5EF4-FFF2-40B4-BE49-F238E27FC236}">
                <a16:creationId xmlns:a16="http://schemas.microsoft.com/office/drawing/2014/main" id="{C7155633-3F9A-9C08-49B0-8B1620CAEC86}"/>
              </a:ext>
            </a:extLst>
          </p:cNvPr>
          <p:cNvSpPr>
            <a:spLocks noGrp="1"/>
          </p:cNvSpPr>
          <p:nvPr>
            <p:ph type="pic" sz="quarter" idx="44"/>
          </p:nvPr>
        </p:nvSpPr>
        <p:spPr bwMode="gray">
          <a:xfrm>
            <a:off x="8162621" y="394960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6" name="Text Placeholder 10">
            <a:extLst>
              <a:ext uri="{FF2B5EF4-FFF2-40B4-BE49-F238E27FC236}">
                <a16:creationId xmlns:a16="http://schemas.microsoft.com/office/drawing/2014/main" id="{42D56D6D-857F-50DF-E067-CC7C5B100DE1}"/>
              </a:ext>
            </a:extLst>
          </p:cNvPr>
          <p:cNvSpPr>
            <a:spLocks noGrp="1"/>
          </p:cNvSpPr>
          <p:nvPr>
            <p:ph type="body" sz="quarter" idx="45" hasCustomPrompt="1"/>
          </p:nvPr>
        </p:nvSpPr>
        <p:spPr>
          <a:xfrm>
            <a:off x="9547688" y="395241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0" name="Text Placeholder 10">
            <a:extLst>
              <a:ext uri="{FF2B5EF4-FFF2-40B4-BE49-F238E27FC236}">
                <a16:creationId xmlns:a16="http://schemas.microsoft.com/office/drawing/2014/main" id="{5161BC16-19C6-8E92-3DB3-00A4EF7B6BC7}"/>
              </a:ext>
            </a:extLst>
          </p:cNvPr>
          <p:cNvSpPr>
            <a:spLocks noGrp="1"/>
          </p:cNvSpPr>
          <p:nvPr>
            <p:ph type="body" sz="quarter" idx="46" hasCustomPrompt="1"/>
          </p:nvPr>
        </p:nvSpPr>
        <p:spPr>
          <a:xfrm>
            <a:off x="9547688" y="443940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39675124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0" name="Date Placeholder 3">
            <a:extLst>
              <a:ext uri="{FF2B5EF4-FFF2-40B4-BE49-F238E27FC236}">
                <a16:creationId xmlns:a16="http://schemas.microsoft.com/office/drawing/2014/main" id="{F669A569-8BF8-6789-CD10-D5B0BCFFCFE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21" name="Footer Placeholder 4">
            <a:extLst>
              <a:ext uri="{FF2B5EF4-FFF2-40B4-BE49-F238E27FC236}">
                <a16:creationId xmlns:a16="http://schemas.microsoft.com/office/drawing/2014/main" id="{071AA818-F828-C0CE-4CC9-BB02896BC759}"/>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2" name="Slide Number Placeholder 7">
            <a:extLst>
              <a:ext uri="{FF2B5EF4-FFF2-40B4-BE49-F238E27FC236}">
                <a16:creationId xmlns:a16="http://schemas.microsoft.com/office/drawing/2014/main" id="{0B4E3D4D-CA9A-A937-D1E5-4FD146E6D371}"/>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5" name="Rectangle: Top Corners Rounded 24">
            <a:extLst>
              <a:ext uri="{FF2B5EF4-FFF2-40B4-BE49-F238E27FC236}">
                <a16:creationId xmlns:a16="http://schemas.microsoft.com/office/drawing/2014/main" id="{C427BA5E-E140-5C7E-F68C-9CF87BC589E1}"/>
              </a:ext>
            </a:extLst>
          </p:cNvPr>
          <p:cNvSpPr/>
          <p:nvPr userDrawn="1"/>
        </p:nvSpPr>
        <p:spPr>
          <a:xfrm rot="16200000">
            <a:off x="5415752"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35">
            <a:extLst>
              <a:ext uri="{FF2B5EF4-FFF2-40B4-BE49-F238E27FC236}">
                <a16:creationId xmlns:a16="http://schemas.microsoft.com/office/drawing/2014/main" id="{D3254EAA-256A-1DF3-6411-A60B6D490F57}"/>
              </a:ext>
            </a:extLst>
          </p:cNvPr>
          <p:cNvSpPr/>
          <p:nvPr userDrawn="1"/>
        </p:nvSpPr>
        <p:spPr>
          <a:xfrm rot="16200000">
            <a:off x="9271778"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54484E56-42EF-3F0A-5407-F67A55E1BC74}"/>
              </a:ext>
            </a:extLst>
          </p:cNvPr>
          <p:cNvSpPr/>
          <p:nvPr userDrawn="1"/>
        </p:nvSpPr>
        <p:spPr>
          <a:xfrm rot="16200000">
            <a:off x="1559726"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12CF83BE-4287-A874-581D-B0E453BA3630}"/>
              </a:ext>
            </a:extLst>
          </p:cNvPr>
          <p:cNvSpPr/>
          <p:nvPr userDrawn="1"/>
        </p:nvSpPr>
        <p:spPr>
          <a:xfrm rot="16200000">
            <a:off x="5415752"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9527ABDB-120B-632A-1B57-54125672F07F}"/>
              </a:ext>
            </a:extLst>
          </p:cNvPr>
          <p:cNvSpPr/>
          <p:nvPr userDrawn="1"/>
        </p:nvSpPr>
        <p:spPr>
          <a:xfrm rot="16200000">
            <a:off x="9271778"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925D15D5-D153-C839-7D0F-52CBDAD28AA9}"/>
              </a:ext>
            </a:extLst>
          </p:cNvPr>
          <p:cNvSpPr/>
          <p:nvPr userDrawn="1"/>
        </p:nvSpPr>
        <p:spPr>
          <a:xfrm rot="16200000">
            <a:off x="1559726"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7">
            <a:extLst>
              <a:ext uri="{FF2B5EF4-FFF2-40B4-BE49-F238E27FC236}">
                <a16:creationId xmlns:a16="http://schemas.microsoft.com/office/drawing/2014/main" id="{1DD4A5BF-1CA7-E8A6-71B6-BD19981FFA9D}"/>
              </a:ext>
            </a:extLst>
          </p:cNvPr>
          <p:cNvSpPr>
            <a:spLocks noGrp="1"/>
          </p:cNvSpPr>
          <p:nvPr>
            <p:ph type="pic" sz="quarter" idx="14"/>
          </p:nvPr>
        </p:nvSpPr>
        <p:spPr bwMode="gray">
          <a:xfrm>
            <a:off x="425624"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5" name="Picture Placeholder 7">
            <a:extLst>
              <a:ext uri="{FF2B5EF4-FFF2-40B4-BE49-F238E27FC236}">
                <a16:creationId xmlns:a16="http://schemas.microsoft.com/office/drawing/2014/main" id="{9246A814-187F-ADF0-6646-7731E1CB27BE}"/>
              </a:ext>
            </a:extLst>
          </p:cNvPr>
          <p:cNvSpPr>
            <a:spLocks noGrp="1"/>
          </p:cNvSpPr>
          <p:nvPr>
            <p:ph type="pic" sz="quarter" idx="16"/>
          </p:nvPr>
        </p:nvSpPr>
        <p:spPr bwMode="gray">
          <a:xfrm>
            <a:off x="4283241"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6" name="Text Placeholder 10">
            <a:extLst>
              <a:ext uri="{FF2B5EF4-FFF2-40B4-BE49-F238E27FC236}">
                <a16:creationId xmlns:a16="http://schemas.microsoft.com/office/drawing/2014/main" id="{321518AC-38A2-B946-C141-005BACC8EF33}"/>
              </a:ext>
            </a:extLst>
          </p:cNvPr>
          <p:cNvSpPr>
            <a:spLocks noGrp="1"/>
          </p:cNvSpPr>
          <p:nvPr>
            <p:ph type="body" sz="quarter" idx="17" hasCustomPrompt="1"/>
          </p:nvPr>
        </p:nvSpPr>
        <p:spPr>
          <a:xfrm>
            <a:off x="182980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7" name="Text Placeholder 10">
            <a:extLst>
              <a:ext uri="{FF2B5EF4-FFF2-40B4-BE49-F238E27FC236}">
                <a16:creationId xmlns:a16="http://schemas.microsoft.com/office/drawing/2014/main" id="{77AE5FC0-F91A-9A7D-E93C-8E2DD5764543}"/>
              </a:ext>
            </a:extLst>
          </p:cNvPr>
          <p:cNvSpPr>
            <a:spLocks noGrp="1"/>
          </p:cNvSpPr>
          <p:nvPr>
            <p:ph type="body" sz="quarter" idx="18" hasCustomPrompt="1"/>
          </p:nvPr>
        </p:nvSpPr>
        <p:spPr>
          <a:xfrm>
            <a:off x="1829802"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8" name="Text Placeholder 10">
            <a:extLst>
              <a:ext uri="{FF2B5EF4-FFF2-40B4-BE49-F238E27FC236}">
                <a16:creationId xmlns:a16="http://schemas.microsoft.com/office/drawing/2014/main" id="{777E8F59-8DDE-0829-2371-332B407E688E}"/>
              </a:ext>
            </a:extLst>
          </p:cNvPr>
          <p:cNvSpPr>
            <a:spLocks noGrp="1"/>
          </p:cNvSpPr>
          <p:nvPr>
            <p:ph type="body" sz="quarter" idx="21" hasCustomPrompt="1"/>
          </p:nvPr>
        </p:nvSpPr>
        <p:spPr>
          <a:xfrm>
            <a:off x="5679964"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843B8929-1DF2-0B4D-4BD2-3F61FE1EC934}"/>
              </a:ext>
            </a:extLst>
          </p:cNvPr>
          <p:cNvSpPr>
            <a:spLocks noGrp="1"/>
          </p:cNvSpPr>
          <p:nvPr>
            <p:ph type="body" sz="quarter" idx="22" hasCustomPrompt="1"/>
          </p:nvPr>
        </p:nvSpPr>
        <p:spPr>
          <a:xfrm>
            <a:off x="5679964"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0" name="Picture Placeholder 7">
            <a:extLst>
              <a:ext uri="{FF2B5EF4-FFF2-40B4-BE49-F238E27FC236}">
                <a16:creationId xmlns:a16="http://schemas.microsoft.com/office/drawing/2014/main" id="{BDDD4E52-3CAF-559E-4F09-88663F35FE9D}"/>
              </a:ext>
            </a:extLst>
          </p:cNvPr>
          <p:cNvSpPr>
            <a:spLocks noGrp="1"/>
          </p:cNvSpPr>
          <p:nvPr>
            <p:ph type="pic" sz="quarter" idx="23"/>
          </p:nvPr>
        </p:nvSpPr>
        <p:spPr bwMode="gray">
          <a:xfrm>
            <a:off x="417169"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1" name="Text Placeholder 10">
            <a:extLst>
              <a:ext uri="{FF2B5EF4-FFF2-40B4-BE49-F238E27FC236}">
                <a16:creationId xmlns:a16="http://schemas.microsoft.com/office/drawing/2014/main" id="{2C25D7BF-DBFB-6C39-C492-458B7D0CEF68}"/>
              </a:ext>
            </a:extLst>
          </p:cNvPr>
          <p:cNvSpPr>
            <a:spLocks noGrp="1"/>
          </p:cNvSpPr>
          <p:nvPr>
            <p:ph type="body" sz="quarter" idx="25" hasCustomPrompt="1"/>
          </p:nvPr>
        </p:nvSpPr>
        <p:spPr>
          <a:xfrm>
            <a:off x="182980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2" name="Text Placeholder 10">
            <a:extLst>
              <a:ext uri="{FF2B5EF4-FFF2-40B4-BE49-F238E27FC236}">
                <a16:creationId xmlns:a16="http://schemas.microsoft.com/office/drawing/2014/main" id="{7ED88475-CBCA-D7C7-3F15-40A292094DA5}"/>
              </a:ext>
            </a:extLst>
          </p:cNvPr>
          <p:cNvSpPr>
            <a:spLocks noGrp="1"/>
          </p:cNvSpPr>
          <p:nvPr>
            <p:ph type="body" sz="quarter" idx="26" hasCustomPrompt="1"/>
          </p:nvPr>
        </p:nvSpPr>
        <p:spPr>
          <a:xfrm>
            <a:off x="182980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3" name="Picture Placeholder 7">
            <a:extLst>
              <a:ext uri="{FF2B5EF4-FFF2-40B4-BE49-F238E27FC236}">
                <a16:creationId xmlns:a16="http://schemas.microsoft.com/office/drawing/2014/main" id="{6F9F53A7-7223-CEEA-6628-235CF9A15FF1}"/>
              </a:ext>
            </a:extLst>
          </p:cNvPr>
          <p:cNvSpPr>
            <a:spLocks noGrp="1"/>
          </p:cNvSpPr>
          <p:nvPr>
            <p:ph type="pic" sz="quarter" idx="32"/>
          </p:nvPr>
        </p:nvSpPr>
        <p:spPr bwMode="gray">
          <a:xfrm>
            <a:off x="8140859"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4" name="Text Placeholder 10">
            <a:extLst>
              <a:ext uri="{FF2B5EF4-FFF2-40B4-BE49-F238E27FC236}">
                <a16:creationId xmlns:a16="http://schemas.microsoft.com/office/drawing/2014/main" id="{00AB4F10-6CD8-6E0B-07F2-CF3473368D29}"/>
              </a:ext>
            </a:extLst>
          </p:cNvPr>
          <p:cNvSpPr>
            <a:spLocks noGrp="1"/>
          </p:cNvSpPr>
          <p:nvPr>
            <p:ph type="body" sz="quarter" idx="33" hasCustomPrompt="1"/>
          </p:nvPr>
        </p:nvSpPr>
        <p:spPr>
          <a:xfrm>
            <a:off x="954278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5" name="Text Placeholder 10">
            <a:extLst>
              <a:ext uri="{FF2B5EF4-FFF2-40B4-BE49-F238E27FC236}">
                <a16:creationId xmlns:a16="http://schemas.microsoft.com/office/drawing/2014/main" id="{C86F9C11-39C3-E2F0-307A-685C61BB9EB7}"/>
              </a:ext>
            </a:extLst>
          </p:cNvPr>
          <p:cNvSpPr>
            <a:spLocks noGrp="1"/>
          </p:cNvSpPr>
          <p:nvPr>
            <p:ph type="body" sz="quarter" idx="34" hasCustomPrompt="1"/>
          </p:nvPr>
        </p:nvSpPr>
        <p:spPr>
          <a:xfrm>
            <a:off x="9542782" y="1921292"/>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a:extLst>
              <a:ext uri="{FF2B5EF4-FFF2-40B4-BE49-F238E27FC236}">
                <a16:creationId xmlns:a16="http://schemas.microsoft.com/office/drawing/2014/main" id="{67334976-9551-F41B-9326-88CD34E235BB}"/>
              </a:ext>
            </a:extLst>
          </p:cNvPr>
          <p:cNvSpPr>
            <a:spLocks noGrp="1"/>
          </p:cNvSpPr>
          <p:nvPr>
            <p:ph type="pic" sz="quarter" idx="35"/>
          </p:nvPr>
        </p:nvSpPr>
        <p:spPr bwMode="gray">
          <a:xfrm>
            <a:off x="4279662"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7" name="Text Placeholder 10">
            <a:extLst>
              <a:ext uri="{FF2B5EF4-FFF2-40B4-BE49-F238E27FC236}">
                <a16:creationId xmlns:a16="http://schemas.microsoft.com/office/drawing/2014/main" id="{7C79ABED-F011-40B9-C0FC-4F4D74EEE48A}"/>
              </a:ext>
            </a:extLst>
          </p:cNvPr>
          <p:cNvSpPr>
            <a:spLocks noGrp="1"/>
          </p:cNvSpPr>
          <p:nvPr>
            <p:ph type="body" sz="quarter" idx="36" hasCustomPrompt="1"/>
          </p:nvPr>
        </p:nvSpPr>
        <p:spPr>
          <a:xfrm>
            <a:off x="5664905"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a:extLst>
              <a:ext uri="{FF2B5EF4-FFF2-40B4-BE49-F238E27FC236}">
                <a16:creationId xmlns:a16="http://schemas.microsoft.com/office/drawing/2014/main" id="{9C64BB49-8B23-D022-E5BD-75AE34633755}"/>
              </a:ext>
            </a:extLst>
          </p:cNvPr>
          <p:cNvSpPr>
            <a:spLocks noGrp="1"/>
          </p:cNvSpPr>
          <p:nvPr>
            <p:ph type="body" sz="quarter" idx="37" hasCustomPrompt="1"/>
          </p:nvPr>
        </p:nvSpPr>
        <p:spPr>
          <a:xfrm>
            <a:off x="5664905"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9" name="Picture Placeholder 7">
            <a:extLst>
              <a:ext uri="{FF2B5EF4-FFF2-40B4-BE49-F238E27FC236}">
                <a16:creationId xmlns:a16="http://schemas.microsoft.com/office/drawing/2014/main" id="{EB77BFEF-17D2-D5DA-1308-CAE4C245A85E}"/>
              </a:ext>
            </a:extLst>
          </p:cNvPr>
          <p:cNvSpPr>
            <a:spLocks noGrp="1"/>
          </p:cNvSpPr>
          <p:nvPr>
            <p:ph type="pic" sz="quarter" idx="41"/>
          </p:nvPr>
        </p:nvSpPr>
        <p:spPr bwMode="gray">
          <a:xfrm>
            <a:off x="8140859" y="308274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0" name="Text Placeholder 10">
            <a:extLst>
              <a:ext uri="{FF2B5EF4-FFF2-40B4-BE49-F238E27FC236}">
                <a16:creationId xmlns:a16="http://schemas.microsoft.com/office/drawing/2014/main" id="{B0E72A5B-B5AE-6EF9-8EDE-45EB0E1B915E}"/>
              </a:ext>
            </a:extLst>
          </p:cNvPr>
          <p:cNvSpPr>
            <a:spLocks noGrp="1"/>
          </p:cNvSpPr>
          <p:nvPr>
            <p:ph type="body" sz="quarter" idx="42" hasCustomPrompt="1"/>
          </p:nvPr>
        </p:nvSpPr>
        <p:spPr>
          <a:xfrm>
            <a:off x="954278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1" name="Text Placeholder 10">
            <a:extLst>
              <a:ext uri="{FF2B5EF4-FFF2-40B4-BE49-F238E27FC236}">
                <a16:creationId xmlns:a16="http://schemas.microsoft.com/office/drawing/2014/main" id="{EFA3B634-E0F6-134A-44F2-68A9721940C4}"/>
              </a:ext>
            </a:extLst>
          </p:cNvPr>
          <p:cNvSpPr>
            <a:spLocks noGrp="1"/>
          </p:cNvSpPr>
          <p:nvPr>
            <p:ph type="body" sz="quarter" idx="43" hasCustomPrompt="1"/>
          </p:nvPr>
        </p:nvSpPr>
        <p:spPr>
          <a:xfrm>
            <a:off x="954278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14A17EA-B42F-5F00-4A09-029302EBEB2A}"/>
              </a:ext>
            </a:extLst>
          </p:cNvPr>
          <p:cNvSpPr/>
          <p:nvPr userDrawn="1"/>
        </p:nvSpPr>
        <p:spPr>
          <a:xfrm rot="16200000">
            <a:off x="3465127"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677002D3-D23B-D8AC-949A-0BC2D17B4F29}"/>
              </a:ext>
            </a:extLst>
          </p:cNvPr>
          <p:cNvSpPr>
            <a:spLocks noGrp="1"/>
          </p:cNvSpPr>
          <p:nvPr>
            <p:ph type="pic" sz="quarter" idx="44"/>
          </p:nvPr>
        </p:nvSpPr>
        <p:spPr bwMode="gray">
          <a:xfrm>
            <a:off x="2334208"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FBB85C41-7AF7-FA5A-4422-A6A46A1D9A06}"/>
              </a:ext>
            </a:extLst>
          </p:cNvPr>
          <p:cNvSpPr>
            <a:spLocks noGrp="1"/>
          </p:cNvSpPr>
          <p:nvPr>
            <p:ph type="body" sz="quarter" idx="45" hasCustomPrompt="1"/>
          </p:nvPr>
        </p:nvSpPr>
        <p:spPr>
          <a:xfrm>
            <a:off x="3736131"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AFAF00F2-BB8E-FA41-2259-0C8CA9BBC980}"/>
              </a:ext>
            </a:extLst>
          </p:cNvPr>
          <p:cNvSpPr>
            <a:spLocks noGrp="1"/>
          </p:cNvSpPr>
          <p:nvPr>
            <p:ph type="body" sz="quarter" idx="46" hasCustomPrompt="1"/>
          </p:nvPr>
        </p:nvSpPr>
        <p:spPr>
          <a:xfrm>
            <a:off x="3736131"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034419F9-AFA9-489A-DED3-E0220179CC7C}"/>
              </a:ext>
            </a:extLst>
          </p:cNvPr>
          <p:cNvSpPr/>
          <p:nvPr userDrawn="1"/>
        </p:nvSpPr>
        <p:spPr>
          <a:xfrm rot="16200000">
            <a:off x="7362915"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3A376788-C397-5C14-18FC-7D0ACC8DC26A}"/>
              </a:ext>
            </a:extLst>
          </p:cNvPr>
          <p:cNvSpPr>
            <a:spLocks noGrp="1"/>
          </p:cNvSpPr>
          <p:nvPr>
            <p:ph type="pic" sz="quarter" idx="47"/>
          </p:nvPr>
        </p:nvSpPr>
        <p:spPr bwMode="gray">
          <a:xfrm>
            <a:off x="6231996"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A1ADB24F-B2E9-172F-C18F-3EC06FC4E929}"/>
              </a:ext>
            </a:extLst>
          </p:cNvPr>
          <p:cNvSpPr>
            <a:spLocks noGrp="1"/>
          </p:cNvSpPr>
          <p:nvPr>
            <p:ph type="body" sz="quarter" idx="48" hasCustomPrompt="1"/>
          </p:nvPr>
        </p:nvSpPr>
        <p:spPr>
          <a:xfrm>
            <a:off x="7633919"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79F460EC-0B82-F56C-5DF8-1DB8A7D84A25}"/>
              </a:ext>
            </a:extLst>
          </p:cNvPr>
          <p:cNvSpPr>
            <a:spLocks noGrp="1"/>
          </p:cNvSpPr>
          <p:nvPr>
            <p:ph type="body" sz="quarter" idx="49" hasCustomPrompt="1"/>
          </p:nvPr>
        </p:nvSpPr>
        <p:spPr>
          <a:xfrm>
            <a:off x="7633919"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27301465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6" name="Date Placeholder 3">
            <a:extLst>
              <a:ext uri="{FF2B5EF4-FFF2-40B4-BE49-F238E27FC236}">
                <a16:creationId xmlns:a16="http://schemas.microsoft.com/office/drawing/2014/main" id="{FAFA4920-D717-816C-9E29-6C0E463B444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37" name="Footer Placeholder 4">
            <a:extLst>
              <a:ext uri="{FF2B5EF4-FFF2-40B4-BE49-F238E27FC236}">
                <a16:creationId xmlns:a16="http://schemas.microsoft.com/office/drawing/2014/main" id="{D3B620E4-FA56-BA91-D722-6AD7A18F5EF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9" name="Slide Number Placeholder 7">
            <a:extLst>
              <a:ext uri="{FF2B5EF4-FFF2-40B4-BE49-F238E27FC236}">
                <a16:creationId xmlns:a16="http://schemas.microsoft.com/office/drawing/2014/main" id="{76459C49-FA9F-E064-8AAC-01BDA38DC8C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38" name="Rectangle: Top Corners Rounded 37">
            <a:extLst>
              <a:ext uri="{FF2B5EF4-FFF2-40B4-BE49-F238E27FC236}">
                <a16:creationId xmlns:a16="http://schemas.microsoft.com/office/drawing/2014/main" id="{B5FBB76F-2B0D-936D-4093-03AC520DD624}"/>
              </a:ext>
            </a:extLst>
          </p:cNvPr>
          <p:cNvSpPr/>
          <p:nvPr userDrawn="1"/>
        </p:nvSpPr>
        <p:spPr>
          <a:xfrm rot="16200000">
            <a:off x="5415752"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47F84062-72F2-DCA3-D09E-33F8B6E977C7}"/>
              </a:ext>
            </a:extLst>
          </p:cNvPr>
          <p:cNvSpPr/>
          <p:nvPr userDrawn="1"/>
        </p:nvSpPr>
        <p:spPr>
          <a:xfrm rot="16200000">
            <a:off x="9271778"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2C9CFCD1-0DB4-F121-C343-51F2E5F8A132}"/>
              </a:ext>
            </a:extLst>
          </p:cNvPr>
          <p:cNvSpPr/>
          <p:nvPr userDrawn="1"/>
        </p:nvSpPr>
        <p:spPr>
          <a:xfrm rot="16200000">
            <a:off x="1559726"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652C8959-8064-00E1-B898-8BA0AE369A25}"/>
              </a:ext>
            </a:extLst>
          </p:cNvPr>
          <p:cNvSpPr/>
          <p:nvPr userDrawn="1"/>
        </p:nvSpPr>
        <p:spPr>
          <a:xfrm rot="16200000">
            <a:off x="5415752"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DBC1CC8F-ACD2-EBEE-B97A-D86C6127432F}"/>
              </a:ext>
            </a:extLst>
          </p:cNvPr>
          <p:cNvSpPr/>
          <p:nvPr userDrawn="1"/>
        </p:nvSpPr>
        <p:spPr>
          <a:xfrm rot="16200000">
            <a:off x="9271778"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DC340A99-00D9-33E8-1CF8-CA1726760B29}"/>
              </a:ext>
            </a:extLst>
          </p:cNvPr>
          <p:cNvSpPr/>
          <p:nvPr userDrawn="1"/>
        </p:nvSpPr>
        <p:spPr>
          <a:xfrm rot="16200000">
            <a:off x="1559726"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7">
            <a:extLst>
              <a:ext uri="{FF2B5EF4-FFF2-40B4-BE49-F238E27FC236}">
                <a16:creationId xmlns:a16="http://schemas.microsoft.com/office/drawing/2014/main" id="{15AB011D-70D1-B88A-F096-290BD491A6EF}"/>
              </a:ext>
            </a:extLst>
          </p:cNvPr>
          <p:cNvSpPr>
            <a:spLocks noGrp="1"/>
          </p:cNvSpPr>
          <p:nvPr>
            <p:ph type="pic" sz="quarter" idx="14"/>
          </p:nvPr>
        </p:nvSpPr>
        <p:spPr bwMode="gray">
          <a:xfrm>
            <a:off x="425624"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9" name="Picture Placeholder 7">
            <a:extLst>
              <a:ext uri="{FF2B5EF4-FFF2-40B4-BE49-F238E27FC236}">
                <a16:creationId xmlns:a16="http://schemas.microsoft.com/office/drawing/2014/main" id="{BF8AEBF0-9CAF-F9E5-73A2-6BDDE3728DD8}"/>
              </a:ext>
            </a:extLst>
          </p:cNvPr>
          <p:cNvSpPr>
            <a:spLocks noGrp="1"/>
          </p:cNvSpPr>
          <p:nvPr>
            <p:ph type="pic" sz="quarter" idx="16"/>
          </p:nvPr>
        </p:nvSpPr>
        <p:spPr bwMode="gray">
          <a:xfrm>
            <a:off x="4283241"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0" name="Text Placeholder 10">
            <a:extLst>
              <a:ext uri="{FF2B5EF4-FFF2-40B4-BE49-F238E27FC236}">
                <a16:creationId xmlns:a16="http://schemas.microsoft.com/office/drawing/2014/main" id="{B9449FF2-AE2E-DDF6-9370-A7C616AA1B7C}"/>
              </a:ext>
            </a:extLst>
          </p:cNvPr>
          <p:cNvSpPr>
            <a:spLocks noGrp="1"/>
          </p:cNvSpPr>
          <p:nvPr>
            <p:ph type="body" sz="quarter" idx="17" hasCustomPrompt="1"/>
          </p:nvPr>
        </p:nvSpPr>
        <p:spPr>
          <a:xfrm>
            <a:off x="182980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1" name="Text Placeholder 10">
            <a:extLst>
              <a:ext uri="{FF2B5EF4-FFF2-40B4-BE49-F238E27FC236}">
                <a16:creationId xmlns:a16="http://schemas.microsoft.com/office/drawing/2014/main" id="{E53A74F1-1A00-8F71-7B34-EFC3ACD82F8B}"/>
              </a:ext>
            </a:extLst>
          </p:cNvPr>
          <p:cNvSpPr>
            <a:spLocks noGrp="1"/>
          </p:cNvSpPr>
          <p:nvPr>
            <p:ph type="body" sz="quarter" idx="18" hasCustomPrompt="1"/>
          </p:nvPr>
        </p:nvSpPr>
        <p:spPr>
          <a:xfrm>
            <a:off x="1829802"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2" name="Text Placeholder 10">
            <a:extLst>
              <a:ext uri="{FF2B5EF4-FFF2-40B4-BE49-F238E27FC236}">
                <a16:creationId xmlns:a16="http://schemas.microsoft.com/office/drawing/2014/main" id="{F1B9A3ED-7884-64A8-D0C3-36E383E9463F}"/>
              </a:ext>
            </a:extLst>
          </p:cNvPr>
          <p:cNvSpPr>
            <a:spLocks noGrp="1"/>
          </p:cNvSpPr>
          <p:nvPr>
            <p:ph type="body" sz="quarter" idx="21" hasCustomPrompt="1"/>
          </p:nvPr>
        </p:nvSpPr>
        <p:spPr>
          <a:xfrm>
            <a:off x="5679964"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05E525D2-D0D2-58CB-93A5-51F72E234E89}"/>
              </a:ext>
            </a:extLst>
          </p:cNvPr>
          <p:cNvSpPr>
            <a:spLocks noGrp="1"/>
          </p:cNvSpPr>
          <p:nvPr>
            <p:ph type="body" sz="quarter" idx="22" hasCustomPrompt="1"/>
          </p:nvPr>
        </p:nvSpPr>
        <p:spPr>
          <a:xfrm>
            <a:off x="5679964"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4" name="Picture Placeholder 7">
            <a:extLst>
              <a:ext uri="{FF2B5EF4-FFF2-40B4-BE49-F238E27FC236}">
                <a16:creationId xmlns:a16="http://schemas.microsoft.com/office/drawing/2014/main" id="{86843746-EFCC-4159-08D8-729E62F380E8}"/>
              </a:ext>
            </a:extLst>
          </p:cNvPr>
          <p:cNvSpPr>
            <a:spLocks noGrp="1"/>
          </p:cNvSpPr>
          <p:nvPr>
            <p:ph type="pic" sz="quarter" idx="23"/>
          </p:nvPr>
        </p:nvSpPr>
        <p:spPr bwMode="gray">
          <a:xfrm>
            <a:off x="417169"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5" name="Text Placeholder 10">
            <a:extLst>
              <a:ext uri="{FF2B5EF4-FFF2-40B4-BE49-F238E27FC236}">
                <a16:creationId xmlns:a16="http://schemas.microsoft.com/office/drawing/2014/main" id="{3FCD1882-9CBD-1674-5806-396BE98CF41F}"/>
              </a:ext>
            </a:extLst>
          </p:cNvPr>
          <p:cNvSpPr>
            <a:spLocks noGrp="1"/>
          </p:cNvSpPr>
          <p:nvPr>
            <p:ph type="body" sz="quarter" idx="25" hasCustomPrompt="1"/>
          </p:nvPr>
        </p:nvSpPr>
        <p:spPr>
          <a:xfrm>
            <a:off x="182980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6" name="Text Placeholder 10">
            <a:extLst>
              <a:ext uri="{FF2B5EF4-FFF2-40B4-BE49-F238E27FC236}">
                <a16:creationId xmlns:a16="http://schemas.microsoft.com/office/drawing/2014/main" id="{83C62879-DD51-585D-058B-8C106A3704E5}"/>
              </a:ext>
            </a:extLst>
          </p:cNvPr>
          <p:cNvSpPr>
            <a:spLocks noGrp="1"/>
          </p:cNvSpPr>
          <p:nvPr>
            <p:ph type="body" sz="quarter" idx="26" hasCustomPrompt="1"/>
          </p:nvPr>
        </p:nvSpPr>
        <p:spPr>
          <a:xfrm>
            <a:off x="182980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7" name="Picture Placeholder 7">
            <a:extLst>
              <a:ext uri="{FF2B5EF4-FFF2-40B4-BE49-F238E27FC236}">
                <a16:creationId xmlns:a16="http://schemas.microsoft.com/office/drawing/2014/main" id="{DE36B363-1A2E-BAB2-B438-78557ABB385B}"/>
              </a:ext>
            </a:extLst>
          </p:cNvPr>
          <p:cNvSpPr>
            <a:spLocks noGrp="1"/>
          </p:cNvSpPr>
          <p:nvPr>
            <p:ph type="pic" sz="quarter" idx="32"/>
          </p:nvPr>
        </p:nvSpPr>
        <p:spPr bwMode="gray">
          <a:xfrm>
            <a:off x="8140859"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8" name="Text Placeholder 10">
            <a:extLst>
              <a:ext uri="{FF2B5EF4-FFF2-40B4-BE49-F238E27FC236}">
                <a16:creationId xmlns:a16="http://schemas.microsoft.com/office/drawing/2014/main" id="{433FCCF6-DAAE-D886-B1BE-C9EFCCD67EAB}"/>
              </a:ext>
            </a:extLst>
          </p:cNvPr>
          <p:cNvSpPr>
            <a:spLocks noGrp="1"/>
          </p:cNvSpPr>
          <p:nvPr>
            <p:ph type="body" sz="quarter" idx="33" hasCustomPrompt="1"/>
          </p:nvPr>
        </p:nvSpPr>
        <p:spPr>
          <a:xfrm>
            <a:off x="954278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9" name="Text Placeholder 10">
            <a:extLst>
              <a:ext uri="{FF2B5EF4-FFF2-40B4-BE49-F238E27FC236}">
                <a16:creationId xmlns:a16="http://schemas.microsoft.com/office/drawing/2014/main" id="{E559BC81-1A0F-CB42-491A-C57D458E1398}"/>
              </a:ext>
            </a:extLst>
          </p:cNvPr>
          <p:cNvSpPr>
            <a:spLocks noGrp="1"/>
          </p:cNvSpPr>
          <p:nvPr>
            <p:ph type="body" sz="quarter" idx="34" hasCustomPrompt="1"/>
          </p:nvPr>
        </p:nvSpPr>
        <p:spPr>
          <a:xfrm>
            <a:off x="9542782" y="192550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0" name="Picture Placeholder 7">
            <a:extLst>
              <a:ext uri="{FF2B5EF4-FFF2-40B4-BE49-F238E27FC236}">
                <a16:creationId xmlns:a16="http://schemas.microsoft.com/office/drawing/2014/main" id="{CF15E6A2-D316-85AF-3C75-4DE3D1AF884C}"/>
              </a:ext>
            </a:extLst>
          </p:cNvPr>
          <p:cNvSpPr>
            <a:spLocks noGrp="1"/>
          </p:cNvSpPr>
          <p:nvPr>
            <p:ph type="pic" sz="quarter" idx="35"/>
          </p:nvPr>
        </p:nvSpPr>
        <p:spPr bwMode="gray">
          <a:xfrm>
            <a:off x="4279662"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1" name="Text Placeholder 10">
            <a:extLst>
              <a:ext uri="{FF2B5EF4-FFF2-40B4-BE49-F238E27FC236}">
                <a16:creationId xmlns:a16="http://schemas.microsoft.com/office/drawing/2014/main" id="{771AE7F7-92F1-DDC7-C317-732398D08C8A}"/>
              </a:ext>
            </a:extLst>
          </p:cNvPr>
          <p:cNvSpPr>
            <a:spLocks noGrp="1"/>
          </p:cNvSpPr>
          <p:nvPr>
            <p:ph type="body" sz="quarter" idx="36" hasCustomPrompt="1"/>
          </p:nvPr>
        </p:nvSpPr>
        <p:spPr>
          <a:xfrm>
            <a:off x="5664905"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2" name="Text Placeholder 10">
            <a:extLst>
              <a:ext uri="{FF2B5EF4-FFF2-40B4-BE49-F238E27FC236}">
                <a16:creationId xmlns:a16="http://schemas.microsoft.com/office/drawing/2014/main" id="{521063B6-6CF7-C8F5-09BA-56B5CC5A5E06}"/>
              </a:ext>
            </a:extLst>
          </p:cNvPr>
          <p:cNvSpPr>
            <a:spLocks noGrp="1"/>
          </p:cNvSpPr>
          <p:nvPr>
            <p:ph type="body" sz="quarter" idx="37" hasCustomPrompt="1"/>
          </p:nvPr>
        </p:nvSpPr>
        <p:spPr>
          <a:xfrm>
            <a:off x="5664905"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3" name="Picture Placeholder 7">
            <a:extLst>
              <a:ext uri="{FF2B5EF4-FFF2-40B4-BE49-F238E27FC236}">
                <a16:creationId xmlns:a16="http://schemas.microsoft.com/office/drawing/2014/main" id="{3E23EC1F-F715-4218-5A1C-94926972FE71}"/>
              </a:ext>
            </a:extLst>
          </p:cNvPr>
          <p:cNvSpPr>
            <a:spLocks noGrp="1"/>
          </p:cNvSpPr>
          <p:nvPr>
            <p:ph type="pic" sz="quarter" idx="41"/>
          </p:nvPr>
        </p:nvSpPr>
        <p:spPr bwMode="gray">
          <a:xfrm>
            <a:off x="8140859" y="3086954"/>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4" name="Text Placeholder 10">
            <a:extLst>
              <a:ext uri="{FF2B5EF4-FFF2-40B4-BE49-F238E27FC236}">
                <a16:creationId xmlns:a16="http://schemas.microsoft.com/office/drawing/2014/main" id="{EBE185CC-082B-3FEA-CDE5-EA11D39A213A}"/>
              </a:ext>
            </a:extLst>
          </p:cNvPr>
          <p:cNvSpPr>
            <a:spLocks noGrp="1"/>
          </p:cNvSpPr>
          <p:nvPr>
            <p:ph type="body" sz="quarter" idx="42" hasCustomPrompt="1"/>
          </p:nvPr>
        </p:nvSpPr>
        <p:spPr>
          <a:xfrm>
            <a:off x="954278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5" name="Text Placeholder 10">
            <a:extLst>
              <a:ext uri="{FF2B5EF4-FFF2-40B4-BE49-F238E27FC236}">
                <a16:creationId xmlns:a16="http://schemas.microsoft.com/office/drawing/2014/main" id="{EEA95219-81D9-EFF4-1203-97D743E224DD}"/>
              </a:ext>
            </a:extLst>
          </p:cNvPr>
          <p:cNvSpPr>
            <a:spLocks noGrp="1"/>
          </p:cNvSpPr>
          <p:nvPr>
            <p:ph type="body" sz="quarter" idx="43" hasCustomPrompt="1"/>
          </p:nvPr>
        </p:nvSpPr>
        <p:spPr>
          <a:xfrm>
            <a:off x="954278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Rectangle: Top Corners Rounded 65">
            <a:extLst>
              <a:ext uri="{FF2B5EF4-FFF2-40B4-BE49-F238E27FC236}">
                <a16:creationId xmlns:a16="http://schemas.microsoft.com/office/drawing/2014/main" id="{4B12F468-054D-D56F-F1F8-E554D34E3A8F}"/>
              </a:ext>
            </a:extLst>
          </p:cNvPr>
          <p:cNvSpPr/>
          <p:nvPr userDrawn="1"/>
        </p:nvSpPr>
        <p:spPr>
          <a:xfrm rot="16200000">
            <a:off x="1573120"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7">
            <a:extLst>
              <a:ext uri="{FF2B5EF4-FFF2-40B4-BE49-F238E27FC236}">
                <a16:creationId xmlns:a16="http://schemas.microsoft.com/office/drawing/2014/main" id="{F24D507F-2445-6BEE-389C-DE7FA3A9B63B}"/>
              </a:ext>
            </a:extLst>
          </p:cNvPr>
          <p:cNvSpPr>
            <a:spLocks noGrp="1"/>
          </p:cNvSpPr>
          <p:nvPr>
            <p:ph type="pic" sz="quarter" idx="44"/>
          </p:nvPr>
        </p:nvSpPr>
        <p:spPr bwMode="gray">
          <a:xfrm>
            <a:off x="442201"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8" name="Text Placeholder 10">
            <a:extLst>
              <a:ext uri="{FF2B5EF4-FFF2-40B4-BE49-F238E27FC236}">
                <a16:creationId xmlns:a16="http://schemas.microsoft.com/office/drawing/2014/main" id="{EE99E172-30D9-B997-5249-D7AB31EFF16B}"/>
              </a:ext>
            </a:extLst>
          </p:cNvPr>
          <p:cNvSpPr>
            <a:spLocks noGrp="1"/>
          </p:cNvSpPr>
          <p:nvPr>
            <p:ph type="body" sz="quarter" idx="45" hasCustomPrompt="1"/>
          </p:nvPr>
        </p:nvSpPr>
        <p:spPr>
          <a:xfrm>
            <a:off x="1844124"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9" name="Text Placeholder 10">
            <a:extLst>
              <a:ext uri="{FF2B5EF4-FFF2-40B4-BE49-F238E27FC236}">
                <a16:creationId xmlns:a16="http://schemas.microsoft.com/office/drawing/2014/main" id="{2F131F03-E134-B011-BBC9-3598A0D4A06C}"/>
              </a:ext>
            </a:extLst>
          </p:cNvPr>
          <p:cNvSpPr>
            <a:spLocks noGrp="1"/>
          </p:cNvSpPr>
          <p:nvPr>
            <p:ph type="body" sz="quarter" idx="46" hasCustomPrompt="1"/>
          </p:nvPr>
        </p:nvSpPr>
        <p:spPr>
          <a:xfrm>
            <a:off x="1844124"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C90ECB1-8526-01C0-C5C5-1CE72A4E86E8}"/>
              </a:ext>
            </a:extLst>
          </p:cNvPr>
          <p:cNvSpPr/>
          <p:nvPr userDrawn="1"/>
        </p:nvSpPr>
        <p:spPr>
          <a:xfrm rot="16200000">
            <a:off x="5415752"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2AEAA3ED-E8FC-DD72-D922-D0D6FBF1E5EE}"/>
              </a:ext>
            </a:extLst>
          </p:cNvPr>
          <p:cNvSpPr>
            <a:spLocks noGrp="1"/>
          </p:cNvSpPr>
          <p:nvPr>
            <p:ph type="pic" sz="quarter" idx="47"/>
          </p:nvPr>
        </p:nvSpPr>
        <p:spPr bwMode="gray">
          <a:xfrm>
            <a:off x="4279662"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47205B7C-136A-A5F4-39E1-FADE33AF1C2D}"/>
              </a:ext>
            </a:extLst>
          </p:cNvPr>
          <p:cNvSpPr>
            <a:spLocks noGrp="1"/>
          </p:cNvSpPr>
          <p:nvPr>
            <p:ph type="body" sz="quarter" idx="48" hasCustomPrompt="1"/>
          </p:nvPr>
        </p:nvSpPr>
        <p:spPr>
          <a:xfrm>
            <a:off x="5664905"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186B3887-72BA-F7F9-BE55-F2B774AF10AB}"/>
              </a:ext>
            </a:extLst>
          </p:cNvPr>
          <p:cNvSpPr>
            <a:spLocks noGrp="1"/>
          </p:cNvSpPr>
          <p:nvPr>
            <p:ph type="body" sz="quarter" idx="49" hasCustomPrompt="1"/>
          </p:nvPr>
        </p:nvSpPr>
        <p:spPr>
          <a:xfrm>
            <a:off x="5664905"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9D94C0E3-153A-8E93-DC7F-CCB4F19A20AC}"/>
              </a:ext>
            </a:extLst>
          </p:cNvPr>
          <p:cNvSpPr/>
          <p:nvPr userDrawn="1"/>
        </p:nvSpPr>
        <p:spPr>
          <a:xfrm rot="16200000">
            <a:off x="9271778"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C7C72086-B451-C329-0CF2-7AD346F4D982}"/>
              </a:ext>
            </a:extLst>
          </p:cNvPr>
          <p:cNvSpPr>
            <a:spLocks noGrp="1"/>
          </p:cNvSpPr>
          <p:nvPr>
            <p:ph type="pic" sz="quarter" idx="50"/>
          </p:nvPr>
        </p:nvSpPr>
        <p:spPr bwMode="gray">
          <a:xfrm>
            <a:off x="8136645"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C7E5D5DF-C2F4-1146-5273-5DEBA225D7DD}"/>
              </a:ext>
            </a:extLst>
          </p:cNvPr>
          <p:cNvSpPr>
            <a:spLocks noGrp="1"/>
          </p:cNvSpPr>
          <p:nvPr>
            <p:ph type="body" sz="quarter" idx="51" hasCustomPrompt="1"/>
          </p:nvPr>
        </p:nvSpPr>
        <p:spPr>
          <a:xfrm>
            <a:off x="9542782"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24CC7A1A-F204-29EC-8445-99BF788D217B}"/>
              </a:ext>
            </a:extLst>
          </p:cNvPr>
          <p:cNvSpPr>
            <a:spLocks noGrp="1"/>
          </p:cNvSpPr>
          <p:nvPr>
            <p:ph type="body" sz="quarter" idx="52" hasCustomPrompt="1"/>
          </p:nvPr>
        </p:nvSpPr>
        <p:spPr>
          <a:xfrm>
            <a:off x="9542782"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22104153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Member team">
    <p:spTree>
      <p:nvGrpSpPr>
        <p:cNvPr id="1" name=""/>
        <p:cNvGrpSpPr/>
        <p:nvPr/>
      </p:nvGrpSpPr>
      <p:grpSpPr>
        <a:xfrm>
          <a:off x="0" y="0"/>
          <a:ext cx="0" cy="0"/>
          <a:chOff x="0" y="0"/>
          <a:chExt cx="0" cy="0"/>
        </a:xfrm>
      </p:grpSpPr>
      <p:sp>
        <p:nvSpPr>
          <p:cNvPr id="36" name="Rectangle: Top Corners Rounded 35">
            <a:extLst>
              <a:ext uri="{FF2B5EF4-FFF2-40B4-BE49-F238E27FC236}">
                <a16:creationId xmlns:a16="http://schemas.microsoft.com/office/drawing/2014/main" id="{0C8FFBD7-8D0C-DAC7-FC64-6C2FDF9ADE3C}"/>
              </a:ext>
            </a:extLst>
          </p:cNvPr>
          <p:cNvSpPr/>
          <p:nvPr userDrawn="1"/>
        </p:nvSpPr>
        <p:spPr>
          <a:xfrm rot="16200000">
            <a:off x="1241024" y="840733"/>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B9E1CFBA-2500-3850-517B-BEFF22E042D3}"/>
              </a:ext>
            </a:extLst>
          </p:cNvPr>
          <p:cNvSpPr/>
          <p:nvPr userDrawn="1"/>
        </p:nvSpPr>
        <p:spPr>
          <a:xfrm rot="16200000">
            <a:off x="4140824" y="84073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20AE0902-EE81-FDDF-C845-7D3110C11C6F}"/>
              </a:ext>
            </a:extLst>
          </p:cNvPr>
          <p:cNvSpPr/>
          <p:nvPr userDrawn="1"/>
        </p:nvSpPr>
        <p:spPr>
          <a:xfrm rot="16200000">
            <a:off x="7040624" y="84073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8EB2720-6EE2-532B-48B1-F7498CD04712}"/>
              </a:ext>
            </a:extLst>
          </p:cNvPr>
          <p:cNvSpPr/>
          <p:nvPr userDrawn="1"/>
        </p:nvSpPr>
        <p:spPr>
          <a:xfrm rot="16200000">
            <a:off x="9940425" y="84073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3BE5931E-A01B-16AD-A1DE-D00D3A8CAC88}"/>
              </a:ext>
            </a:extLst>
          </p:cNvPr>
          <p:cNvSpPr/>
          <p:nvPr userDrawn="1"/>
        </p:nvSpPr>
        <p:spPr>
          <a:xfrm rot="16200000">
            <a:off x="1241025" y="217699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04D3BA49-27C7-0043-CFBC-7DBAA557CE84}"/>
              </a:ext>
            </a:extLst>
          </p:cNvPr>
          <p:cNvSpPr/>
          <p:nvPr userDrawn="1"/>
        </p:nvSpPr>
        <p:spPr>
          <a:xfrm rot="16200000">
            <a:off x="4140825" y="217699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Top Corners Rounded 56">
            <a:extLst>
              <a:ext uri="{FF2B5EF4-FFF2-40B4-BE49-F238E27FC236}">
                <a16:creationId xmlns:a16="http://schemas.microsoft.com/office/drawing/2014/main" id="{C05D0380-B2F9-75BF-B7BD-06136E09CEBA}"/>
              </a:ext>
            </a:extLst>
          </p:cNvPr>
          <p:cNvSpPr/>
          <p:nvPr userDrawn="1"/>
        </p:nvSpPr>
        <p:spPr>
          <a:xfrm rot="16200000">
            <a:off x="7040625" y="217699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Top Corners Rounded 57">
            <a:extLst>
              <a:ext uri="{FF2B5EF4-FFF2-40B4-BE49-F238E27FC236}">
                <a16:creationId xmlns:a16="http://schemas.microsoft.com/office/drawing/2014/main" id="{29BDB0F3-BB81-3AC5-79A0-9D91D32ED991}"/>
              </a:ext>
            </a:extLst>
          </p:cNvPr>
          <p:cNvSpPr/>
          <p:nvPr userDrawn="1"/>
        </p:nvSpPr>
        <p:spPr>
          <a:xfrm rot="16200000">
            <a:off x="9940426" y="217699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Top Corners Rounded 58">
            <a:extLst>
              <a:ext uri="{FF2B5EF4-FFF2-40B4-BE49-F238E27FC236}">
                <a16:creationId xmlns:a16="http://schemas.microsoft.com/office/drawing/2014/main" id="{AAEEF3E7-E0AA-03DE-F0E4-0599E91F6EAA}"/>
              </a:ext>
            </a:extLst>
          </p:cNvPr>
          <p:cNvSpPr/>
          <p:nvPr userDrawn="1"/>
        </p:nvSpPr>
        <p:spPr>
          <a:xfrm rot="16200000">
            <a:off x="1241026" y="351325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D35880B-07F1-0F0D-6447-5027DBBF4243}"/>
              </a:ext>
            </a:extLst>
          </p:cNvPr>
          <p:cNvSpPr/>
          <p:nvPr userDrawn="1"/>
        </p:nvSpPr>
        <p:spPr>
          <a:xfrm rot="16200000">
            <a:off x="4140826" y="351325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Rounded 60">
            <a:extLst>
              <a:ext uri="{FF2B5EF4-FFF2-40B4-BE49-F238E27FC236}">
                <a16:creationId xmlns:a16="http://schemas.microsoft.com/office/drawing/2014/main" id="{8273A973-BC51-C2C7-CA82-20FF674A6B16}"/>
              </a:ext>
            </a:extLst>
          </p:cNvPr>
          <p:cNvSpPr/>
          <p:nvPr userDrawn="1"/>
        </p:nvSpPr>
        <p:spPr>
          <a:xfrm rot="16200000">
            <a:off x="7040626" y="351325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C8750CAD-A55D-EB7E-D501-5A3DF266EF8C}"/>
              </a:ext>
            </a:extLst>
          </p:cNvPr>
          <p:cNvSpPr/>
          <p:nvPr userDrawn="1"/>
        </p:nvSpPr>
        <p:spPr>
          <a:xfrm rot="16200000">
            <a:off x="9940427" y="3513258"/>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userDrawn="1">
            <p:ph type="pic" sz="quarter" idx="14"/>
          </p:nvPr>
        </p:nvSpPr>
        <p:spPr bwMode="gray">
          <a:xfrm>
            <a:off x="423550"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6" name="Picture Placeholder 7"/>
          <p:cNvSpPr>
            <a:spLocks noGrp="1"/>
          </p:cNvSpPr>
          <p:nvPr userDrawn="1">
            <p:ph type="pic" sz="quarter" idx="16"/>
          </p:nvPr>
        </p:nvSpPr>
        <p:spPr bwMode="gray">
          <a:xfrm>
            <a:off x="332949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7" name="Text Placeholder 10"/>
          <p:cNvSpPr>
            <a:spLocks noGrp="1"/>
          </p:cNvSpPr>
          <p:nvPr userDrawn="1">
            <p:ph type="body" sz="quarter" idx="17" hasCustomPrompt="1"/>
          </p:nvPr>
        </p:nvSpPr>
        <p:spPr>
          <a:xfrm>
            <a:off x="1413565"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userDrawn="1">
            <p:ph type="body" sz="quarter" idx="18" hasCustomPrompt="1"/>
          </p:nvPr>
        </p:nvSpPr>
        <p:spPr>
          <a:xfrm>
            <a:off x="1413565"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userDrawn="1">
            <p:ph type="body" sz="quarter" idx="21" hasCustomPrompt="1"/>
          </p:nvPr>
        </p:nvSpPr>
        <p:spPr>
          <a:xfrm>
            <a:off x="4337960"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userDrawn="1">
            <p:ph type="body" sz="quarter" idx="22" hasCustomPrompt="1"/>
          </p:nvPr>
        </p:nvSpPr>
        <p:spPr>
          <a:xfrm>
            <a:off x="4337960"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userDrawn="1">
            <p:ph type="pic" sz="quarter" idx="23"/>
          </p:nvPr>
        </p:nvSpPr>
        <p:spPr bwMode="gray">
          <a:xfrm>
            <a:off x="9128979" y="1762197"/>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5" name="Text Placeholder 10"/>
          <p:cNvSpPr>
            <a:spLocks noGrp="1"/>
          </p:cNvSpPr>
          <p:nvPr userDrawn="1">
            <p:ph type="body" sz="quarter" idx="25" hasCustomPrompt="1"/>
          </p:nvPr>
        </p:nvSpPr>
        <p:spPr>
          <a:xfrm>
            <a:off x="10118993" y="1765403"/>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userDrawn="1">
            <p:ph type="body" sz="quarter" idx="26" hasCustomPrompt="1"/>
          </p:nvPr>
        </p:nvSpPr>
        <p:spPr>
          <a:xfrm>
            <a:off x="10118993" y="2133116"/>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userDrawn="1">
            <p:ph type="pic" sz="quarter" idx="32"/>
          </p:nvPr>
        </p:nvSpPr>
        <p:spPr bwMode="gray">
          <a:xfrm>
            <a:off x="622716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3" name="Text Placeholder 10"/>
          <p:cNvSpPr>
            <a:spLocks noGrp="1"/>
          </p:cNvSpPr>
          <p:nvPr userDrawn="1">
            <p:ph type="body" sz="quarter" idx="33" hasCustomPrompt="1"/>
          </p:nvPr>
        </p:nvSpPr>
        <p:spPr>
          <a:xfrm>
            <a:off x="7223366"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userDrawn="1">
            <p:ph type="body" sz="quarter" idx="34" hasCustomPrompt="1"/>
          </p:nvPr>
        </p:nvSpPr>
        <p:spPr>
          <a:xfrm>
            <a:off x="7223366" y="21593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userDrawn="1">
            <p:ph type="pic" sz="quarter" idx="35"/>
          </p:nvPr>
        </p:nvSpPr>
        <p:spPr bwMode="gray">
          <a:xfrm>
            <a:off x="423550" y="3098458"/>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8" name="Text Placeholder 10"/>
          <p:cNvSpPr>
            <a:spLocks noGrp="1"/>
          </p:cNvSpPr>
          <p:nvPr userDrawn="1">
            <p:ph type="body" sz="quarter" idx="36" hasCustomPrompt="1"/>
          </p:nvPr>
        </p:nvSpPr>
        <p:spPr>
          <a:xfrm>
            <a:off x="1413565"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userDrawn="1">
            <p:ph type="body" sz="quarter" idx="37" hasCustomPrompt="1"/>
          </p:nvPr>
        </p:nvSpPr>
        <p:spPr>
          <a:xfrm>
            <a:off x="1413565"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userDrawn="1">
            <p:ph type="pic" sz="quarter" idx="41"/>
          </p:nvPr>
        </p:nvSpPr>
        <p:spPr bwMode="gray">
          <a:xfrm>
            <a:off x="332949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1" name="Text Placeholder 10"/>
          <p:cNvSpPr>
            <a:spLocks noGrp="1"/>
          </p:cNvSpPr>
          <p:nvPr userDrawn="1">
            <p:ph type="body" sz="quarter" idx="42" hasCustomPrompt="1"/>
          </p:nvPr>
        </p:nvSpPr>
        <p:spPr>
          <a:xfrm>
            <a:off x="4337960"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userDrawn="1">
            <p:ph type="body" sz="quarter" idx="43" hasCustomPrompt="1"/>
          </p:nvPr>
        </p:nvSpPr>
        <p:spPr>
          <a:xfrm>
            <a:off x="4337960"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userDrawn="1">
            <p:ph type="title"/>
          </p:nvPr>
        </p:nvSpPr>
        <p:spPr/>
        <p:txBody>
          <a:bodyPr/>
          <a:lstStyle/>
          <a:p>
            <a:r>
              <a:rPr lang="en-US"/>
              <a:t>Click to edit Master title style</a:t>
            </a:r>
          </a:p>
        </p:txBody>
      </p:sp>
      <p:sp>
        <p:nvSpPr>
          <p:cNvPr id="5" name="Picture Placeholder 7">
            <a:extLst>
              <a:ext uri="{FF2B5EF4-FFF2-40B4-BE49-F238E27FC236}">
                <a16:creationId xmlns:a16="http://schemas.microsoft.com/office/drawing/2014/main" id="{05061709-2995-9C23-994F-6096BA6732DB}"/>
              </a:ext>
            </a:extLst>
          </p:cNvPr>
          <p:cNvSpPr>
            <a:spLocks noGrp="1"/>
          </p:cNvSpPr>
          <p:nvPr userDrawn="1">
            <p:ph type="pic" sz="quarter" idx="44"/>
          </p:nvPr>
        </p:nvSpPr>
        <p:spPr bwMode="gray">
          <a:xfrm>
            <a:off x="622716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userDrawn="1">
            <p:ph type="body" sz="quarter" idx="45" hasCustomPrompt="1"/>
          </p:nvPr>
        </p:nvSpPr>
        <p:spPr>
          <a:xfrm>
            <a:off x="7223366"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userDrawn="1">
            <p:ph type="body" sz="quarter" idx="46" hasCustomPrompt="1"/>
          </p:nvPr>
        </p:nvSpPr>
        <p:spPr>
          <a:xfrm>
            <a:off x="7223366"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7" name="Picture Placeholder 7">
            <a:extLst>
              <a:ext uri="{FF2B5EF4-FFF2-40B4-BE49-F238E27FC236}">
                <a16:creationId xmlns:a16="http://schemas.microsoft.com/office/drawing/2014/main" id="{4F05FC3E-ECE7-5438-30BE-8D9187E2E81F}"/>
              </a:ext>
            </a:extLst>
          </p:cNvPr>
          <p:cNvSpPr>
            <a:spLocks noGrp="1"/>
          </p:cNvSpPr>
          <p:nvPr userDrawn="1">
            <p:ph type="pic" sz="quarter" idx="47"/>
          </p:nvPr>
        </p:nvSpPr>
        <p:spPr bwMode="gray">
          <a:xfrm>
            <a:off x="9128134"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userDrawn="1">
            <p:ph type="body" sz="quarter" idx="48" hasCustomPrompt="1"/>
          </p:nvPr>
        </p:nvSpPr>
        <p:spPr>
          <a:xfrm>
            <a:off x="10118993" y="3116639"/>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userDrawn="1">
            <p:ph type="body" sz="quarter" idx="49" hasCustomPrompt="1"/>
          </p:nvPr>
        </p:nvSpPr>
        <p:spPr>
          <a:xfrm>
            <a:off x="10118993" y="3481453"/>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1" name="Picture Placeholder 7">
            <a:extLst>
              <a:ext uri="{FF2B5EF4-FFF2-40B4-BE49-F238E27FC236}">
                <a16:creationId xmlns:a16="http://schemas.microsoft.com/office/drawing/2014/main" id="{AA109C0C-449B-7255-237E-77FD4B3C18B0}"/>
              </a:ext>
            </a:extLst>
          </p:cNvPr>
          <p:cNvSpPr>
            <a:spLocks noGrp="1"/>
          </p:cNvSpPr>
          <p:nvPr userDrawn="1">
            <p:ph type="pic" sz="quarter" idx="50"/>
          </p:nvPr>
        </p:nvSpPr>
        <p:spPr bwMode="gray">
          <a:xfrm>
            <a:off x="423550"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5" name="Text Placeholder 10">
            <a:extLst>
              <a:ext uri="{FF2B5EF4-FFF2-40B4-BE49-F238E27FC236}">
                <a16:creationId xmlns:a16="http://schemas.microsoft.com/office/drawing/2014/main" id="{6F2D387A-6CC8-99C1-75A9-8A2D52D513FC}"/>
              </a:ext>
            </a:extLst>
          </p:cNvPr>
          <p:cNvSpPr>
            <a:spLocks noGrp="1"/>
          </p:cNvSpPr>
          <p:nvPr userDrawn="1">
            <p:ph type="body" sz="quarter" idx="51" hasCustomPrompt="1"/>
          </p:nvPr>
        </p:nvSpPr>
        <p:spPr>
          <a:xfrm>
            <a:off x="1413565"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2" name="Text Placeholder 10">
            <a:extLst>
              <a:ext uri="{FF2B5EF4-FFF2-40B4-BE49-F238E27FC236}">
                <a16:creationId xmlns:a16="http://schemas.microsoft.com/office/drawing/2014/main" id="{B19C024B-D176-CEC2-7DC3-474D87E72AE1}"/>
              </a:ext>
            </a:extLst>
          </p:cNvPr>
          <p:cNvSpPr>
            <a:spLocks noGrp="1"/>
          </p:cNvSpPr>
          <p:nvPr userDrawn="1">
            <p:ph type="body" sz="quarter" idx="52" hasCustomPrompt="1"/>
          </p:nvPr>
        </p:nvSpPr>
        <p:spPr>
          <a:xfrm>
            <a:off x="1413565"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Picture Placeholder 7">
            <a:extLst>
              <a:ext uri="{FF2B5EF4-FFF2-40B4-BE49-F238E27FC236}">
                <a16:creationId xmlns:a16="http://schemas.microsoft.com/office/drawing/2014/main" id="{02DDBA73-452D-A7CE-807C-C6CD8586F6F8}"/>
              </a:ext>
            </a:extLst>
          </p:cNvPr>
          <p:cNvSpPr>
            <a:spLocks noGrp="1"/>
          </p:cNvSpPr>
          <p:nvPr userDrawn="1">
            <p:ph type="pic" sz="quarter" idx="53"/>
          </p:nvPr>
        </p:nvSpPr>
        <p:spPr bwMode="gray">
          <a:xfrm>
            <a:off x="332949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4" name="Text Placeholder 10">
            <a:extLst>
              <a:ext uri="{FF2B5EF4-FFF2-40B4-BE49-F238E27FC236}">
                <a16:creationId xmlns:a16="http://schemas.microsoft.com/office/drawing/2014/main" id="{E87078B8-EA6D-4F7F-A4BC-35E0ABCE8506}"/>
              </a:ext>
            </a:extLst>
          </p:cNvPr>
          <p:cNvSpPr>
            <a:spLocks noGrp="1"/>
          </p:cNvSpPr>
          <p:nvPr userDrawn="1">
            <p:ph type="body" sz="quarter" idx="54" hasCustomPrompt="1"/>
          </p:nvPr>
        </p:nvSpPr>
        <p:spPr>
          <a:xfrm>
            <a:off x="4337960"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5" name="Text Placeholder 10">
            <a:extLst>
              <a:ext uri="{FF2B5EF4-FFF2-40B4-BE49-F238E27FC236}">
                <a16:creationId xmlns:a16="http://schemas.microsoft.com/office/drawing/2014/main" id="{8C527D75-0155-8280-C347-9D34B07530A5}"/>
              </a:ext>
            </a:extLst>
          </p:cNvPr>
          <p:cNvSpPr>
            <a:spLocks noGrp="1"/>
          </p:cNvSpPr>
          <p:nvPr userDrawn="1">
            <p:ph type="body" sz="quarter" idx="55" hasCustomPrompt="1"/>
          </p:nvPr>
        </p:nvSpPr>
        <p:spPr>
          <a:xfrm>
            <a:off x="4337960"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Picture Placeholder 7">
            <a:extLst>
              <a:ext uri="{FF2B5EF4-FFF2-40B4-BE49-F238E27FC236}">
                <a16:creationId xmlns:a16="http://schemas.microsoft.com/office/drawing/2014/main" id="{25C877DF-DAA9-029B-4DCE-80B1F4AC94D9}"/>
              </a:ext>
            </a:extLst>
          </p:cNvPr>
          <p:cNvSpPr>
            <a:spLocks noGrp="1"/>
          </p:cNvSpPr>
          <p:nvPr userDrawn="1">
            <p:ph type="pic" sz="quarter" idx="56"/>
          </p:nvPr>
        </p:nvSpPr>
        <p:spPr bwMode="gray">
          <a:xfrm>
            <a:off x="622716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8" name="Text Placeholder 10">
            <a:extLst>
              <a:ext uri="{FF2B5EF4-FFF2-40B4-BE49-F238E27FC236}">
                <a16:creationId xmlns:a16="http://schemas.microsoft.com/office/drawing/2014/main" id="{5E3FD3E8-A932-D433-8A2B-B93E10AD3B0A}"/>
              </a:ext>
            </a:extLst>
          </p:cNvPr>
          <p:cNvSpPr>
            <a:spLocks noGrp="1"/>
          </p:cNvSpPr>
          <p:nvPr userDrawn="1">
            <p:ph type="body" sz="quarter" idx="57" hasCustomPrompt="1"/>
          </p:nvPr>
        </p:nvSpPr>
        <p:spPr>
          <a:xfrm>
            <a:off x="7223366"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5824F8C9-F33A-4723-8B91-2B6FBB7A79C7}"/>
              </a:ext>
            </a:extLst>
          </p:cNvPr>
          <p:cNvSpPr>
            <a:spLocks noGrp="1"/>
          </p:cNvSpPr>
          <p:nvPr userDrawn="1">
            <p:ph type="body" sz="quarter" idx="58" hasCustomPrompt="1"/>
          </p:nvPr>
        </p:nvSpPr>
        <p:spPr>
          <a:xfrm>
            <a:off x="7223366"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1" name="Picture Placeholder 7">
            <a:extLst>
              <a:ext uri="{FF2B5EF4-FFF2-40B4-BE49-F238E27FC236}">
                <a16:creationId xmlns:a16="http://schemas.microsoft.com/office/drawing/2014/main" id="{A591C706-93B7-01AC-B5DF-6B39E9921858}"/>
              </a:ext>
            </a:extLst>
          </p:cNvPr>
          <p:cNvSpPr>
            <a:spLocks noGrp="1"/>
          </p:cNvSpPr>
          <p:nvPr userDrawn="1">
            <p:ph type="pic" sz="quarter" idx="59"/>
          </p:nvPr>
        </p:nvSpPr>
        <p:spPr bwMode="gray">
          <a:xfrm>
            <a:off x="9128134"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52" name="Text Placeholder 10">
            <a:extLst>
              <a:ext uri="{FF2B5EF4-FFF2-40B4-BE49-F238E27FC236}">
                <a16:creationId xmlns:a16="http://schemas.microsoft.com/office/drawing/2014/main" id="{518AD6DA-1BE1-755D-E5B5-1B49ED407D78}"/>
              </a:ext>
            </a:extLst>
          </p:cNvPr>
          <p:cNvSpPr>
            <a:spLocks noGrp="1"/>
          </p:cNvSpPr>
          <p:nvPr userDrawn="1">
            <p:ph type="body" sz="quarter" idx="60" hasCustomPrompt="1"/>
          </p:nvPr>
        </p:nvSpPr>
        <p:spPr>
          <a:xfrm>
            <a:off x="10118993" y="4437198"/>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A588FE25-45EB-DC5E-3889-4DA0F8C4D97C}"/>
              </a:ext>
            </a:extLst>
          </p:cNvPr>
          <p:cNvSpPr>
            <a:spLocks noGrp="1"/>
          </p:cNvSpPr>
          <p:nvPr userDrawn="1">
            <p:ph type="body" sz="quarter" idx="61" hasCustomPrompt="1"/>
          </p:nvPr>
        </p:nvSpPr>
        <p:spPr>
          <a:xfrm>
            <a:off x="10118993" y="4804911"/>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Date Placeholder 65">
            <a:extLst>
              <a:ext uri="{FF2B5EF4-FFF2-40B4-BE49-F238E27FC236}">
                <a16:creationId xmlns:a16="http://schemas.microsoft.com/office/drawing/2014/main" id="{E56A8F5D-97F7-02D4-31F3-1B45AD7011CC}"/>
              </a:ext>
            </a:extLst>
          </p:cNvPr>
          <p:cNvSpPr>
            <a:spLocks noGrp="1"/>
          </p:cNvSpPr>
          <p:nvPr userDrawn="1">
            <p:ph type="dt" sz="half" idx="7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67" name="Footer Placeholder 66">
            <a:extLst>
              <a:ext uri="{FF2B5EF4-FFF2-40B4-BE49-F238E27FC236}">
                <a16:creationId xmlns:a16="http://schemas.microsoft.com/office/drawing/2014/main" id="{EC587662-A585-7E32-29E5-AEE4F1B951C5}"/>
              </a:ext>
            </a:extLst>
          </p:cNvPr>
          <p:cNvSpPr>
            <a:spLocks noGrp="1"/>
          </p:cNvSpPr>
          <p:nvPr userDrawn="1">
            <p:ph type="ftr" sz="quarter" idx="7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8" name="Slide Number Placeholder 67">
            <a:extLst>
              <a:ext uri="{FF2B5EF4-FFF2-40B4-BE49-F238E27FC236}">
                <a16:creationId xmlns:a16="http://schemas.microsoft.com/office/drawing/2014/main" id="{CAA7894B-9243-7B55-E0FF-7511249EE27C}"/>
              </a:ext>
            </a:extLst>
          </p:cNvPr>
          <p:cNvSpPr>
            <a:spLocks noGrp="1"/>
          </p:cNvSpPr>
          <p:nvPr userDrawn="1">
            <p:ph type="sldNum" sz="quarter" idx="7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001485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InnovationCurve on R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6" name="Innovation Curve">
            <a:extLst>
              <a:ext uri="{FF2B5EF4-FFF2-40B4-BE49-F238E27FC236}">
                <a16:creationId xmlns:a16="http://schemas.microsoft.com/office/drawing/2014/main" id="{BCC1DBB5-DE0F-279D-D86A-2A74EAFB3BEB}"/>
              </a:ext>
              <a:ext uri="{C183D7F6-B498-43B3-948B-1728B52AA6E4}">
                <adec:decorative xmlns:adec="http://schemas.microsoft.com/office/drawing/2017/decorative" val="1"/>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384048" y="2286000"/>
            <a:ext cx="7242048"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381000" y="155448"/>
            <a:ext cx="11430000" cy="1600200"/>
          </a:xfrm>
        </p:spPr>
        <p:txBody>
          <a:bodyPr/>
          <a:lstStyle>
            <a:lvl1pPr marL="0" indent="0">
              <a:buNone/>
              <a:defRPr sz="9600" b="1">
                <a:solidFill>
                  <a:srgbClr val="0072BC"/>
                </a:solidFill>
              </a:defRPr>
            </a:lvl1pPr>
          </a:lstStyle>
          <a:p>
            <a:pPr lvl="0"/>
            <a:r>
              <a:rPr lang="en-US"/>
              <a:t>#</a:t>
            </a:r>
          </a:p>
        </p:txBody>
      </p:sp>
    </p:spTree>
    <p:extLst>
      <p:ext uri="{BB962C8B-B14F-4D97-AF65-F5344CB8AC3E}">
        <p14:creationId xmlns:p14="http://schemas.microsoft.com/office/powerpoint/2010/main" val="18483911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InnovationCurve with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pic>
        <p:nvPicPr>
          <p:cNvPr id="2" name="Innovation Curve Grid">
            <a:extLst>
              <a:ext uri="{FF2B5EF4-FFF2-40B4-BE49-F238E27FC236}">
                <a16:creationId xmlns:a16="http://schemas.microsoft.com/office/drawing/2014/main" id="{EC4F3861-3350-39B5-77F0-A60FF8443ED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7" name="Picture Placeholder 9">
            <a:extLst>
              <a:ext uri="{FF2B5EF4-FFF2-40B4-BE49-F238E27FC236}">
                <a16:creationId xmlns:a16="http://schemas.microsoft.com/office/drawing/2014/main" id="{AE8791D2-802E-B689-65B0-04879B8A6853}"/>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9" name="Date Placeholder 8">
            <a:extLst>
              <a:ext uri="{FF2B5EF4-FFF2-40B4-BE49-F238E27FC236}">
                <a16:creationId xmlns:a16="http://schemas.microsoft.com/office/drawing/2014/main" id="{2742596B-E891-C0C2-A79D-9C1385956BB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370B3CA5-CBAF-2E89-A791-FFC48EF64225}"/>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217BCFD6-6760-981A-1B07-350B2DEBE07F}"/>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1015058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Image on lef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a:xfrm>
            <a:off x="4498848" y="6400799"/>
            <a:ext cx="9144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a:xfrm>
            <a:off x="5489448" y="6400799"/>
            <a:ext cx="2368296"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a:xfrm>
            <a:off x="7973568" y="6400800"/>
            <a:ext cx="356616" cy="3017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sp>
        <p:nvSpPr>
          <p:cNvPr id="6" name="Picture Placeholder 4">
            <a:extLst>
              <a:ext uri="{FF2B5EF4-FFF2-40B4-BE49-F238E27FC236}">
                <a16:creationId xmlns:a16="http://schemas.microsoft.com/office/drawing/2014/main" id="{44BFF6AB-349E-72B7-BE2C-7DA975DAEFE2}"/>
              </a:ext>
            </a:extLst>
          </p:cNvPr>
          <p:cNvSpPr>
            <a:spLocks noGrp="1"/>
          </p:cNvSpPr>
          <p:nvPr>
            <p:ph type="pic" sz="quarter" idx="14" hasCustomPrompt="1"/>
          </p:nvPr>
        </p:nvSpPr>
        <p:spPr>
          <a:xfrm>
            <a:off x="0" y="0"/>
            <a:ext cx="4038600" cy="6858000"/>
          </a:xfrm>
          <a:prstGeom prst="rect">
            <a:avLst/>
          </a:prstGeom>
          <a:solidFill>
            <a:schemeClr val="tx1">
              <a:lumMod val="75000"/>
            </a:schemeClr>
          </a:solidFill>
        </p:spPr>
        <p:txBody>
          <a:bodyPr tIns="2743200"/>
          <a:lstStyle>
            <a:lvl1pPr marL="0" indent="0" algn="ctr">
              <a:buNone/>
              <a:defRPr sz="2000">
                <a:solidFill>
                  <a:schemeClr val="bg1"/>
                </a:solidFill>
              </a:defRPr>
            </a:lvl1pPr>
          </a:lstStyle>
          <a:p>
            <a:r>
              <a:rPr lang="en-US"/>
              <a:t>Click to add picture</a:t>
            </a:r>
          </a:p>
        </p:txBody>
      </p:sp>
    </p:spTree>
    <p:extLst>
      <p:ext uri="{BB962C8B-B14F-4D97-AF65-F5344CB8AC3E}">
        <p14:creationId xmlns:p14="http://schemas.microsoft.com/office/powerpoint/2010/main" val="18482670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7B2659B1-E3CF-7D71-63C4-213C03FEF4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1E6D1553-0388-E58A-A29E-52B98445333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14B26E8D-EE6C-A6D1-739E-CC3E7D3292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80464360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142888C-A3A0-6F7E-9A27-F10B2FEC869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BAD25239-7DE2-A478-79CB-B1A7E27A235A}"/>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AD4424CA-F3BF-1518-D6DF-DC6E3D5897B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02368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816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532A19A4-7403-19A5-86F7-7132A14EBE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46DB09B9-95C4-C9DB-2E49-A245F2B40F2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FB2462D3-A72E-C17E-E371-7F94559F79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75794787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C06CDA58-4E25-446E-44BE-428191872AE3}"/>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132DE26B-2228-273B-B6BE-58602C667410}"/>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CE5A96DF-5082-D64F-B39A-CE9738A0614C}"/>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11393605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4039E865-FAFB-BF55-38A0-0DE7628EC540}"/>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FD1E4F04-F297-23A3-2FC8-D33C822BDA24}"/>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13864315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A9DEC32F-12FA-CAF5-A1F4-4F301ED95FE7}"/>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0" name="Footer Placeholder 9">
            <a:extLst>
              <a:ext uri="{FF2B5EF4-FFF2-40B4-BE49-F238E27FC236}">
                <a16:creationId xmlns:a16="http://schemas.microsoft.com/office/drawing/2014/main" id="{7415AF5B-F26A-D791-2B75-F9402001758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5BDACD5E-B2EE-0806-B56F-418E23F0539D}"/>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8D5B2F59-FC9E-02A2-5FEC-DB75BBAA325D}"/>
              </a:ext>
            </a:extLst>
          </p:cNvPr>
          <p:cNvSpPr>
            <a:spLocks noGrp="1"/>
          </p:cNvSpPr>
          <p:nvPr>
            <p:ph type="body" sz="quarter" idx="18"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888124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8B5CB0E-211D-A8C7-6A37-49C621254094}"/>
              </a:ext>
            </a:extLst>
          </p:cNvPr>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27701405-37B3-D941-F7A6-1E1CB3026F19}"/>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BD18C508-0BF7-CBAE-CF98-EDCAD66CB7FB}"/>
              </a:ext>
            </a:extLst>
          </p:cNvPr>
          <p:cNvSpPr>
            <a:spLocks noGrp="1"/>
          </p:cNvSpPr>
          <p:nvPr>
            <p:ph type="sldNum"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3" name="Text Placeholder 3">
            <a:extLst>
              <a:ext uri="{FF2B5EF4-FFF2-40B4-BE49-F238E27FC236}">
                <a16:creationId xmlns:a16="http://schemas.microsoft.com/office/drawing/2014/main" id="{1BA012EA-A8BC-BC47-22DE-CE3D3798CA4B}"/>
              </a:ext>
            </a:extLst>
          </p:cNvPr>
          <p:cNvSpPr>
            <a:spLocks noGrp="1"/>
          </p:cNvSpPr>
          <p:nvPr>
            <p:ph type="body" sz="quarter" idx="19"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194891039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3C1B9C5-544A-2874-20E7-4F2B342BD5DD}"/>
              </a:ext>
            </a:extLst>
          </p:cNvPr>
          <p:cNvSpPr>
            <a:spLocks noGrp="1"/>
          </p:cNvSpPr>
          <p:nvPr>
            <p:ph type="body" sz="quarter" idx="20"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4091707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with footer">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3112439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90830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pic>
        <p:nvPicPr>
          <p:cNvPr id="10" name="Innovation Curve Grid">
            <a:extLst>
              <a:ext uri="{FF2B5EF4-FFF2-40B4-BE49-F238E27FC236}">
                <a16:creationId xmlns:a16="http://schemas.microsoft.com/office/drawing/2014/main" id="{0C9D0259-E82A-B12F-8E05-2C198424335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2057" y="717491"/>
            <a:ext cx="5411528" cy="5411528"/>
          </a:xfrm>
          <a:prstGeom prst="rect">
            <a:avLst/>
          </a:prstGeom>
        </p:spPr>
      </p:pic>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lvl1pPr>
              <a:defRPr>
                <a:solidFill>
                  <a:schemeClr val="bg1"/>
                </a:solidFill>
              </a:defRPr>
            </a:lvl1pPr>
          </a:lstStyle>
          <a:p>
            <a:fld id="{60D39823-8059-4D49-BD26-6D32C31B8621}" type="slidenum">
              <a:rPr lang="en-SG" smtClean="0"/>
              <a:pPr/>
              <a:t>‹#›</a:t>
            </a:fld>
            <a:endParaRPr lang="en-SG"/>
          </a:p>
        </p:txBody>
      </p:sp>
      <p:sp>
        <p:nvSpPr>
          <p:cNvPr id="8" name="Picture Placeholder 9">
            <a:extLst>
              <a:ext uri="{FF2B5EF4-FFF2-40B4-BE49-F238E27FC236}">
                <a16:creationId xmlns:a16="http://schemas.microsoft.com/office/drawing/2014/main" id="{037B56C5-6DDF-A112-D50F-3CDCC684DF7F}"/>
              </a:ext>
            </a:extLst>
          </p:cNvPr>
          <p:cNvSpPr>
            <a:spLocks noGrp="1"/>
          </p:cNvSpPr>
          <p:nvPr>
            <p:ph type="pic" sz="quarter" idx="17" hasCustomPrompt="1"/>
          </p:nvPr>
        </p:nvSpPr>
        <p:spPr bwMode="gray">
          <a:xfrm>
            <a:off x="6442057" y="717492"/>
            <a:ext cx="5411527" cy="5411527"/>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3" name="Title 2">
            <a:extLst>
              <a:ext uri="{FF2B5EF4-FFF2-40B4-BE49-F238E27FC236}">
                <a16:creationId xmlns:a16="http://schemas.microsoft.com/office/drawing/2014/main" id="{B2ED75B5-592D-838D-ED69-AB84C7A151F2}"/>
              </a:ext>
            </a:extLst>
          </p:cNvPr>
          <p:cNvSpPr>
            <a:spLocks noGrp="1"/>
          </p:cNvSpPr>
          <p:nvPr>
            <p:ph type="title"/>
          </p:nvPr>
        </p:nvSpPr>
        <p:spPr>
          <a:xfrm>
            <a:off x="381000" y="703386"/>
            <a:ext cx="5715000" cy="5429508"/>
          </a:xfrm>
        </p:spPr>
        <p:txBody>
          <a:bodyPr anchor="ctr"/>
          <a:lstStyle>
            <a:lvl1pPr>
              <a:defRPr sz="3600"/>
            </a:lvl1pPr>
          </a:lstStyle>
          <a:p>
            <a:r>
              <a:rPr lang="en-US"/>
              <a:t>Click to edit Master title style</a:t>
            </a:r>
          </a:p>
        </p:txBody>
      </p:sp>
      <p:sp>
        <p:nvSpPr>
          <p:cNvPr id="4" name="Date Placeholder 3">
            <a:extLst>
              <a:ext uri="{FF2B5EF4-FFF2-40B4-BE49-F238E27FC236}">
                <a16:creationId xmlns:a16="http://schemas.microsoft.com/office/drawing/2014/main" id="{034636A9-3870-DB11-8DCD-A0CFFD5A88C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6" name="Footer Placeholder 5">
            <a:extLst>
              <a:ext uri="{FF2B5EF4-FFF2-40B4-BE49-F238E27FC236}">
                <a16:creationId xmlns:a16="http://schemas.microsoft.com/office/drawing/2014/main" id="{DFB618A2-240C-1077-F3B9-03F542FE5698}"/>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Tree>
    <p:extLst>
      <p:ext uri="{BB962C8B-B14F-4D97-AF65-F5344CB8AC3E}">
        <p14:creationId xmlns:p14="http://schemas.microsoft.com/office/powerpoint/2010/main" val="150929111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4E038289-FC1E-BD57-4F75-7BFE12EB80D6}"/>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43438021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1098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Picture righ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6386458B-EBD7-B64C-BEB7-CE746EA7C0BF}"/>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1069356875"/>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icture left with subtitl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2641FFD3-E8FF-F715-40F9-4223EA139011}"/>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Text Placeholder 3">
            <a:extLst>
              <a:ext uri="{FF2B5EF4-FFF2-40B4-BE49-F238E27FC236}">
                <a16:creationId xmlns:a16="http://schemas.microsoft.com/office/drawing/2014/main" id="{A2E2E31F-30C9-46E8-FDE5-33E7A874783B}"/>
              </a:ext>
            </a:extLst>
          </p:cNvPr>
          <p:cNvSpPr>
            <a:spLocks noGrp="1"/>
          </p:cNvSpPr>
          <p:nvPr>
            <p:ph type="body" sz="quarter" idx="20" hasCustomPrompt="1"/>
          </p:nvPr>
        </p:nvSpPr>
        <p:spPr>
          <a:xfrm>
            <a:off x="3733800" y="708101"/>
            <a:ext cx="80772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4272306684"/>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Picture right with subtitle">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7BE53662-6E35-DBCF-0E22-2370EA230A2D}"/>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2" name="Text Placeholder 3">
            <a:extLst>
              <a:ext uri="{FF2B5EF4-FFF2-40B4-BE49-F238E27FC236}">
                <a16:creationId xmlns:a16="http://schemas.microsoft.com/office/drawing/2014/main" id="{03A08FDC-AB1A-E0D4-569D-10AB3B35559C}"/>
              </a:ext>
            </a:extLst>
          </p:cNvPr>
          <p:cNvSpPr>
            <a:spLocks noGrp="1"/>
          </p:cNvSpPr>
          <p:nvPr>
            <p:ph type="body" sz="quarter" idx="20" hasCustomPrompt="1"/>
          </p:nvPr>
        </p:nvSpPr>
        <p:spPr>
          <a:xfrm>
            <a:off x="381000" y="708101"/>
            <a:ext cx="8016621"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726571757"/>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115198"/>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023395"/>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355630"/>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4984717"/>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4048529" y="5143611"/>
            <a:ext cx="5351679" cy="849715"/>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536788" y="5166276"/>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0072B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2" name="Text Placeholder 61">
            <a:extLst>
              <a:ext uri="{FF2B5EF4-FFF2-40B4-BE49-F238E27FC236}">
                <a16:creationId xmlns:a16="http://schemas.microsoft.com/office/drawing/2014/main" id="{0A00A618-60D7-3DCD-BDCE-655618F47869}"/>
              </a:ext>
            </a:extLst>
          </p:cNvPr>
          <p:cNvSpPr>
            <a:spLocks noGrp="1"/>
          </p:cNvSpPr>
          <p:nvPr>
            <p:ph type="body" sz="quarter" idx="15"/>
          </p:nvPr>
        </p:nvSpPr>
        <p:spPr>
          <a:xfrm>
            <a:off x="9759949" y="567172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3" name="Text Placeholder 61">
            <a:extLst>
              <a:ext uri="{FF2B5EF4-FFF2-40B4-BE49-F238E27FC236}">
                <a16:creationId xmlns:a16="http://schemas.microsoft.com/office/drawing/2014/main" id="{8BB1E94C-EC59-116E-DF4E-41B3C118440E}"/>
              </a:ext>
            </a:extLst>
          </p:cNvPr>
          <p:cNvSpPr>
            <a:spLocks noGrp="1"/>
          </p:cNvSpPr>
          <p:nvPr>
            <p:ph type="body" sz="quarter" idx="16"/>
          </p:nvPr>
        </p:nvSpPr>
        <p:spPr>
          <a:xfrm>
            <a:off x="9759949" y="512838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4044111"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363749928"/>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1F73AAE-D8C1-31A1-2A36-865DE471D8F3}"/>
              </a:ext>
            </a:extLst>
          </p:cNvPr>
          <p:cNvSpPr>
            <a:spLocks noGrp="1"/>
          </p:cNvSpPr>
          <p:nvPr>
            <p:ph type="pic" sz="quarter" idx="14" hasCustomPrompt="1"/>
          </p:nvPr>
        </p:nvSpPr>
        <p:spPr>
          <a:xfrm>
            <a:off x="-1" y="0"/>
            <a:ext cx="4038600"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3" name="Rectangle: Top Corners Rounded 12">
            <a:extLst>
              <a:ext uri="{FF2B5EF4-FFF2-40B4-BE49-F238E27FC236}">
                <a16:creationId xmlns:a16="http://schemas.microsoft.com/office/drawing/2014/main" id="{5BCFD7D0-F61F-B6DB-081D-5E3047F68918}"/>
              </a:ext>
            </a:extLst>
          </p:cNvPr>
          <p:cNvSpPr/>
          <p:nvPr userDrawn="1"/>
        </p:nvSpPr>
        <p:spPr>
          <a:xfrm rot="16200000">
            <a:off x="5240567"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Business Need</a:t>
            </a:r>
          </a:p>
        </p:txBody>
      </p:sp>
      <p:sp>
        <p:nvSpPr>
          <p:cNvPr id="14" name="Rectangle: Top Corners Rounded 13">
            <a:extLst>
              <a:ext uri="{FF2B5EF4-FFF2-40B4-BE49-F238E27FC236}">
                <a16:creationId xmlns:a16="http://schemas.microsoft.com/office/drawing/2014/main" id="{50EE0DC7-8179-6F23-37BC-4134A6A07D28}"/>
              </a:ext>
            </a:extLst>
          </p:cNvPr>
          <p:cNvSpPr/>
          <p:nvPr userDrawn="1"/>
        </p:nvSpPr>
        <p:spPr>
          <a:xfrm rot="16200000">
            <a:off x="7871225"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Solution</a:t>
            </a:r>
          </a:p>
        </p:txBody>
      </p:sp>
      <p:sp>
        <p:nvSpPr>
          <p:cNvPr id="16" name="Rectangle: Top Corners Rounded 15">
            <a:extLst>
              <a:ext uri="{FF2B5EF4-FFF2-40B4-BE49-F238E27FC236}">
                <a16:creationId xmlns:a16="http://schemas.microsoft.com/office/drawing/2014/main" id="{5A70C229-633A-FE35-880E-0B7031266FC7}"/>
              </a:ext>
            </a:extLst>
          </p:cNvPr>
          <p:cNvSpPr/>
          <p:nvPr userDrawn="1"/>
        </p:nvSpPr>
        <p:spPr>
          <a:xfrm rot="16200000">
            <a:off x="10501886"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Outcomes</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p>
            <a:r>
              <a:rPr lang="en-US"/>
              <a:t>Click to edit Master title style</a:t>
            </a:r>
          </a:p>
        </p:txBody>
      </p:sp>
      <p:sp>
        <p:nvSpPr>
          <p:cNvPr id="7" name="Date Placeholder 3">
            <a:extLst>
              <a:ext uri="{FF2B5EF4-FFF2-40B4-BE49-F238E27FC236}">
                <a16:creationId xmlns:a16="http://schemas.microsoft.com/office/drawing/2014/main" id="{85F68031-69EC-D360-212E-5A6BCB894EF3}"/>
              </a:ext>
            </a:extLst>
          </p:cNvPr>
          <p:cNvSpPr>
            <a:spLocks noGrp="1"/>
          </p:cNvSpPr>
          <p:nvPr>
            <p:ph type="dt" sz="half" idx="2"/>
          </p:nvPr>
        </p:nvSpPr>
        <p:spPr>
          <a:xfrm>
            <a:off x="4187483" y="6400800"/>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93EDA7EB-F061-A375-2C9D-A0C500F9D5A8}"/>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8" name="Slide Number Placeholder 7">
            <a:extLst>
              <a:ext uri="{FF2B5EF4-FFF2-40B4-BE49-F238E27FC236}">
                <a16:creationId xmlns:a16="http://schemas.microsoft.com/office/drawing/2014/main" id="{41B7EDA8-A95A-82D0-E30D-42C468C2DCFE}"/>
              </a:ext>
            </a:extLst>
          </p:cNvPr>
          <p:cNvSpPr>
            <a:spLocks noGrp="1"/>
          </p:cNvSpPr>
          <p:nvPr>
            <p:ph type="sldNum" sz="quarter" idx="4"/>
          </p:nvPr>
        </p:nvSpPr>
        <p:spPr>
          <a:xfrm>
            <a:off x="7502417"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Innovation Curve Over v02">
            <a:extLst>
              <a:ext uri="{FF2B5EF4-FFF2-40B4-BE49-F238E27FC236}">
                <a16:creationId xmlns:a16="http://schemas.microsoft.com/office/drawing/2014/main" id="{93C467C1-B5F8-65B6-A6A6-C63883B50500}"/>
              </a:ext>
            </a:extLst>
          </p:cNvPr>
          <p:cNvSpPr>
            <a:spLocks noGrp="1"/>
          </p:cNvSpPr>
          <p:nvPr>
            <p:ph type="body" sz="quarter" idx="24" hasCustomPrompt="1"/>
          </p:nvPr>
        </p:nvSpPr>
        <p:spPr>
          <a:xfrm>
            <a:off x="381000" y="2971800"/>
            <a:ext cx="3297293" cy="3285884"/>
          </a:xfrm>
          <a:blipFill>
            <a:blip r:embed="rId2" cstate="print">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5" name="Text Placeholder 5">
            <a:extLst>
              <a:ext uri="{FF2B5EF4-FFF2-40B4-BE49-F238E27FC236}">
                <a16:creationId xmlns:a16="http://schemas.microsoft.com/office/drawing/2014/main" id="{2AC68364-59BF-B824-B61D-0947968406CD}"/>
              </a:ext>
            </a:extLst>
          </p:cNvPr>
          <p:cNvSpPr>
            <a:spLocks noGrp="1"/>
          </p:cNvSpPr>
          <p:nvPr>
            <p:ph type="body" sz="quarter" idx="25"/>
          </p:nvPr>
        </p:nvSpPr>
        <p:spPr>
          <a:xfrm>
            <a:off x="4184650"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6BC9EF71-194E-6528-F8E9-DB22325E4AE2}"/>
              </a:ext>
            </a:extLst>
          </p:cNvPr>
          <p:cNvSpPr>
            <a:spLocks noGrp="1"/>
          </p:cNvSpPr>
          <p:nvPr>
            <p:ph type="body" sz="quarter" idx="26"/>
          </p:nvPr>
        </p:nvSpPr>
        <p:spPr>
          <a:xfrm>
            <a:off x="6818141"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485A77C0-29EE-EC48-AC12-903534F257B5}"/>
              </a:ext>
            </a:extLst>
          </p:cNvPr>
          <p:cNvSpPr>
            <a:spLocks noGrp="1"/>
          </p:cNvSpPr>
          <p:nvPr>
            <p:ph type="body" sz="quarter" idx="27"/>
          </p:nvPr>
        </p:nvSpPr>
        <p:spPr>
          <a:xfrm>
            <a:off x="9448802"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57958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C76F67-C05C-FB2E-6B26-07FCF9F6F748}"/>
              </a:ext>
            </a:extLst>
          </p:cNvPr>
          <p:cNvSpPr/>
          <p:nvPr userDrawn="1"/>
        </p:nvSpPr>
        <p:spPr>
          <a:xfrm>
            <a:off x="1" y="0"/>
            <a:ext cx="2290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2" name="Title 1">
            <a:extLst>
              <a:ext uri="{FF2B5EF4-FFF2-40B4-BE49-F238E27FC236}">
                <a16:creationId xmlns:a16="http://schemas.microsoft.com/office/drawing/2014/main" id="{8D27C13D-9DB8-8AF0-4157-DDAAD19CBD59}"/>
              </a:ext>
            </a:extLst>
          </p:cNvPr>
          <p:cNvSpPr>
            <a:spLocks noGrp="1"/>
          </p:cNvSpPr>
          <p:nvPr>
            <p:ph type="title"/>
          </p:nvPr>
        </p:nvSpPr>
        <p:spPr>
          <a:xfrm>
            <a:off x="2438401" y="333375"/>
            <a:ext cx="9382124" cy="7920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C76EE67-3EBB-F988-7F5E-88147B29FE81}"/>
              </a:ext>
            </a:extLst>
          </p:cNvPr>
          <p:cNvSpPr>
            <a:spLocks noGrp="1"/>
          </p:cNvSpPr>
          <p:nvPr>
            <p:ph type="pic" sz="quarter" idx="10"/>
          </p:nvPr>
        </p:nvSpPr>
        <p:spPr>
          <a:xfrm>
            <a:off x="203233" y="357808"/>
            <a:ext cx="1883786" cy="1881314"/>
          </a:xfrm>
          <a:prstGeom prst="ellipse">
            <a:avLst/>
          </a:prstGeom>
          <a:solidFill>
            <a:schemeClr val="tx2"/>
          </a:solidFill>
        </p:spPr>
        <p:txBody>
          <a:bodyPr/>
          <a:lstStyle>
            <a:lvl1pPr marL="0" indent="0" algn="ctr">
              <a:buNone/>
              <a:defRPr sz="1200">
                <a:solidFill>
                  <a:schemeClr val="tx1"/>
                </a:solidFill>
              </a:defRPr>
            </a:lvl1pPr>
          </a:lstStyle>
          <a:p>
            <a:endParaRPr lang="en-US"/>
          </a:p>
        </p:txBody>
      </p:sp>
      <p:sp>
        <p:nvSpPr>
          <p:cNvPr id="9" name="Content Placeholder 2">
            <a:extLst>
              <a:ext uri="{FF2B5EF4-FFF2-40B4-BE49-F238E27FC236}">
                <a16:creationId xmlns:a16="http://schemas.microsoft.com/office/drawing/2014/main" id="{892E0413-BBAA-E8B9-D022-6B0F25768EF1}"/>
              </a:ext>
            </a:extLst>
          </p:cNvPr>
          <p:cNvSpPr>
            <a:spLocks noGrp="1"/>
          </p:cNvSpPr>
          <p:nvPr>
            <p:ph idx="1" hasCustomPrompt="1"/>
          </p:nvPr>
        </p:nvSpPr>
        <p:spPr bwMode="gray">
          <a:xfrm>
            <a:off x="2438401" y="1412875"/>
            <a:ext cx="9382122" cy="4824413"/>
          </a:xfrm>
        </p:spPr>
        <p:txBody>
          <a:bodyPr/>
          <a:lstStyle>
            <a:lvl1pPr>
              <a:defRPr sz="1600"/>
            </a:lvl1pPr>
            <a:lvl2pPr>
              <a:spcBef>
                <a:spcPts val="300"/>
              </a:spcBef>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1EA55260-34B0-40EB-91E3-6DCD846AE3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567750"/>
            <a:ext cx="2290250" cy="2290250"/>
          </a:xfrm>
          <a:prstGeom prst="rect">
            <a:avLst/>
          </a:prstGeom>
        </p:spPr>
      </p:pic>
      <p:sp>
        <p:nvSpPr>
          <p:cNvPr id="4" name="Date Placeholder 3">
            <a:extLst>
              <a:ext uri="{FF2B5EF4-FFF2-40B4-BE49-F238E27FC236}">
                <a16:creationId xmlns:a16="http://schemas.microsoft.com/office/drawing/2014/main" id="{53CCF4DF-6DD4-D9AD-F366-DD26F83F1C08}"/>
              </a:ext>
            </a:extLst>
          </p:cNvPr>
          <p:cNvSpPr>
            <a:spLocks noGrp="1"/>
          </p:cNvSpPr>
          <p:nvPr>
            <p:ph type="dt" sz="half" idx="2"/>
          </p:nvPr>
        </p:nvSpPr>
        <p:spPr>
          <a:xfrm>
            <a:off x="24384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6" name="Footer Placeholder 4">
            <a:extLst>
              <a:ext uri="{FF2B5EF4-FFF2-40B4-BE49-F238E27FC236}">
                <a16:creationId xmlns:a16="http://schemas.microsoft.com/office/drawing/2014/main" id="{B02BAE46-14A2-1766-CB41-57E079FD7494}"/>
              </a:ext>
            </a:extLst>
          </p:cNvPr>
          <p:cNvSpPr>
            <a:spLocks noGrp="1"/>
          </p:cNvSpPr>
          <p:nvPr>
            <p:ph type="ftr" sz="quarter" idx="3"/>
          </p:nvPr>
        </p:nvSpPr>
        <p:spPr>
          <a:xfrm>
            <a:off x="3429000" y="6400800"/>
            <a:ext cx="21336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7">
            <a:extLst>
              <a:ext uri="{FF2B5EF4-FFF2-40B4-BE49-F238E27FC236}">
                <a16:creationId xmlns:a16="http://schemas.microsoft.com/office/drawing/2014/main" id="{9FC261A8-083A-75FC-B014-4D92DD7E40D0}"/>
              </a:ext>
            </a:extLst>
          </p:cNvPr>
          <p:cNvSpPr>
            <a:spLocks noGrp="1"/>
          </p:cNvSpPr>
          <p:nvPr>
            <p:ph type="sldNum" sz="quarter" idx="4"/>
          </p:nvPr>
        </p:nvSpPr>
        <p:spPr>
          <a:xfrm>
            <a:off x="6594538"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27828629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149087"/>
            <a:ext cx="2926080" cy="6088202"/>
          </a:xfrm>
          <a:prstGeom prst="rect">
            <a:avLst/>
          </a:prstGeom>
          <a:solidFill>
            <a:schemeClr val="tx2">
              <a:alpha val="12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371475" y="1412875"/>
            <a:ext cx="8809570" cy="4824413"/>
          </a:xfrm>
        </p:spPr>
        <p:txBody>
          <a:bodyPr>
            <a:normAutofit/>
          </a:bodyPr>
          <a:lstStyle>
            <a:lvl1pPr marL="0" indent="0">
              <a:spcBef>
                <a:spcPts val="600"/>
              </a:spcBef>
              <a:buNone/>
              <a:defRPr sz="1100" b="1"/>
            </a:lvl1pPr>
            <a:lvl2pPr marL="112713" indent="-112713">
              <a:buFont typeface="Arial" panose="020B0604020202020204" pitchFamily="34" charset="0"/>
              <a:buChar char="•"/>
              <a:defRPr sz="1100"/>
            </a:lvl2pPr>
            <a:lvl3pPr marL="342900" indent="-112713">
              <a:spcBef>
                <a:spcPts val="200"/>
              </a:spcBef>
              <a:buFont typeface="Arial" panose="020B0604020202020204" pitchFamily="34" charset="0"/>
              <a:buChar char="−"/>
              <a:defRPr sz="1050"/>
            </a:lvl3pPr>
          </a:lstStyle>
          <a:p>
            <a:pPr lvl="0"/>
            <a:r>
              <a:rPr lang="en-US"/>
              <a:t>Click to edit Master text styles</a:t>
            </a:r>
          </a:p>
          <a:p>
            <a:pPr lvl="1"/>
            <a:r>
              <a:rPr lang="en-US"/>
              <a:t>Second level</a:t>
            </a:r>
          </a:p>
          <a:p>
            <a:pPr lvl="2"/>
            <a:r>
              <a:rPr lang="en-US"/>
              <a:t>Third level</a:t>
            </a:r>
          </a:p>
        </p:txBody>
      </p:sp>
      <p:sp>
        <p:nvSpPr>
          <p:cNvPr id="23" name="Text Placeholder 8"/>
          <p:cNvSpPr>
            <a:spLocks noGrp="1"/>
          </p:cNvSpPr>
          <p:nvPr>
            <p:ph type="body" sz="quarter" idx="13" hasCustomPrompt="1"/>
          </p:nvPr>
        </p:nvSpPr>
        <p:spPr>
          <a:xfrm>
            <a:off x="371475" y="801674"/>
            <a:ext cx="8812050" cy="533023"/>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6"/>
            <a:ext cx="2705100" cy="1770684"/>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532243"/>
            <a:ext cx="2705100" cy="1705045"/>
          </a:xfrm>
        </p:spPr>
        <p:txBody>
          <a:bodyPr lIns="0" rIns="0">
            <a:normAutofit/>
          </a:bodyPr>
          <a:lstStyle>
            <a:lvl1pPr marL="171450" indent="-171450">
              <a:buClrTx/>
              <a:defRPr sz="1100" i="1"/>
            </a:lvl1pPr>
          </a:lstStyle>
          <a:p>
            <a:pPr lvl="0"/>
            <a:r>
              <a:rPr lang="en-US"/>
              <a:t>Click to edit Master text styles</a:t>
            </a:r>
          </a:p>
        </p:txBody>
      </p:sp>
      <p:sp>
        <p:nvSpPr>
          <p:cNvPr id="2" name="Title 1">
            <a:extLst>
              <a:ext uri="{FF2B5EF4-FFF2-40B4-BE49-F238E27FC236}">
                <a16:creationId xmlns:a16="http://schemas.microsoft.com/office/drawing/2014/main" id="{931F95B7-ECE2-1306-15FA-B1FB031647B5}"/>
              </a:ext>
            </a:extLst>
          </p:cNvPr>
          <p:cNvSpPr>
            <a:spLocks noGrp="1"/>
          </p:cNvSpPr>
          <p:nvPr>
            <p:ph type="title"/>
          </p:nvPr>
        </p:nvSpPr>
        <p:spPr>
          <a:xfrm>
            <a:off x="371475" y="333375"/>
            <a:ext cx="8799195" cy="463330"/>
          </a:xfrm>
        </p:spPr>
        <p:txBody>
          <a:bodyPr/>
          <a:lstStyle/>
          <a:p>
            <a:r>
              <a:rPr lang="en-US"/>
              <a:t>Click to edit Master title style</a:t>
            </a:r>
          </a:p>
        </p:txBody>
      </p:sp>
      <p:sp>
        <p:nvSpPr>
          <p:cNvPr id="6" name="Rectangle: Top Corners Rounded 5"/>
          <p:cNvSpPr/>
          <p:nvPr userDrawn="1"/>
        </p:nvSpPr>
        <p:spPr>
          <a:xfrm rot="16200000">
            <a:off x="10594085" y="-1317244"/>
            <a:ext cx="292608" cy="2926080"/>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Industry Expertise </a:t>
            </a:r>
          </a:p>
        </p:txBody>
      </p:sp>
      <p:sp>
        <p:nvSpPr>
          <p:cNvPr id="7" name="Rectangle: Top Corners Rounded 6"/>
          <p:cNvSpPr/>
          <p:nvPr userDrawn="1"/>
        </p:nvSpPr>
        <p:spPr>
          <a:xfrm rot="16200000">
            <a:off x="10594085" y="871918"/>
            <a:ext cx="292608" cy="2926080"/>
          </a:xfrm>
          <a:prstGeom prst="round2SameRect">
            <a:avLst>
              <a:gd name="adj1" fmla="val 50000"/>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Domain Expertise </a:t>
            </a:r>
          </a:p>
        </p:txBody>
      </p:sp>
      <p:sp>
        <p:nvSpPr>
          <p:cNvPr id="8" name="Rectangle: Top Corners Rounded 7"/>
          <p:cNvSpPr/>
          <p:nvPr userDrawn="1"/>
        </p:nvSpPr>
        <p:spPr>
          <a:xfrm rot="16200000">
            <a:off x="10594085" y="2926764"/>
            <a:ext cx="292608" cy="292608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Technology Expertise </a:t>
            </a:r>
          </a:p>
        </p:txBody>
      </p:sp>
      <p:sp>
        <p:nvSpPr>
          <p:cNvPr id="5" name="Date Placeholder 3">
            <a:extLst>
              <a:ext uri="{FF2B5EF4-FFF2-40B4-BE49-F238E27FC236}">
                <a16:creationId xmlns:a16="http://schemas.microsoft.com/office/drawing/2014/main" id="{E02B1C5F-A199-0D41-B9F5-409DEB92368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9" name="Footer Placeholder 4">
            <a:extLst>
              <a:ext uri="{FF2B5EF4-FFF2-40B4-BE49-F238E27FC236}">
                <a16:creationId xmlns:a16="http://schemas.microsoft.com/office/drawing/2014/main" id="{F11AAB16-5DF3-899C-E99F-837EAC6B3930}"/>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7">
            <a:extLst>
              <a:ext uri="{FF2B5EF4-FFF2-40B4-BE49-F238E27FC236}">
                <a16:creationId xmlns:a16="http://schemas.microsoft.com/office/drawing/2014/main" id="{58B4C552-58E9-3C6B-E15B-06CE439CD4CD}"/>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4134053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ractice Snapshot">
    <p:spTree>
      <p:nvGrpSpPr>
        <p:cNvPr id="1" name=""/>
        <p:cNvGrpSpPr/>
        <p:nvPr/>
      </p:nvGrpSpPr>
      <p:grpSpPr>
        <a:xfrm>
          <a:off x="0" y="0"/>
          <a:ext cx="0" cy="0"/>
          <a:chOff x="0" y="0"/>
          <a:chExt cx="0" cy="0"/>
        </a:xfrm>
      </p:grpSpPr>
      <p:sp>
        <p:nvSpPr>
          <p:cNvPr id="12" name="Text Placeholder 20">
            <a:extLst>
              <a:ext uri="{FF2B5EF4-FFF2-40B4-BE49-F238E27FC236}">
                <a16:creationId xmlns:a16="http://schemas.microsoft.com/office/drawing/2014/main" id="{1E074D02-9F5A-4FA1-836B-2EB1343C476D}"/>
              </a:ext>
            </a:extLst>
          </p:cNvPr>
          <p:cNvSpPr>
            <a:spLocks noGrp="1"/>
          </p:cNvSpPr>
          <p:nvPr>
            <p:ph type="body" sz="quarter" idx="22" hasCustomPrompt="1"/>
          </p:nvPr>
        </p:nvSpPr>
        <p:spPr>
          <a:xfrm>
            <a:off x="-1" y="0"/>
            <a:ext cx="12191997" cy="2180937"/>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5" name="Text Placeholder 20">
            <a:extLst>
              <a:ext uri="{FF2B5EF4-FFF2-40B4-BE49-F238E27FC236}">
                <a16:creationId xmlns:a16="http://schemas.microsoft.com/office/drawing/2014/main" id="{53FFF17F-07F9-8F42-D1AD-7F0498C32C2D}"/>
              </a:ext>
            </a:extLst>
          </p:cNvPr>
          <p:cNvSpPr>
            <a:spLocks noGrp="1"/>
          </p:cNvSpPr>
          <p:nvPr>
            <p:ph type="body" sz="quarter" idx="23" hasCustomPrompt="1"/>
          </p:nvPr>
        </p:nvSpPr>
        <p:spPr>
          <a:xfrm>
            <a:off x="-1" y="1798984"/>
            <a:ext cx="12191997" cy="381953"/>
          </a:xfrm>
          <a:prstGeom prst="rect">
            <a:avLst/>
          </a:prstGeom>
          <a:solidFill>
            <a:srgbClr val="0072BC"/>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3" name="Picture Placeholder 4">
            <a:extLst>
              <a:ext uri="{FF2B5EF4-FFF2-40B4-BE49-F238E27FC236}">
                <a16:creationId xmlns:a16="http://schemas.microsoft.com/office/drawing/2014/main" id="{D4701BBC-D299-DEC0-49E7-9F550EF12F9B}"/>
              </a:ext>
            </a:extLst>
          </p:cNvPr>
          <p:cNvSpPr>
            <a:spLocks noGrp="1"/>
          </p:cNvSpPr>
          <p:nvPr>
            <p:ph type="pic" sz="quarter" idx="14" hasCustomPrompt="1"/>
          </p:nvPr>
        </p:nvSpPr>
        <p:spPr>
          <a:xfrm>
            <a:off x="-1" y="0"/>
            <a:ext cx="12192001" cy="2180937"/>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5" name="Rectangle 4"/>
          <p:cNvSpPr/>
          <p:nvPr userDrawn="1"/>
        </p:nvSpPr>
        <p:spPr>
          <a:xfrm>
            <a:off x="1" y="1802838"/>
            <a:ext cx="12191999" cy="424632"/>
          </a:xfrm>
          <a:prstGeom prst="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50" b="0" i="0" u="none" strike="noStrike" kern="1200" cap="none" spc="0" normalizeH="0" baseline="0" noProof="0">
              <a:ln>
                <a:noFill/>
              </a:ln>
              <a:solidFill>
                <a:srgbClr val="070F26"/>
              </a:solidFill>
              <a:effectLst/>
              <a:uLnTx/>
              <a:uFillTx/>
              <a:latin typeface="Arial"/>
              <a:ea typeface="+mn-ea"/>
              <a:cs typeface="+mn-cs"/>
            </a:endParaRPr>
          </a:p>
        </p:txBody>
      </p:sp>
      <p:sp>
        <p:nvSpPr>
          <p:cNvPr id="3" name="Title Placeholder 1"/>
          <p:cNvSpPr>
            <a:spLocks noGrp="1"/>
          </p:cNvSpPr>
          <p:nvPr>
            <p:ph type="title"/>
          </p:nvPr>
        </p:nvSpPr>
        <p:spPr>
          <a:xfrm>
            <a:off x="379511" y="315492"/>
            <a:ext cx="3426346" cy="682999"/>
          </a:xfrm>
          <a:prstGeom prst="rect">
            <a:avLst/>
          </a:prstGeom>
        </p:spPr>
        <p:txBody>
          <a:bodyPr vert="horz" lIns="0" tIns="0" rIns="0" bIns="0" rtlCol="0" anchor="b">
            <a:noAutofit/>
          </a:bodyPr>
          <a:lstStyle>
            <a:lvl1pPr>
              <a:lnSpc>
                <a:spcPct val="100000"/>
              </a:lnSpc>
              <a:defRPr>
                <a:solidFill>
                  <a:srgbClr val="FFFFFF"/>
                </a:solidFill>
              </a:defRPr>
            </a:lvl1pPr>
          </a:lstStyle>
          <a:p>
            <a:r>
              <a:rPr lang="en-US"/>
              <a:t>Click to edit Master title style</a:t>
            </a:r>
          </a:p>
        </p:txBody>
      </p:sp>
      <p:sp>
        <p:nvSpPr>
          <p:cNvPr id="14" name="Text Placeholder 13"/>
          <p:cNvSpPr>
            <a:spLocks noGrp="1"/>
          </p:cNvSpPr>
          <p:nvPr>
            <p:ph type="body" sz="quarter" idx="16" hasCustomPrompt="1"/>
          </p:nvPr>
        </p:nvSpPr>
        <p:spPr>
          <a:xfrm>
            <a:off x="379513" y="1042856"/>
            <a:ext cx="3426344" cy="711763"/>
          </a:xfrm>
        </p:spPr>
        <p:txBody>
          <a:bodyPr lIns="0" rIns="0" anchor="t">
            <a:noAutofit/>
          </a:bodyPr>
          <a:lstStyle>
            <a:lvl1pPr marL="0" indent="0">
              <a:lnSpc>
                <a:spcPct val="100000"/>
              </a:lnSpc>
              <a:spcBef>
                <a:spcPts val="0"/>
              </a:spcBef>
              <a:buNone/>
              <a:defRPr sz="1200" b="1" baseline="0">
                <a:solidFill>
                  <a:srgbClr val="00DFED"/>
                </a:solidFill>
              </a:defRPr>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11" name="Rectangle 10">
            <a:extLst>
              <a:ext uri="{FF2B5EF4-FFF2-40B4-BE49-F238E27FC236}">
                <a16:creationId xmlns:a16="http://schemas.microsoft.com/office/drawing/2014/main" id="{6B283A68-F17F-8DB2-D61E-A0CE63290A7D}"/>
              </a:ext>
            </a:extLst>
          </p:cNvPr>
          <p:cNvSpPr/>
          <p:nvPr userDrawn="1"/>
        </p:nvSpPr>
        <p:spPr>
          <a:xfrm>
            <a:off x="0" y="2181750"/>
            <a:ext cx="12191998" cy="45719"/>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70F26"/>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5BA874-C9A7-C5FF-AAF8-2723F646DEB5}"/>
              </a:ext>
            </a:extLst>
          </p:cNvPr>
          <p:cNvSpPr/>
          <p:nvPr userDrawn="1"/>
        </p:nvSpPr>
        <p:spPr>
          <a:xfrm>
            <a:off x="1" y="-8003"/>
            <a:ext cx="12192000" cy="45720"/>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71365" rtl="0" eaLnBrk="1" fontAlgn="auto" latinLnBrk="0" hangingPunct="1">
              <a:lnSpc>
                <a:spcPct val="90000"/>
              </a:lnSpc>
              <a:spcBef>
                <a:spcPts val="0"/>
              </a:spcBef>
              <a:spcAft>
                <a:spcPts val="0"/>
              </a:spcAft>
              <a:buClrTx/>
              <a:buSzTx/>
              <a:buFontTx/>
              <a:buNone/>
              <a:tabLst/>
              <a:defRPr/>
            </a:pPr>
            <a:endParaRPr kumimoji="0" lang="en-US" sz="900" b="1" i="0" u="none" strike="noStrike" kern="1200" cap="none" spc="140" normalizeH="0" baseline="0" noProof="0">
              <a:ln>
                <a:noFill/>
              </a:ln>
              <a:solidFill>
                <a:prstClr val="white"/>
              </a:solidFill>
              <a:effectLst/>
              <a:uLnTx/>
              <a:uFillTx/>
              <a:latin typeface="Arial"/>
              <a:ea typeface="+mn-ea"/>
              <a:cs typeface="+mn-cs"/>
            </a:endParaRPr>
          </a:p>
        </p:txBody>
      </p:sp>
      <p:sp>
        <p:nvSpPr>
          <p:cNvPr id="4" name="Footer Placeholder 4">
            <a:extLst>
              <a:ext uri="{FF2B5EF4-FFF2-40B4-BE49-F238E27FC236}">
                <a16:creationId xmlns:a16="http://schemas.microsoft.com/office/drawing/2014/main" id="{9BFB6A3F-712E-5433-3B9A-96B4235FB875}"/>
              </a:ext>
            </a:extLst>
          </p:cNvPr>
          <p:cNvSpPr>
            <a:spLocks noGrp="1"/>
          </p:cNvSpPr>
          <p:nvPr>
            <p:ph type="ftr" sz="quarter" idx="3"/>
          </p:nvPr>
        </p:nvSpPr>
        <p:spPr>
          <a:xfrm>
            <a:off x="379511"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1EFDCA90-3CD6-F325-092B-D86626A5BEA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Text Placeholder 16">
            <a:extLst>
              <a:ext uri="{FF2B5EF4-FFF2-40B4-BE49-F238E27FC236}">
                <a16:creationId xmlns:a16="http://schemas.microsoft.com/office/drawing/2014/main" id="{D10DE01B-980A-7397-2BD2-E7F669D34EF6}"/>
              </a:ext>
            </a:extLst>
          </p:cNvPr>
          <p:cNvSpPr>
            <a:spLocks noGrp="1"/>
          </p:cNvSpPr>
          <p:nvPr>
            <p:ph type="body" sz="quarter" idx="18"/>
          </p:nvPr>
        </p:nvSpPr>
        <p:spPr>
          <a:xfrm>
            <a:off x="37147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7" name="Text Placeholder 16">
            <a:extLst>
              <a:ext uri="{FF2B5EF4-FFF2-40B4-BE49-F238E27FC236}">
                <a16:creationId xmlns:a16="http://schemas.microsoft.com/office/drawing/2014/main" id="{75580433-905F-C028-2286-B0C6BBF58B48}"/>
              </a:ext>
            </a:extLst>
          </p:cNvPr>
          <p:cNvSpPr>
            <a:spLocks noGrp="1"/>
          </p:cNvSpPr>
          <p:nvPr>
            <p:ph type="body" sz="quarter" idx="19"/>
          </p:nvPr>
        </p:nvSpPr>
        <p:spPr>
          <a:xfrm>
            <a:off x="3346379"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8" name="Text Placeholder 16">
            <a:extLst>
              <a:ext uri="{FF2B5EF4-FFF2-40B4-BE49-F238E27FC236}">
                <a16:creationId xmlns:a16="http://schemas.microsoft.com/office/drawing/2014/main" id="{660BD6C2-13EC-69C8-FAF2-75677F85BFD9}"/>
              </a:ext>
            </a:extLst>
          </p:cNvPr>
          <p:cNvSpPr>
            <a:spLocks noGrp="1"/>
          </p:cNvSpPr>
          <p:nvPr>
            <p:ph type="body" sz="quarter" idx="20"/>
          </p:nvPr>
        </p:nvSpPr>
        <p:spPr>
          <a:xfrm>
            <a:off x="6321282"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F273F563-BCBD-CB9C-2BFB-9B489B273A33}"/>
              </a:ext>
            </a:extLst>
          </p:cNvPr>
          <p:cNvSpPr>
            <a:spLocks noGrp="1"/>
          </p:cNvSpPr>
          <p:nvPr>
            <p:ph type="body" sz="quarter" idx="21"/>
          </p:nvPr>
        </p:nvSpPr>
        <p:spPr>
          <a:xfrm>
            <a:off x="929618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23594854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E494008F-45E0-F01A-5EC6-E4A006A54752}"/>
              </a:ext>
            </a:extLst>
          </p:cNvPr>
          <p:cNvSpPr>
            <a:spLocks noGrp="1"/>
          </p:cNvSpPr>
          <p:nvPr>
            <p:ph type="pic" sz="quarter" idx="40" hasCustomPrompt="1"/>
          </p:nvPr>
        </p:nvSpPr>
        <p:spPr>
          <a:xfrm>
            <a:off x="8391196" y="1"/>
            <a:ext cx="3800803" cy="2054818"/>
          </a:xfrm>
          <a:prstGeom prst="rect">
            <a:avLst/>
          </a:prstGeom>
          <a:noFill/>
        </p:spPr>
        <p:txBody>
          <a:bodyPr tIns="731520" bIns="0" anchor="t" anchorCtr="0"/>
          <a:lstStyle>
            <a:lvl1pPr marL="0" indent="0" algn="ctr">
              <a:buFontTx/>
              <a:buNone/>
              <a:defRPr sz="1400">
                <a:solidFill>
                  <a:srgbClr val="2E404D"/>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p:txBody>
      </p:sp>
      <p:sp>
        <p:nvSpPr>
          <p:cNvPr id="9" name="Rectangle 8"/>
          <p:cNvSpPr/>
          <p:nvPr userDrawn="1"/>
        </p:nvSpPr>
        <p:spPr>
          <a:xfrm>
            <a:off x="1" y="0"/>
            <a:ext cx="8391195"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p:cNvSpPr txBox="1"/>
          <p:nvPr userDrawn="1"/>
        </p:nvSpPr>
        <p:spPr>
          <a:xfrm>
            <a:off x="8388352" y="2057400"/>
            <a:ext cx="3803649" cy="4800601"/>
          </a:xfrm>
          <a:prstGeom prst="rect">
            <a:avLst/>
          </a:prstGeom>
          <a:solidFill>
            <a:srgbClr val="070F26"/>
          </a:solidFill>
        </p:spPr>
        <p:txBody>
          <a:bodyPr wrap="square" rtlCol="0">
            <a:noAutofit/>
          </a:bodyPr>
          <a:lstStyle/>
          <a:p>
            <a:pPr marL="224356" marR="0" lvl="0" indent="-171442"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a:ea typeface="+mn-ea"/>
              <a:cs typeface="+mn-cs"/>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endParaRPr>
          </a:p>
        </p:txBody>
      </p:sp>
      <p:sp>
        <p:nvSpPr>
          <p:cNvPr id="3" name="Text Placeholder 8"/>
          <p:cNvSpPr>
            <a:spLocks noGrp="1"/>
          </p:cNvSpPr>
          <p:nvPr>
            <p:ph type="body" sz="quarter" idx="13" hasCustomPrompt="1"/>
          </p:nvPr>
        </p:nvSpPr>
        <p:spPr>
          <a:xfrm>
            <a:off x="381000" y="746552"/>
            <a:ext cx="783994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6" name="Text Placeholder 15"/>
          <p:cNvSpPr>
            <a:spLocks noGrp="1"/>
          </p:cNvSpPr>
          <p:nvPr>
            <p:ph type="body" sz="quarter" idx="15"/>
          </p:nvPr>
        </p:nvSpPr>
        <p:spPr>
          <a:xfrm>
            <a:off x="387452" y="2538969"/>
            <a:ext cx="3803547"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38969"/>
            <a:ext cx="3762375"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85374" y="2538969"/>
            <a:ext cx="3219174" cy="3709431"/>
          </a:xfrm>
        </p:spPr>
        <p:txBody>
          <a:bodyPr>
            <a:normAutofit/>
          </a:bodyPr>
          <a:lstStyle>
            <a:lvl1pPr marL="171450" indent="-171450">
              <a:buClrTx/>
              <a:defRPr sz="1400">
                <a:solidFill>
                  <a:srgbClr val="FFFFFF"/>
                </a:solidFill>
              </a:defRPr>
            </a:lvl1pPr>
            <a:lvl2pPr marL="515938" indent="-192088">
              <a:buClrTx/>
              <a:buFont typeface="Arial" panose="020B0604020202020204" pitchFamily="34" charset="0"/>
              <a:buChar char="−"/>
              <a:defRPr sz="1200">
                <a:solidFill>
                  <a:srgbClr val="FFFFFF"/>
                </a:solidFill>
              </a:defRPr>
            </a:lvl2pPr>
            <a:lvl3pPr marL="800100" indent="-152400">
              <a:buClrTx/>
              <a:defRPr sz="1100">
                <a:solidFill>
                  <a:srgbClr val="FFFFFF"/>
                </a:solidFill>
              </a:defRPr>
            </a:lvl3pPr>
            <a:lvl4pPr marL="1143000" indent="-171450">
              <a:buClrTx/>
              <a:buFont typeface="Arial" panose="020B0604020202020204" pitchFamily="34" charset="0"/>
              <a:buChar char="−"/>
              <a:defRPr sz="1050">
                <a:solidFill>
                  <a:srgbClr val="FFFFFF"/>
                </a:solidFill>
              </a:defRPr>
            </a:lvl4pPr>
            <a:lvl5pPr marL="1428750" indent="-133350">
              <a:buClrTx/>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2023 NTT DATA Services, LLC. All rights reserved.</a:t>
            </a:r>
          </a:p>
        </p:txBody>
      </p:sp>
      <p:sp>
        <p:nvSpPr>
          <p:cNvPr id="17" name="Text Placeholder 16"/>
          <p:cNvSpPr>
            <a:spLocks noGrp="1"/>
          </p:cNvSpPr>
          <p:nvPr>
            <p:ph type="body" sz="quarter" idx="18"/>
          </p:nvPr>
        </p:nvSpPr>
        <p:spPr>
          <a:xfrm>
            <a:off x="387350" y="2200275"/>
            <a:ext cx="3803650"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6" name="Text Placeholder 16"/>
          <p:cNvSpPr>
            <a:spLocks noGrp="1"/>
          </p:cNvSpPr>
          <p:nvPr>
            <p:ph type="body" sz="quarter" idx="20"/>
          </p:nvPr>
        </p:nvSpPr>
        <p:spPr>
          <a:xfrm>
            <a:off x="8585374" y="2200275"/>
            <a:ext cx="3219174" cy="282994"/>
          </a:xfrm>
          <a:prstGeom prst="roundRect">
            <a:avLst>
              <a:gd name="adj" fmla="val 50000"/>
            </a:avLst>
          </a:prstGeom>
          <a:solidFill>
            <a:schemeClr val="bg1"/>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4" name="NTT DATA Global Logo" descr="NTT DATA Global Logo">
            <a:extLst>
              <a:ext uri="{FF2B5EF4-FFF2-40B4-BE49-F238E27FC236}">
                <a16:creationId xmlns:a16="http://schemas.microsoft.com/office/drawing/2014/main" id="{3B868FA7-E0CE-2EB8-7F94-CABF86662BC7}"/>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DE" sz="200" b="0" i="0" u="none" strike="noStrike" kern="1200" cap="none" spc="0" normalizeH="0" baseline="0" noProof="0">
                <a:ln>
                  <a:noFill/>
                </a:ln>
                <a:solidFill>
                  <a:srgbClr val="00DFED"/>
                </a:solidFill>
                <a:effectLst/>
                <a:uLnTx/>
                <a:uFillTx/>
                <a:latin typeface="Arial"/>
                <a:ea typeface="+mn-ea"/>
                <a:cs typeface="+mn-cs"/>
              </a:rPr>
              <a:t> </a:t>
            </a:r>
          </a:p>
        </p:txBody>
      </p:sp>
      <p:sp>
        <p:nvSpPr>
          <p:cNvPr id="20" name="Date Placeholder 3">
            <a:extLst>
              <a:ext uri="{FF2B5EF4-FFF2-40B4-BE49-F238E27FC236}">
                <a16:creationId xmlns:a16="http://schemas.microsoft.com/office/drawing/2014/main" id="{4076AECE-61D2-50E1-6512-0AD7A9750B89}"/>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21" name="Footer Placeholder 4">
            <a:extLst>
              <a:ext uri="{FF2B5EF4-FFF2-40B4-BE49-F238E27FC236}">
                <a16:creationId xmlns:a16="http://schemas.microsoft.com/office/drawing/2014/main" id="{70652956-9703-66C0-C677-2DF6AD3BEEA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7">
            <a:extLst>
              <a:ext uri="{FF2B5EF4-FFF2-40B4-BE49-F238E27FC236}">
                <a16:creationId xmlns:a16="http://schemas.microsoft.com/office/drawing/2014/main" id="{F5BF1F38-2D32-BD86-1520-4EC5CCA918C8}"/>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3" name="Title 22">
            <a:extLst>
              <a:ext uri="{FF2B5EF4-FFF2-40B4-BE49-F238E27FC236}">
                <a16:creationId xmlns:a16="http://schemas.microsoft.com/office/drawing/2014/main" id="{450F0034-005E-276F-F0D4-C6BA010C10B6}"/>
              </a:ext>
            </a:extLst>
          </p:cNvPr>
          <p:cNvSpPr>
            <a:spLocks noGrp="1"/>
          </p:cNvSpPr>
          <p:nvPr>
            <p:ph type="title"/>
          </p:nvPr>
        </p:nvSpPr>
        <p:spPr>
          <a:xfrm>
            <a:off x="381000" y="279976"/>
            <a:ext cx="7839947" cy="533399"/>
          </a:xfrm>
        </p:spPr>
        <p:txBody>
          <a:bodyPr anchor="b"/>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382278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9">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rgbClr val="070F26"/>
        </a:solidFill>
        <a:effectLst/>
      </p:bgPr>
    </p:bg>
    <p:spTree>
      <p:nvGrpSpPr>
        <p:cNvPr id="1" name=""/>
        <p:cNvGrpSpPr/>
        <p:nvPr/>
      </p:nvGrpSpPr>
      <p:grpSpPr>
        <a:xfrm>
          <a:off x="0" y="0"/>
          <a:ext cx="0" cy="0"/>
          <a:chOff x="0" y="0"/>
          <a:chExt cx="0" cy="0"/>
        </a:xfrm>
      </p:grpSpPr>
      <p:sp>
        <p:nvSpPr>
          <p:cNvPr id="14" name="Smart Navy SemiTrans Overlay">
            <a:extLst>
              <a:ext uri="{FF2B5EF4-FFF2-40B4-BE49-F238E27FC236}">
                <a16:creationId xmlns:a16="http://schemas.microsoft.com/office/drawing/2014/main" id="{43A95ACD-5AA7-48FD-F2A1-32617C4B28B1}"/>
              </a:ext>
            </a:extLst>
          </p:cNvPr>
          <p:cNvSpPr>
            <a:spLocks noGrp="1"/>
          </p:cNvSpPr>
          <p:nvPr>
            <p:ph type="body" sz="quarter" idx="16"/>
          </p:nvPr>
        </p:nvSpPr>
        <p:spPr>
          <a:xfrm>
            <a:off x="0" y="3348317"/>
            <a:ext cx="12192000" cy="3509682"/>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1CDB5805-09B4-AE4D-9C1C-FEB4FB75993A}"/>
              </a:ext>
            </a:extLst>
          </p:cNvPr>
          <p:cNvSpPr>
            <a:spLocks noGrp="1"/>
          </p:cNvSpPr>
          <p:nvPr>
            <p:ph type="pic" sz="quarter" idx="13" hasCustomPrompt="1"/>
          </p:nvPr>
        </p:nvSpPr>
        <p:spPr>
          <a:xfrm>
            <a:off x="0" y="3352800"/>
            <a:ext cx="12192000" cy="3509682"/>
          </a:xfrm>
          <a:prstGeom prst="rect">
            <a:avLst/>
          </a:prstGeom>
          <a:solidFill>
            <a:schemeClr val="tx1">
              <a:lumMod val="65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Innovation Curve Over">
            <a:extLst>
              <a:ext uri="{FF2B5EF4-FFF2-40B4-BE49-F238E27FC236}">
                <a16:creationId xmlns:a16="http://schemas.microsoft.com/office/drawing/2014/main" id="{4A127BA4-7154-3E4A-F40F-9DD2FC446148}"/>
              </a:ext>
              <a:ext uri="{C183D7F6-B498-43B3-948B-1728B52AA6E4}">
                <adec:decorative xmlns:adec="http://schemas.microsoft.com/office/drawing/2017/decorative" val="1"/>
              </a:ext>
            </a:extLst>
          </p:cNvPr>
          <p:cNvSpPr>
            <a:spLocks noGrp="1"/>
          </p:cNvSpPr>
          <p:nvPr>
            <p:ph type="body" sz="quarter" idx="14"/>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65FB872-9A4D-2AD0-3AD9-886D590FC64E}"/>
              </a:ext>
            </a:extLst>
          </p:cNvPr>
          <p:cNvSpPr>
            <a:spLocks noGrp="1"/>
          </p:cNvSpPr>
          <p:nvPr>
            <p:ph type="title" hasCustomPrompt="1"/>
          </p:nvPr>
        </p:nvSpPr>
        <p:spPr>
          <a:xfrm>
            <a:off x="381000" y="1668695"/>
            <a:ext cx="11430000" cy="600703"/>
          </a:xfrm>
        </p:spPr>
        <p:txBody>
          <a:bodyPr anchor="b"/>
          <a:lstStyle>
            <a:lvl1pPr>
              <a:defRPr sz="2000">
                <a:solidFill>
                  <a:srgbClr val="FFFFFF"/>
                </a:solidFill>
                <a:latin typeface="+mn-lt"/>
              </a:defRPr>
            </a:lvl1pPr>
          </a:lstStyle>
          <a:p>
            <a:r>
              <a:rPr lang="en-US"/>
              <a:t>Click to edit name</a:t>
            </a:r>
          </a:p>
        </p:txBody>
      </p:sp>
      <p:sp>
        <p:nvSpPr>
          <p:cNvPr id="10" name="Text Placeholder 9">
            <a:extLst>
              <a:ext uri="{FF2B5EF4-FFF2-40B4-BE49-F238E27FC236}">
                <a16:creationId xmlns:a16="http://schemas.microsoft.com/office/drawing/2014/main" id="{146F6FE1-026A-999A-8A96-C4FC29A665B7}"/>
              </a:ext>
            </a:extLst>
          </p:cNvPr>
          <p:cNvSpPr>
            <a:spLocks noGrp="1"/>
          </p:cNvSpPr>
          <p:nvPr>
            <p:ph type="body" sz="quarter" idx="15" hasCustomPrompt="1"/>
          </p:nvPr>
        </p:nvSpPr>
        <p:spPr>
          <a:xfrm>
            <a:off x="381000" y="2286000"/>
            <a:ext cx="11428413" cy="1024904"/>
          </a:xfrm>
        </p:spPr>
        <p:txBody>
          <a:bodyPr/>
          <a:lstStyle>
            <a:lvl1pPr marL="0" indent="0">
              <a:buNone/>
              <a:defRPr sz="1600">
                <a:solidFill>
                  <a:srgbClr val="FFFFFF"/>
                </a:solidFill>
              </a:defRPr>
            </a:lvl1pPr>
          </a:lstStyle>
          <a:p>
            <a:pPr lvl="0"/>
            <a:r>
              <a:rPr lang="en-US"/>
              <a:t>Click to edit contact info</a:t>
            </a:r>
          </a:p>
        </p:txBody>
      </p:sp>
      <p:sp>
        <p:nvSpPr>
          <p:cNvPr id="11" name="TextBox 10">
            <a:extLst>
              <a:ext uri="{FF2B5EF4-FFF2-40B4-BE49-F238E27FC236}">
                <a16:creationId xmlns:a16="http://schemas.microsoft.com/office/drawing/2014/main" id="{48A7A7D0-7FE4-F75C-A52C-3BB9BE231DBC}"/>
              </a:ext>
            </a:extLst>
          </p:cNvPr>
          <p:cNvSpPr txBox="1"/>
          <p:nvPr userDrawn="1"/>
        </p:nvSpPr>
        <p:spPr>
          <a:xfrm>
            <a:off x="381000" y="1186453"/>
            <a:ext cx="2401298"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9A3FC"/>
                </a:solidFill>
                <a:effectLst/>
                <a:uLnTx/>
                <a:uFillTx/>
                <a:latin typeface="Georgia Pro" panose="02040502050405020303" pitchFamily="18" charset="0"/>
                <a:ea typeface="+mn-ea"/>
                <a:cs typeface="+mn-cs"/>
              </a:rPr>
              <a:t>Thank you</a:t>
            </a:r>
          </a:p>
        </p:txBody>
      </p:sp>
      <p:sp>
        <p:nvSpPr>
          <p:cNvPr id="13" name="NTT DATA Global Logo" descr="NTT DATA Global Logo">
            <a:extLst>
              <a:ext uri="{FF2B5EF4-FFF2-40B4-BE49-F238E27FC236}">
                <a16:creationId xmlns:a16="http://schemas.microsoft.com/office/drawing/2014/main" id="{DC948215-FD86-3519-1E66-2CA18B510C96}"/>
              </a:ext>
            </a:extLst>
          </p:cNvPr>
          <p:cNvSpPr/>
          <p:nvPr userDrawn="1"/>
        </p:nvSpPr>
        <p:spPr bwMode="black">
          <a:xfrm>
            <a:off x="402336" y="320040"/>
            <a:ext cx="1956816" cy="39872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tx1"/>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Date Placeholder 5">
            <a:extLst>
              <a:ext uri="{FF2B5EF4-FFF2-40B4-BE49-F238E27FC236}">
                <a16:creationId xmlns:a16="http://schemas.microsoft.com/office/drawing/2014/main" id="{048792A2-BEB3-654E-5794-D2EDFCE61EDC}"/>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9" name="Footer Placeholder 8">
            <a:extLst>
              <a:ext uri="{FF2B5EF4-FFF2-40B4-BE49-F238E27FC236}">
                <a16:creationId xmlns:a16="http://schemas.microsoft.com/office/drawing/2014/main" id="{378B477E-254D-B2B1-BB51-D09B70331C7C}"/>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78628D2F-D6B4-2B29-87BA-808DE38CEC33}"/>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334091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4774256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720075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mart Navy">
    <p:bg>
      <p:bgPr>
        <a:solidFill>
          <a:srgbClr val="070F26"/>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1615296B-7D86-833D-E6BA-B94DB6EC001E}"/>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946782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White">
    <p:bg>
      <p:bgPr>
        <a:solidFill>
          <a:schemeClr val="tx1"/>
        </a:solidFill>
        <a:effectLst/>
      </p:bgPr>
    </p:bg>
    <p:spTree>
      <p:nvGrpSpPr>
        <p:cNvPr id="1" name=""/>
        <p:cNvGrpSpPr/>
        <p:nvPr/>
      </p:nvGrpSpPr>
      <p:grpSpPr>
        <a:xfrm>
          <a:off x="0" y="0"/>
          <a:ext cx="0" cy="0"/>
          <a:chOff x="0" y="0"/>
          <a:chExt cx="0" cy="0"/>
        </a:xfrm>
      </p:grpSpPr>
      <p:sp>
        <p:nvSpPr>
          <p:cNvPr id="3" name="NTT DATA Global Logo" descr="NTT DATA Global Logo">
            <a:extLst>
              <a:ext uri="{FF2B5EF4-FFF2-40B4-BE49-F238E27FC236}">
                <a16:creationId xmlns:a16="http://schemas.microsoft.com/office/drawing/2014/main" id="{9B1656D1-90B8-BAEC-BAE1-40408FA32F2C}"/>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09500961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rgbClr val="070F26"/>
        </a:solidFill>
        <a:effectLst/>
      </p:bgPr>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0D73EB22-28B8-EDF3-DAF5-3AC807C66A98}"/>
              </a:ext>
            </a:extLst>
          </p:cNvPr>
          <p:cNvSpPr>
            <a:spLocks noGrp="1"/>
          </p:cNvSpPr>
          <p:nvPr>
            <p:ph type="body" sz="quarter" idx="16"/>
          </p:nvPr>
        </p:nvSpPr>
        <p:spPr>
          <a:xfrm>
            <a:off x="0" y="0"/>
            <a:ext cx="12192000" cy="6858000"/>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NTT DATA Global Logo" descr="NTT DATA Global Logo">
            <a:extLst>
              <a:ext uri="{FF2B5EF4-FFF2-40B4-BE49-F238E27FC236}">
                <a16:creationId xmlns:a16="http://schemas.microsoft.com/office/drawing/2014/main" id="{534A451C-A194-D71D-4CF6-5B22A3878D16}"/>
              </a:ext>
            </a:extLst>
          </p:cNvPr>
          <p:cNvSpPr>
            <a:spLocks noGrp="1"/>
          </p:cNvSpPr>
          <p:nvPr>
            <p:ph type="body" sz="quarter" idx="15"/>
          </p:nvPr>
        </p:nvSpPr>
        <p:spPr bwMode="black">
          <a:xfrm>
            <a:off x="3333909" y="2865120"/>
            <a:ext cx="5524182" cy="1127760"/>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2" name="Picture Placeholder 4">
            <a:extLst>
              <a:ext uri="{FF2B5EF4-FFF2-40B4-BE49-F238E27FC236}">
                <a16:creationId xmlns:a16="http://schemas.microsoft.com/office/drawing/2014/main" id="{2F858FA1-7D21-8F05-79E4-62B789D77D0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335753282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_Agenda_background image">
    <p:bg bwMode="ltGray">
      <p:bgPr>
        <a:solidFill>
          <a:schemeClr val="tx1"/>
        </a:solidFill>
        <a:effectLst/>
      </p:bgPr>
    </p:bg>
    <p:spTree>
      <p:nvGrpSpPr>
        <p:cNvPr id="1" name=""/>
        <p:cNvGrpSpPr/>
        <p:nvPr/>
      </p:nvGrpSpPr>
      <p:grpSpPr>
        <a:xfrm>
          <a:off x="0" y="0"/>
          <a:ext cx="0" cy="0"/>
          <a:chOff x="0" y="0"/>
          <a:chExt cx="0" cy="0"/>
        </a:xfrm>
      </p:grpSpPr>
      <p:sp>
        <p:nvSpPr>
          <p:cNvPr id="6" name="Text Placeholder 20">
            <a:extLst>
              <a:ext uri="{FF2B5EF4-FFF2-40B4-BE49-F238E27FC236}">
                <a16:creationId xmlns:a16="http://schemas.microsoft.com/office/drawing/2014/main" id="{9E2B4CDB-3D48-1507-FA3C-04E073826C3E}"/>
              </a:ext>
            </a:extLst>
          </p:cNvPr>
          <p:cNvSpPr>
            <a:spLocks noGrp="1"/>
          </p:cNvSpPr>
          <p:nvPr>
            <p:ph type="body" sz="quarter" idx="16"/>
          </p:nvPr>
        </p:nvSpPr>
        <p:spPr>
          <a:xfrm>
            <a:off x="0" y="0"/>
            <a:ext cx="12192000" cy="6858000"/>
          </a:xfrm>
          <a:prstGeom prst="rect">
            <a:avLst/>
          </a:prstGeom>
          <a:solidFill>
            <a:srgbClr val="050D24">
              <a:alpha val="68000"/>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4">
            <a:extLst>
              <a:ext uri="{FF2B5EF4-FFF2-40B4-BE49-F238E27FC236}">
                <a16:creationId xmlns:a16="http://schemas.microsoft.com/office/drawing/2014/main" id="{5946D095-034D-635E-372D-B4EAE0A51437}"/>
              </a:ext>
            </a:extLst>
          </p:cNvPr>
          <p:cNvSpPr>
            <a:spLocks noGrp="1"/>
          </p:cNvSpPr>
          <p:nvPr>
            <p:ph type="pic" sz="quarter" idx="40" hasCustomPrompt="1"/>
          </p:nvPr>
        </p:nvSpPr>
        <p:spPr>
          <a:xfrm>
            <a:off x="0" y="0"/>
            <a:ext cx="12192000" cy="6860241"/>
          </a:xfrm>
          <a:prstGeom prst="rect">
            <a:avLst/>
          </a:prstGeom>
          <a:noFill/>
        </p:spPr>
        <p:txBody>
          <a:bodyPr tIns="0" bIns="1005840" anchor="b"/>
          <a:lstStyle>
            <a:lvl1pPr marL="0" indent="0" algn="ctr">
              <a:buFontTx/>
              <a:buNone/>
              <a:defRPr sz="2400">
                <a:solidFill>
                  <a:srgbClr val="7BF7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40" name="NTT DATA Global Logo" descr="NTT DATA Global Logo">
            <a:extLst>
              <a:ext uri="{FF2B5EF4-FFF2-40B4-BE49-F238E27FC236}">
                <a16:creationId xmlns:a16="http://schemas.microsoft.com/office/drawing/2014/main" id="{6CCE7C0A-2223-FE3D-D24F-CB1BE04EA09C}"/>
              </a:ext>
            </a:extLst>
          </p:cNvPr>
          <p:cNvSpPr>
            <a:spLocks noGrp="1"/>
          </p:cNvSpPr>
          <p:nvPr>
            <p:ph type="body" sz="quarter" idx="15"/>
          </p:nvPr>
        </p:nvSpPr>
        <p:spPr bwMode="black">
          <a:xfrm>
            <a:off x="10587280" y="6427885"/>
            <a:ext cx="1217378" cy="24852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794E24E1-0813-A280-A4AB-5D6192DF6872}"/>
              </a:ext>
            </a:extLst>
          </p:cNvPr>
          <p:cNvSpPr>
            <a:spLocks noGrp="1"/>
          </p:cNvSpPr>
          <p:nvPr>
            <p:ph type="dt" sz="half" idx="46"/>
          </p:nvPr>
        </p:nvSpPr>
        <p:spPr/>
        <p:txBody>
          <a:bodyPr/>
          <a:lstStyle>
            <a:lvl1pPr>
              <a:defRPr>
                <a:solidFill>
                  <a:schemeClr val="tx1"/>
                </a:solidFill>
              </a:defRPr>
            </a:lvl1pPr>
          </a:lstStyle>
          <a:p>
            <a:r>
              <a:rPr lang="en-US"/>
              <a:t>August 2024</a:t>
            </a:r>
          </a:p>
        </p:txBody>
      </p:sp>
      <p:sp>
        <p:nvSpPr>
          <p:cNvPr id="4" name="Footer Placeholder 3">
            <a:extLst>
              <a:ext uri="{FF2B5EF4-FFF2-40B4-BE49-F238E27FC236}">
                <a16:creationId xmlns:a16="http://schemas.microsoft.com/office/drawing/2014/main" id="{A0F3609D-1E09-FB12-8D40-0C2A3058D0E5}"/>
              </a:ext>
            </a:extLst>
          </p:cNvPr>
          <p:cNvSpPr>
            <a:spLocks noGrp="1"/>
          </p:cNvSpPr>
          <p:nvPr>
            <p:ph type="ftr" sz="quarter" idx="47"/>
          </p:nvPr>
        </p:nvSpPr>
        <p:spPr/>
        <p:txBody>
          <a:bodyPr/>
          <a:lstStyle>
            <a:lvl1pPr>
              <a:defRPr>
                <a:solidFill>
                  <a:schemeClr val="tx1"/>
                </a:solidFill>
              </a:defRPr>
            </a:lvl1pPr>
          </a:lstStyle>
          <a:p>
            <a:r>
              <a:rPr lang="en-US"/>
              <a:t>© 2024 NTT DATA, Inc.</a:t>
            </a:r>
          </a:p>
        </p:txBody>
      </p:sp>
      <p:sp>
        <p:nvSpPr>
          <p:cNvPr id="5" name="Slide Number Placeholder 4">
            <a:extLst>
              <a:ext uri="{FF2B5EF4-FFF2-40B4-BE49-F238E27FC236}">
                <a16:creationId xmlns:a16="http://schemas.microsoft.com/office/drawing/2014/main" id="{4E9C0201-FCB0-C02E-F233-01D1B43EFBF1}"/>
              </a:ext>
            </a:extLst>
          </p:cNvPr>
          <p:cNvSpPr>
            <a:spLocks noGrp="1"/>
          </p:cNvSpPr>
          <p:nvPr>
            <p:ph type="sldNum" sz="quarter" idx="48"/>
          </p:nvPr>
        </p:nvSpPr>
        <p:spPr/>
        <p:txBody>
          <a:bodyPr/>
          <a:lstStyle>
            <a:lvl1pPr>
              <a:defRPr>
                <a:solidFill>
                  <a:schemeClr val="tx1"/>
                </a:solidFill>
              </a:defRPr>
            </a:lvl1pPr>
          </a:lstStyle>
          <a:p>
            <a:fld id="{93AC7A9E-CA9C-4569-ABEA-3F70766B37F0}" type="slidenum">
              <a:rPr lang="en-US" smtClean="0"/>
              <a:pPr/>
              <a:t>‹#›</a:t>
            </a:fld>
            <a:endParaRPr lang="en-US"/>
          </a:p>
        </p:txBody>
      </p:sp>
    </p:spTree>
    <p:extLst>
      <p:ext uri="{BB962C8B-B14F-4D97-AF65-F5344CB8AC3E}">
        <p14:creationId xmlns:p14="http://schemas.microsoft.com/office/powerpoint/2010/main" val="3963285696"/>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a:t>January 2024</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2024 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201889115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lvl1pPr marL="0" indent="0">
              <a:buNone/>
              <a:defRPr b="1"/>
            </a:lvl1pPr>
            <a:lvl2pPr marL="447675" indent="-231775">
              <a:buFont typeface="Arial" panose="020B0604020202020204" pitchFamily="34" charset="0"/>
              <a:buChar char="•"/>
              <a:defRPr/>
            </a:lvl2pPr>
            <a:lvl3pPr marL="809625" indent="-169863">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142888C-A3A0-6F7E-9A27-F10B2FEC869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11" name="Footer Placeholder 10">
            <a:extLst>
              <a:ext uri="{FF2B5EF4-FFF2-40B4-BE49-F238E27FC236}">
                <a16:creationId xmlns:a16="http://schemas.microsoft.com/office/drawing/2014/main" id="{BAD25239-7DE2-A478-79CB-B1A7E27A235A}"/>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AD4424CA-F3BF-1518-D6DF-DC6E3D5897B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94552332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612153"/>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520350"/>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852585"/>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5481672"/>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3945835" y="5538787"/>
            <a:ext cx="7861852" cy="454539"/>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471219" y="5512847"/>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0072B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6458447"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3808098360"/>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612153"/>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520350"/>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2037258"/>
          </a:xfrm>
        </p:spPr>
        <p:txBody>
          <a:bodyPr/>
          <a:lstStyle>
            <a:lvl1pPr marL="112713" indent="-112713">
              <a:spcBef>
                <a:spcPts val="400"/>
              </a:spcBef>
              <a:spcAft>
                <a:spcPts val="0"/>
              </a:spcAft>
              <a:defRPr sz="1050"/>
            </a:lvl1pPr>
            <a:lvl2pPr marL="342900" indent="-114300">
              <a:spcBef>
                <a:spcPts val="0"/>
              </a:spcBef>
              <a:spcAft>
                <a:spcPts val="0"/>
              </a:spcAft>
              <a:defRPr sz="9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852585"/>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August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602824931"/>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361269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03458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77766511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67835746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7160507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18878716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241476444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1505566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0466099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67141846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73005822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23123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689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339331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98014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83167362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6051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75175289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88057269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241103037"/>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1259310293"/>
      </p:ext>
    </p:extLst>
  </p:cSld>
  <p:clrMapOvr>
    <a:masterClrMapping/>
  </p:clrMapOvr>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54996648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914140240"/>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219898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1034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284634329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3058811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85811196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60788661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8026524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2021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996054912"/>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0136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90479454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ChangeAspect="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22983"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noProof="0"/>
              <a:t>© 2023 NTT DATA, Inc. | (Insert appropriate disclaimer if required)</a:t>
            </a:r>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14081777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noProof="0"/>
              <a:t>© 2023 NTT DATA, Inc. | (Insert appropriate disclaimer if required)</a:t>
            </a:r>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878877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81019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noProof="0"/>
              <a:t>© 2023 NTT DATA, Inc. | (Insert appropriate disclaimer if required)</a:t>
            </a:r>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93714847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en-US" noProof="0"/>
              <a:t>© 2023 NTT DATA, Inc. | (Insert appropriate disclaimer if required)</a:t>
            </a:r>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40710229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46680724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14196883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endParaRPr lang="pt-BR" noProof="0"/>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24790487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59276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799067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27881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58166082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2023 NTT DATA, Inc. | (Insert appropriate disclaimer if required)</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212909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4961198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859285861"/>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Tree>
    <p:extLst>
      <p:ext uri="{BB962C8B-B14F-4D97-AF65-F5344CB8AC3E}">
        <p14:creationId xmlns:p14="http://schemas.microsoft.com/office/powerpoint/2010/main" val="2381720134"/>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2023 NTT DATA, Inc. | (Insert appropriate disclaimer if required)</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06532582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770102049"/>
      </p:ext>
    </p:extLst>
  </p:cSld>
  <p:clrMapOvr>
    <a:masterClrMapping/>
  </p:clrMapOvr>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2023 NTT DATA, Inc. | (Insert appropriate disclaimer if required)</a:t>
            </a: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8882353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78108781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0511477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071132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389090735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41545592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8" name="図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2023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5319169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2774786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genda_white">
    <p:bg bwMode="ltGray">
      <p:bgPr>
        <a:solidFill>
          <a:schemeClr val="tx1"/>
        </a:solidFill>
        <a:effectLst/>
      </p:bgPr>
    </p:bg>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40005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39" name="Text Placeholder 17"/>
          <p:cNvSpPr>
            <a:spLocks noGrp="1"/>
          </p:cNvSpPr>
          <p:nvPr>
            <p:ph type="body" sz="quarter" idx="13" hasCustomPrompt="1"/>
          </p:nvPr>
        </p:nvSpPr>
        <p:spPr>
          <a:xfrm>
            <a:off x="2739832"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2" name="Text Placeholder 17"/>
          <p:cNvSpPr>
            <a:spLocks noGrp="1"/>
          </p:cNvSpPr>
          <p:nvPr>
            <p:ph type="body" sz="quarter" idx="15" hasCustomPrompt="1"/>
          </p:nvPr>
        </p:nvSpPr>
        <p:spPr>
          <a:xfrm>
            <a:off x="508339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5" name="Text Placeholder 17"/>
          <p:cNvSpPr>
            <a:spLocks noGrp="1"/>
          </p:cNvSpPr>
          <p:nvPr>
            <p:ph type="body" sz="quarter" idx="17" hasCustomPrompt="1"/>
          </p:nvPr>
        </p:nvSpPr>
        <p:spPr>
          <a:xfrm>
            <a:off x="7426956"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48" name="Text Placeholder 17"/>
          <p:cNvSpPr>
            <a:spLocks noGrp="1"/>
          </p:cNvSpPr>
          <p:nvPr>
            <p:ph type="body" sz="quarter" idx="19" hasCustomPrompt="1"/>
          </p:nvPr>
        </p:nvSpPr>
        <p:spPr>
          <a:xfrm>
            <a:off x="9771124" y="2102867"/>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6" name="Text Placeholder 17"/>
          <p:cNvSpPr>
            <a:spLocks noGrp="1"/>
          </p:cNvSpPr>
          <p:nvPr>
            <p:ph type="body" sz="quarter" idx="21" hasCustomPrompt="1"/>
          </p:nvPr>
        </p:nvSpPr>
        <p:spPr>
          <a:xfrm>
            <a:off x="40005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69" name="Text Placeholder 17"/>
          <p:cNvSpPr>
            <a:spLocks noGrp="1"/>
          </p:cNvSpPr>
          <p:nvPr>
            <p:ph type="body" sz="quarter" idx="23" hasCustomPrompt="1"/>
          </p:nvPr>
        </p:nvSpPr>
        <p:spPr>
          <a:xfrm>
            <a:off x="2739832"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2" name="Text Placeholder 17"/>
          <p:cNvSpPr>
            <a:spLocks noGrp="1"/>
          </p:cNvSpPr>
          <p:nvPr>
            <p:ph type="body" sz="quarter" idx="25" hasCustomPrompt="1"/>
          </p:nvPr>
        </p:nvSpPr>
        <p:spPr>
          <a:xfrm>
            <a:off x="508339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5" name="Text Placeholder 17"/>
          <p:cNvSpPr>
            <a:spLocks noGrp="1"/>
          </p:cNvSpPr>
          <p:nvPr>
            <p:ph type="body" sz="quarter" idx="27" hasCustomPrompt="1"/>
          </p:nvPr>
        </p:nvSpPr>
        <p:spPr>
          <a:xfrm>
            <a:off x="7426956"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0"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78" name="Text Placeholder 17"/>
          <p:cNvSpPr>
            <a:spLocks noGrp="1"/>
          </p:cNvSpPr>
          <p:nvPr>
            <p:ph type="body" sz="quarter" idx="29" hasCustomPrompt="1"/>
          </p:nvPr>
        </p:nvSpPr>
        <p:spPr>
          <a:xfrm>
            <a:off x="9771124" y="4621702"/>
            <a:ext cx="2021429" cy="1566333"/>
          </a:xfrm>
          <a:prstGeom prst="rect">
            <a:avLst/>
          </a:prstGeom>
        </p:spPr>
        <p:txBody>
          <a:bodyPr vert="horz">
            <a:normAutofit/>
          </a:bodyPr>
          <a:lstStyle>
            <a:lvl1pPr marL="0" indent="0">
              <a:lnSpc>
                <a:spcPct val="90000"/>
              </a:lnSpc>
              <a:buFont typeface="Arial"/>
              <a:buNone/>
              <a:defRPr sz="1400">
                <a:solidFill>
                  <a:schemeClr val="tx2"/>
                </a:solidFill>
                <a:latin typeface="Arial"/>
                <a:cs typeface="Arial"/>
              </a:defRPr>
            </a:lvl1pPr>
            <a:lvl2pPr marL="4233" indent="0">
              <a:buNone/>
              <a:defRPr sz="1200">
                <a:solidFill>
                  <a:schemeClr val="tx2"/>
                </a:solidFill>
                <a:latin typeface="Arial"/>
                <a:cs typeface="Arial"/>
              </a:defRPr>
            </a:lvl2pPr>
            <a:lvl3pPr>
              <a:defRPr sz="1867">
                <a:latin typeface="Source Sans Pro"/>
                <a:cs typeface="Source Sans Pro"/>
              </a:defRPr>
            </a:lvl3pPr>
            <a:lvl4pPr>
              <a:defRPr sz="1867">
                <a:latin typeface="Source Sans Pro"/>
                <a:cs typeface="Source Sans Pro"/>
              </a:defRPr>
            </a:lvl4pPr>
            <a:lvl5pPr>
              <a:defRPr sz="1867">
                <a:latin typeface="Source Sans Pro"/>
                <a:cs typeface="Source Sans Pro"/>
              </a:defRPr>
            </a:lvl5pPr>
          </a:lstStyle>
          <a:p>
            <a:pPr lvl="0"/>
            <a:r>
              <a:rPr lang="en-US"/>
              <a:t>Click to edit master text styles</a:t>
            </a:r>
          </a:p>
          <a:p>
            <a:pPr lvl="1"/>
            <a:r>
              <a:rPr lang="en-US" err="1"/>
              <a:t>Xxx</a:t>
            </a:r>
            <a:endParaRPr lang="en-US"/>
          </a:p>
          <a:p>
            <a:pPr lvl="1"/>
            <a:r>
              <a:rPr lang="en-US" err="1"/>
              <a:t>Xxx</a:t>
            </a:r>
            <a:endParaRPr lang="en-US"/>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6DEDCC8-16D8-495B-B718-06E709D18257}"/>
              </a:ext>
            </a:extLst>
          </p:cNvPr>
          <p:cNvSpPr>
            <a:spLocks noGrp="1"/>
          </p:cNvSpPr>
          <p:nvPr>
            <p:ph type="body" sz="quarter" idx="30" hasCustomPrompt="1"/>
          </p:nvPr>
        </p:nvSpPr>
        <p:spPr>
          <a:xfrm>
            <a:off x="396875"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a:t>
            </a:r>
          </a:p>
        </p:txBody>
      </p:sp>
      <p:sp>
        <p:nvSpPr>
          <p:cNvPr id="26" name="Text Placeholder 3">
            <a:extLst>
              <a:ext uri="{FF2B5EF4-FFF2-40B4-BE49-F238E27FC236}">
                <a16:creationId xmlns:a16="http://schemas.microsoft.com/office/drawing/2014/main" id="{33D0B929-1B40-4D49-9797-0A09BBDE6409}"/>
              </a:ext>
            </a:extLst>
          </p:cNvPr>
          <p:cNvSpPr>
            <a:spLocks noGrp="1"/>
          </p:cNvSpPr>
          <p:nvPr>
            <p:ph type="body" sz="quarter" idx="31" hasCustomPrompt="1"/>
          </p:nvPr>
        </p:nvSpPr>
        <p:spPr>
          <a:xfrm>
            <a:off x="2740437"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2</a:t>
            </a:r>
          </a:p>
        </p:txBody>
      </p:sp>
      <p:sp>
        <p:nvSpPr>
          <p:cNvPr id="27" name="Text Placeholder 3">
            <a:extLst>
              <a:ext uri="{FF2B5EF4-FFF2-40B4-BE49-F238E27FC236}">
                <a16:creationId xmlns:a16="http://schemas.microsoft.com/office/drawing/2014/main" id="{46A01C54-C903-4C37-B35F-F8DD317F054E}"/>
              </a:ext>
            </a:extLst>
          </p:cNvPr>
          <p:cNvSpPr>
            <a:spLocks noGrp="1"/>
          </p:cNvSpPr>
          <p:nvPr>
            <p:ph type="body" sz="quarter" idx="32" hasCustomPrompt="1"/>
          </p:nvPr>
        </p:nvSpPr>
        <p:spPr>
          <a:xfrm>
            <a:off x="5083999"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3</a:t>
            </a:r>
          </a:p>
        </p:txBody>
      </p:sp>
      <p:sp>
        <p:nvSpPr>
          <p:cNvPr id="28" name="Text Placeholder 3">
            <a:extLst>
              <a:ext uri="{FF2B5EF4-FFF2-40B4-BE49-F238E27FC236}">
                <a16:creationId xmlns:a16="http://schemas.microsoft.com/office/drawing/2014/main" id="{37E1EC7A-189D-41AA-8F73-5825B94DCD92}"/>
              </a:ext>
            </a:extLst>
          </p:cNvPr>
          <p:cNvSpPr>
            <a:spLocks noGrp="1"/>
          </p:cNvSpPr>
          <p:nvPr>
            <p:ph type="body" sz="quarter" idx="33" hasCustomPrompt="1"/>
          </p:nvPr>
        </p:nvSpPr>
        <p:spPr>
          <a:xfrm>
            <a:off x="7427561"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4</a:t>
            </a:r>
          </a:p>
        </p:txBody>
      </p:sp>
      <p:sp>
        <p:nvSpPr>
          <p:cNvPr id="29" name="Text Placeholder 3">
            <a:extLst>
              <a:ext uri="{FF2B5EF4-FFF2-40B4-BE49-F238E27FC236}">
                <a16:creationId xmlns:a16="http://schemas.microsoft.com/office/drawing/2014/main" id="{0D6FAA60-3BA8-46AB-8A07-465F7DFFE690}"/>
              </a:ext>
            </a:extLst>
          </p:cNvPr>
          <p:cNvSpPr>
            <a:spLocks noGrp="1"/>
          </p:cNvSpPr>
          <p:nvPr>
            <p:ph type="body" sz="quarter" idx="34" hasCustomPrompt="1"/>
          </p:nvPr>
        </p:nvSpPr>
        <p:spPr>
          <a:xfrm>
            <a:off x="9771124" y="1426058"/>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5</a:t>
            </a:r>
          </a:p>
        </p:txBody>
      </p:sp>
      <p:sp>
        <p:nvSpPr>
          <p:cNvPr id="30" name="Text Placeholder 3">
            <a:extLst>
              <a:ext uri="{FF2B5EF4-FFF2-40B4-BE49-F238E27FC236}">
                <a16:creationId xmlns:a16="http://schemas.microsoft.com/office/drawing/2014/main" id="{8F10E92E-9785-4A36-893E-4ADA86F86DDD}"/>
              </a:ext>
            </a:extLst>
          </p:cNvPr>
          <p:cNvSpPr>
            <a:spLocks noGrp="1"/>
          </p:cNvSpPr>
          <p:nvPr>
            <p:ph type="body" sz="quarter" idx="35" hasCustomPrompt="1"/>
          </p:nvPr>
        </p:nvSpPr>
        <p:spPr>
          <a:xfrm>
            <a:off x="396875"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6</a:t>
            </a:r>
          </a:p>
        </p:txBody>
      </p:sp>
      <p:sp>
        <p:nvSpPr>
          <p:cNvPr id="31" name="Text Placeholder 3">
            <a:extLst>
              <a:ext uri="{FF2B5EF4-FFF2-40B4-BE49-F238E27FC236}">
                <a16:creationId xmlns:a16="http://schemas.microsoft.com/office/drawing/2014/main" id="{1B2B5D63-88A3-4A31-997A-9D99C6F14238}"/>
              </a:ext>
            </a:extLst>
          </p:cNvPr>
          <p:cNvSpPr>
            <a:spLocks noGrp="1"/>
          </p:cNvSpPr>
          <p:nvPr>
            <p:ph type="body" sz="quarter" idx="36" hasCustomPrompt="1"/>
          </p:nvPr>
        </p:nvSpPr>
        <p:spPr>
          <a:xfrm>
            <a:off x="2740437"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7</a:t>
            </a:r>
          </a:p>
        </p:txBody>
      </p:sp>
      <p:sp>
        <p:nvSpPr>
          <p:cNvPr id="32" name="Text Placeholder 3">
            <a:extLst>
              <a:ext uri="{FF2B5EF4-FFF2-40B4-BE49-F238E27FC236}">
                <a16:creationId xmlns:a16="http://schemas.microsoft.com/office/drawing/2014/main" id="{520916D1-6201-4878-B9D9-70388A1B6044}"/>
              </a:ext>
            </a:extLst>
          </p:cNvPr>
          <p:cNvSpPr>
            <a:spLocks noGrp="1"/>
          </p:cNvSpPr>
          <p:nvPr>
            <p:ph type="body" sz="quarter" idx="37" hasCustomPrompt="1"/>
          </p:nvPr>
        </p:nvSpPr>
        <p:spPr>
          <a:xfrm>
            <a:off x="5083999"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8</a:t>
            </a:r>
          </a:p>
        </p:txBody>
      </p:sp>
      <p:sp>
        <p:nvSpPr>
          <p:cNvPr id="33" name="Text Placeholder 3">
            <a:extLst>
              <a:ext uri="{FF2B5EF4-FFF2-40B4-BE49-F238E27FC236}">
                <a16:creationId xmlns:a16="http://schemas.microsoft.com/office/drawing/2014/main" id="{877E6ACE-6BEA-47DB-9E51-4714FE924974}"/>
              </a:ext>
            </a:extLst>
          </p:cNvPr>
          <p:cNvSpPr>
            <a:spLocks noGrp="1"/>
          </p:cNvSpPr>
          <p:nvPr>
            <p:ph type="body" sz="quarter" idx="38" hasCustomPrompt="1"/>
          </p:nvPr>
        </p:nvSpPr>
        <p:spPr>
          <a:xfrm>
            <a:off x="7427561"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9</a:t>
            </a:r>
          </a:p>
        </p:txBody>
      </p:sp>
      <p:sp>
        <p:nvSpPr>
          <p:cNvPr id="34" name="Text Placeholder 3">
            <a:extLst>
              <a:ext uri="{FF2B5EF4-FFF2-40B4-BE49-F238E27FC236}">
                <a16:creationId xmlns:a16="http://schemas.microsoft.com/office/drawing/2014/main" id="{CAF6ED24-E99E-49F5-92AE-35BEAF34F119}"/>
              </a:ext>
            </a:extLst>
          </p:cNvPr>
          <p:cNvSpPr>
            <a:spLocks noGrp="1"/>
          </p:cNvSpPr>
          <p:nvPr>
            <p:ph type="body" sz="quarter" idx="39" hasCustomPrompt="1"/>
          </p:nvPr>
        </p:nvSpPr>
        <p:spPr>
          <a:xfrm>
            <a:off x="9771124" y="3944972"/>
            <a:ext cx="2020824" cy="485775"/>
          </a:xfrm>
        </p:spPr>
        <p:txBody>
          <a:bodyPr anchor="b">
            <a:noAutofit/>
          </a:bodyPr>
          <a:lstStyle>
            <a:lvl1pPr marL="0" indent="0">
              <a:buNone/>
              <a:defRPr sz="1800" b="1">
                <a:solidFill>
                  <a:srgbClr val="0072BC"/>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10</a:t>
            </a:r>
          </a:p>
        </p:txBody>
      </p:sp>
      <p:grpSp>
        <p:nvGrpSpPr>
          <p:cNvPr id="21" name="Group 20">
            <a:extLst>
              <a:ext uri="{FF2B5EF4-FFF2-40B4-BE49-F238E27FC236}">
                <a16:creationId xmlns:a16="http://schemas.microsoft.com/office/drawing/2014/main" id="{A7D6F60C-238A-14D0-5FCE-90367EABDCCB}"/>
              </a:ext>
            </a:extLst>
          </p:cNvPr>
          <p:cNvGrpSpPr/>
          <p:nvPr userDrawn="1"/>
        </p:nvGrpSpPr>
        <p:grpSpPr>
          <a:xfrm>
            <a:off x="396875" y="2007350"/>
            <a:ext cx="11395678" cy="0"/>
            <a:chOff x="396875" y="2008767"/>
            <a:chExt cx="11395678" cy="0"/>
          </a:xfrm>
        </p:grpSpPr>
        <p:cxnSp>
          <p:nvCxnSpPr>
            <p:cNvPr id="9" name="Straight Connector 8">
              <a:extLst>
                <a:ext uri="{FF2B5EF4-FFF2-40B4-BE49-F238E27FC236}">
                  <a16:creationId xmlns:a16="http://schemas.microsoft.com/office/drawing/2014/main" id="{0B7992CA-DC95-DA8E-726E-B515A34B27F8}"/>
                </a:ext>
              </a:extLst>
            </p:cNvPr>
            <p:cNvCxnSpPr>
              <a:cxnSpLocks/>
            </p:cNvCxnSpPr>
            <p:nvPr userDrawn="1"/>
          </p:nvCxnSpPr>
          <p:spPr>
            <a:xfrm>
              <a:off x="396875"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255747-1C17-1BE6-CAFF-E13620021DD9}"/>
                </a:ext>
              </a:extLst>
            </p:cNvPr>
            <p:cNvCxnSpPr>
              <a:cxnSpLocks/>
            </p:cNvCxnSpPr>
            <p:nvPr userDrawn="1"/>
          </p:nvCxnSpPr>
          <p:spPr>
            <a:xfrm>
              <a:off x="2740437"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C612BA-F4C5-C735-D142-8F927D8C99C1}"/>
                </a:ext>
              </a:extLst>
            </p:cNvPr>
            <p:cNvCxnSpPr>
              <a:cxnSpLocks/>
            </p:cNvCxnSpPr>
            <p:nvPr userDrawn="1"/>
          </p:nvCxnSpPr>
          <p:spPr>
            <a:xfrm>
              <a:off x="508339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FAB8AE-CB67-886C-8FCF-021002BD6E0F}"/>
                </a:ext>
              </a:extLst>
            </p:cNvPr>
            <p:cNvCxnSpPr>
              <a:cxnSpLocks/>
            </p:cNvCxnSpPr>
            <p:nvPr userDrawn="1"/>
          </p:nvCxnSpPr>
          <p:spPr>
            <a:xfrm>
              <a:off x="7427561"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6ADBB1-1718-609C-7B1B-323FD9ED9C8F}"/>
                </a:ext>
              </a:extLst>
            </p:cNvPr>
            <p:cNvCxnSpPr>
              <a:cxnSpLocks/>
            </p:cNvCxnSpPr>
            <p:nvPr userDrawn="1"/>
          </p:nvCxnSpPr>
          <p:spPr>
            <a:xfrm>
              <a:off x="9771124" y="2008767"/>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33BCBDBE-BCBA-8B7B-52A2-1946DF775FBD}"/>
              </a:ext>
            </a:extLst>
          </p:cNvPr>
          <p:cNvGrpSpPr/>
          <p:nvPr userDrawn="1"/>
        </p:nvGrpSpPr>
        <p:grpSpPr>
          <a:xfrm>
            <a:off x="396875" y="4526225"/>
            <a:ext cx="11395678" cy="0"/>
            <a:chOff x="396875" y="4524528"/>
            <a:chExt cx="11395678" cy="0"/>
          </a:xfrm>
        </p:grpSpPr>
        <p:cxnSp>
          <p:nvCxnSpPr>
            <p:cNvPr id="14" name="Straight Connector 13">
              <a:extLst>
                <a:ext uri="{FF2B5EF4-FFF2-40B4-BE49-F238E27FC236}">
                  <a16:creationId xmlns:a16="http://schemas.microsoft.com/office/drawing/2014/main" id="{D41610FC-BE82-0F01-1193-86B97F61F738}"/>
                </a:ext>
              </a:extLst>
            </p:cNvPr>
            <p:cNvCxnSpPr>
              <a:cxnSpLocks/>
            </p:cNvCxnSpPr>
            <p:nvPr userDrawn="1"/>
          </p:nvCxnSpPr>
          <p:spPr>
            <a:xfrm>
              <a:off x="396875"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C1435-A35D-F9FC-0B8C-D0B14B55F225}"/>
                </a:ext>
              </a:extLst>
            </p:cNvPr>
            <p:cNvCxnSpPr>
              <a:cxnSpLocks/>
            </p:cNvCxnSpPr>
            <p:nvPr userDrawn="1"/>
          </p:nvCxnSpPr>
          <p:spPr>
            <a:xfrm>
              <a:off x="2740437"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7E626A-504C-590C-807B-DE19D674826F}"/>
                </a:ext>
              </a:extLst>
            </p:cNvPr>
            <p:cNvCxnSpPr>
              <a:cxnSpLocks/>
            </p:cNvCxnSpPr>
            <p:nvPr userDrawn="1"/>
          </p:nvCxnSpPr>
          <p:spPr>
            <a:xfrm>
              <a:off x="508339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1F7E7F-4E1E-5BF8-95F7-CDEE479BEF40}"/>
                </a:ext>
              </a:extLst>
            </p:cNvPr>
            <p:cNvCxnSpPr>
              <a:cxnSpLocks/>
            </p:cNvCxnSpPr>
            <p:nvPr userDrawn="1"/>
          </p:nvCxnSpPr>
          <p:spPr>
            <a:xfrm>
              <a:off x="7427561"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6E15AA-FE0E-ED61-3350-945ADB8E2254}"/>
                </a:ext>
              </a:extLst>
            </p:cNvPr>
            <p:cNvCxnSpPr>
              <a:cxnSpLocks/>
            </p:cNvCxnSpPr>
            <p:nvPr userDrawn="1"/>
          </p:nvCxnSpPr>
          <p:spPr>
            <a:xfrm>
              <a:off x="9771124" y="4524528"/>
              <a:ext cx="2021429" cy="0"/>
            </a:xfrm>
            <a:prstGeom prst="line">
              <a:avLst/>
            </a:prstGeom>
            <a:ln w="19050" cap="rnd">
              <a:solidFill>
                <a:srgbClr val="19A3FC"/>
              </a:solidFill>
              <a:round/>
            </a:ln>
          </p:spPr>
          <p:style>
            <a:lnRef idx="1">
              <a:schemeClr val="accent1"/>
            </a:lnRef>
            <a:fillRef idx="0">
              <a:schemeClr val="accent1"/>
            </a:fillRef>
            <a:effectRef idx="0">
              <a:schemeClr val="accent1"/>
            </a:effectRef>
            <a:fontRef idx="minor">
              <a:schemeClr val="tx1"/>
            </a:fontRef>
          </p:style>
        </p:cxnSp>
      </p:grpSp>
      <p:sp>
        <p:nvSpPr>
          <p:cNvPr id="6" name="Date Placeholder 5">
            <a:extLst>
              <a:ext uri="{FF2B5EF4-FFF2-40B4-BE49-F238E27FC236}">
                <a16:creationId xmlns:a16="http://schemas.microsoft.com/office/drawing/2014/main" id="{1750E546-C1AA-0A9A-6627-D1804EEAD2DC}"/>
              </a:ext>
            </a:extLst>
          </p:cNvPr>
          <p:cNvSpPr>
            <a:spLocks noGrp="1"/>
          </p:cNvSpPr>
          <p:nvPr>
            <p:ph type="dt" sz="half" idx="4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8" name="Footer Placeholder 7">
            <a:extLst>
              <a:ext uri="{FF2B5EF4-FFF2-40B4-BE49-F238E27FC236}">
                <a16:creationId xmlns:a16="http://schemas.microsoft.com/office/drawing/2014/main" id="{8CCD1160-85BB-8345-CF9C-5FEA14D0E1B3}"/>
              </a:ext>
            </a:extLst>
          </p:cNvPr>
          <p:cNvSpPr>
            <a:spLocks noGrp="1"/>
          </p:cNvSpPr>
          <p:nvPr>
            <p:ph type="ftr" sz="quarter" idx="4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21">
            <a:extLst>
              <a:ext uri="{FF2B5EF4-FFF2-40B4-BE49-F238E27FC236}">
                <a16:creationId xmlns:a16="http://schemas.microsoft.com/office/drawing/2014/main" id="{7A53A6D6-CEA2-62E1-2B09-49BC0A094275}"/>
              </a:ext>
            </a:extLst>
          </p:cNvPr>
          <p:cNvSpPr>
            <a:spLocks noGrp="1"/>
          </p:cNvSpPr>
          <p:nvPr>
            <p:ph type="sldNum" sz="quarter" idx="4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470649093"/>
      </p:ext>
    </p:extLst>
  </p:cSld>
  <p:clrMapOvr>
    <a:overrideClrMapping bg1="lt1" tx1="dk1" bg2="lt2" tx2="dk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Agenda_background image">
    <p:bg bwMode="ltGray">
      <p:bgPr>
        <a:solidFill>
          <a:schemeClr val="tx1"/>
        </a:solidFill>
        <a:effectLst/>
      </p:bgPr>
    </p:bg>
    <p:spTree>
      <p:nvGrpSpPr>
        <p:cNvPr id="1" name=""/>
        <p:cNvGrpSpPr/>
        <p:nvPr/>
      </p:nvGrpSpPr>
      <p:grpSpPr>
        <a:xfrm>
          <a:off x="0" y="0"/>
          <a:ext cx="0" cy="0"/>
          <a:chOff x="0" y="0"/>
          <a:chExt cx="0" cy="0"/>
        </a:xfrm>
      </p:grpSpPr>
      <p:sp>
        <p:nvSpPr>
          <p:cNvPr id="6" name="Text Placeholder 20">
            <a:extLst>
              <a:ext uri="{FF2B5EF4-FFF2-40B4-BE49-F238E27FC236}">
                <a16:creationId xmlns:a16="http://schemas.microsoft.com/office/drawing/2014/main" id="{9E2B4CDB-3D48-1507-FA3C-04E073826C3E}"/>
              </a:ext>
            </a:extLst>
          </p:cNvPr>
          <p:cNvSpPr>
            <a:spLocks noGrp="1"/>
          </p:cNvSpPr>
          <p:nvPr>
            <p:ph type="body" sz="quarter" idx="16"/>
          </p:nvPr>
        </p:nvSpPr>
        <p:spPr>
          <a:xfrm>
            <a:off x="0" y="0"/>
            <a:ext cx="12192000" cy="6858000"/>
          </a:xfrm>
          <a:prstGeom prst="rect">
            <a:avLst/>
          </a:prstGeom>
          <a:solidFill>
            <a:srgbClr val="050D24">
              <a:alpha val="68000"/>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Picture Placeholder 4">
            <a:extLst>
              <a:ext uri="{FF2B5EF4-FFF2-40B4-BE49-F238E27FC236}">
                <a16:creationId xmlns:a16="http://schemas.microsoft.com/office/drawing/2014/main" id="{5946D095-034D-635E-372D-B4EAE0A51437}"/>
              </a:ext>
            </a:extLst>
          </p:cNvPr>
          <p:cNvSpPr>
            <a:spLocks noGrp="1"/>
          </p:cNvSpPr>
          <p:nvPr>
            <p:ph type="pic" sz="quarter" idx="40" hasCustomPrompt="1"/>
          </p:nvPr>
        </p:nvSpPr>
        <p:spPr>
          <a:xfrm>
            <a:off x="0" y="0"/>
            <a:ext cx="12192000" cy="6860241"/>
          </a:xfrm>
          <a:prstGeom prst="rect">
            <a:avLst/>
          </a:prstGeom>
          <a:noFill/>
        </p:spPr>
        <p:txBody>
          <a:bodyPr tIns="0" bIns="1005840" anchor="b"/>
          <a:lstStyle>
            <a:lvl1pPr marL="0" indent="0" algn="ctr">
              <a:buFontTx/>
              <a:buNone/>
              <a:defRPr sz="2400">
                <a:solidFill>
                  <a:srgbClr val="7BF7FF"/>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2" name="Title 1">
            <a:extLst>
              <a:ext uri="{FF2B5EF4-FFF2-40B4-BE49-F238E27FC236}">
                <a16:creationId xmlns:a16="http://schemas.microsoft.com/office/drawing/2014/main" id="{74B42763-2BE1-4E01-85BC-2A326ECB1023}"/>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
        <p:nvSpPr>
          <p:cNvPr id="23" name="Text Placeholder 22">
            <a:extLst>
              <a:ext uri="{FF2B5EF4-FFF2-40B4-BE49-F238E27FC236}">
                <a16:creationId xmlns:a16="http://schemas.microsoft.com/office/drawing/2014/main" id="{E00FDAF0-D4F4-EC12-901E-AF720C465BED}"/>
              </a:ext>
            </a:extLst>
          </p:cNvPr>
          <p:cNvSpPr>
            <a:spLocks noGrp="1"/>
          </p:cNvSpPr>
          <p:nvPr>
            <p:ph type="body" sz="quarter" idx="41"/>
          </p:nvPr>
        </p:nvSpPr>
        <p:spPr>
          <a:xfrm>
            <a:off x="1333500" y="1564072"/>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22">
            <a:extLst>
              <a:ext uri="{FF2B5EF4-FFF2-40B4-BE49-F238E27FC236}">
                <a16:creationId xmlns:a16="http://schemas.microsoft.com/office/drawing/2014/main" id="{B2CD3990-85E9-8F62-3BB0-FA5ADE424208}"/>
              </a:ext>
            </a:extLst>
          </p:cNvPr>
          <p:cNvSpPr>
            <a:spLocks noGrp="1"/>
          </p:cNvSpPr>
          <p:nvPr>
            <p:ph type="body" sz="quarter" idx="42"/>
          </p:nvPr>
        </p:nvSpPr>
        <p:spPr>
          <a:xfrm>
            <a:off x="1333500" y="2277954"/>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22">
            <a:extLst>
              <a:ext uri="{FF2B5EF4-FFF2-40B4-BE49-F238E27FC236}">
                <a16:creationId xmlns:a16="http://schemas.microsoft.com/office/drawing/2014/main" id="{C05029BF-6F39-1C60-5BC0-95680E9CDE56}"/>
              </a:ext>
            </a:extLst>
          </p:cNvPr>
          <p:cNvSpPr>
            <a:spLocks noGrp="1"/>
          </p:cNvSpPr>
          <p:nvPr>
            <p:ph type="body" sz="quarter" idx="43"/>
          </p:nvPr>
        </p:nvSpPr>
        <p:spPr>
          <a:xfrm>
            <a:off x="1333500" y="2991836"/>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5" name="Text Placeholder 22">
            <a:extLst>
              <a:ext uri="{FF2B5EF4-FFF2-40B4-BE49-F238E27FC236}">
                <a16:creationId xmlns:a16="http://schemas.microsoft.com/office/drawing/2014/main" id="{1425B651-6AF1-4448-2637-BEF24EE7401A}"/>
              </a:ext>
            </a:extLst>
          </p:cNvPr>
          <p:cNvSpPr>
            <a:spLocks noGrp="1"/>
          </p:cNvSpPr>
          <p:nvPr>
            <p:ph type="body" sz="quarter" idx="44"/>
          </p:nvPr>
        </p:nvSpPr>
        <p:spPr>
          <a:xfrm>
            <a:off x="1333500" y="3705718"/>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22">
            <a:extLst>
              <a:ext uri="{FF2B5EF4-FFF2-40B4-BE49-F238E27FC236}">
                <a16:creationId xmlns:a16="http://schemas.microsoft.com/office/drawing/2014/main" id="{CC06227D-3504-455C-A481-EDA74AB2BACB}"/>
              </a:ext>
            </a:extLst>
          </p:cNvPr>
          <p:cNvSpPr>
            <a:spLocks noGrp="1"/>
          </p:cNvSpPr>
          <p:nvPr>
            <p:ph type="body" sz="quarter" idx="45"/>
          </p:nvPr>
        </p:nvSpPr>
        <p:spPr>
          <a:xfrm>
            <a:off x="1333500" y="4419600"/>
            <a:ext cx="9525000" cy="508258"/>
          </a:xfrm>
          <a:prstGeom prst="roundRect">
            <a:avLst>
              <a:gd name="adj" fmla="val 50000"/>
            </a:avLst>
          </a:prstGeom>
          <a:solidFill>
            <a:schemeClr val="tx1">
              <a:alpha val="70000"/>
            </a:schemeClr>
          </a:solidFill>
          <a:ln>
            <a:noFill/>
          </a:ln>
        </p:spPr>
        <p:txBody>
          <a:bodyPr anchor="ctr"/>
          <a:lstStyle>
            <a:lvl1pPr marL="0" indent="0" algn="ctr">
              <a:buNone/>
              <a:defRPr/>
            </a:lvl1pPr>
            <a:lvl2pPr algn="ctr">
              <a:defRPr/>
            </a:lvl2pPr>
            <a:lvl3pPr algn="ctr">
              <a:defRPr/>
            </a:lvl3pPr>
            <a:lvl4pPr algn="ctr">
              <a:defRPr/>
            </a:lvl4pPr>
            <a:lvl5pPr algn="ctr">
              <a:defRPr/>
            </a:lvl5pPr>
          </a:lstStyle>
          <a:p>
            <a:pPr lvl="0"/>
            <a:r>
              <a:rPr lang="en-US"/>
              <a:t>Click to edit Master text styles</a:t>
            </a:r>
          </a:p>
        </p:txBody>
      </p:sp>
      <p:sp>
        <p:nvSpPr>
          <p:cNvPr id="40" name="NTT DATA Global Logo" descr="NTT DATA Global Logo">
            <a:extLst>
              <a:ext uri="{FF2B5EF4-FFF2-40B4-BE49-F238E27FC236}">
                <a16:creationId xmlns:a16="http://schemas.microsoft.com/office/drawing/2014/main" id="{6CCE7C0A-2223-FE3D-D24F-CB1BE04EA09C}"/>
              </a:ext>
            </a:extLst>
          </p:cNvPr>
          <p:cNvSpPr>
            <a:spLocks noGrp="1"/>
          </p:cNvSpPr>
          <p:nvPr>
            <p:ph type="body" sz="quarter" idx="15"/>
          </p:nvPr>
        </p:nvSpPr>
        <p:spPr bwMode="black">
          <a:xfrm>
            <a:off x="10587280" y="6427885"/>
            <a:ext cx="1217378" cy="248527"/>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794E24E1-0813-A280-A4AB-5D6192DF6872}"/>
              </a:ext>
            </a:extLst>
          </p:cNvPr>
          <p:cNvSpPr>
            <a:spLocks noGrp="1"/>
          </p:cNvSpPr>
          <p:nvPr>
            <p:ph type="dt" sz="half" idx="46"/>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September 2024</a:t>
            </a:r>
          </a:p>
        </p:txBody>
      </p:sp>
      <p:sp>
        <p:nvSpPr>
          <p:cNvPr id="4" name="Footer Placeholder 3">
            <a:extLst>
              <a:ext uri="{FF2B5EF4-FFF2-40B4-BE49-F238E27FC236}">
                <a16:creationId xmlns:a16="http://schemas.microsoft.com/office/drawing/2014/main" id="{A0F3609D-1E09-FB12-8D40-0C2A3058D0E5}"/>
              </a:ext>
            </a:extLst>
          </p:cNvPr>
          <p:cNvSpPr>
            <a:spLocks noGrp="1"/>
          </p:cNvSpPr>
          <p:nvPr>
            <p:ph type="ftr" sz="quarter" idx="47"/>
          </p:nvPr>
        </p:nvSpPr>
        <p:spPr/>
        <p:txBody>
          <a:bodyPr/>
          <a:lstStyle>
            <a:lvl1pPr>
              <a:defRPr>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4E9C0201-FCB0-C02E-F233-01D1B43EFBF1}"/>
              </a:ext>
            </a:extLst>
          </p:cNvPr>
          <p:cNvSpPr>
            <a:spLocks noGrp="1"/>
          </p:cNvSpPr>
          <p:nvPr>
            <p:ph type="sldNum" sz="quarter" idx="48"/>
          </p:nvPr>
        </p:nvSpPr>
        <p:spPr/>
        <p:txBody>
          <a:bodyPr/>
          <a:lstStyle>
            <a:lvl1pP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3AC7A9E-CA9C-4569-ABEA-3F70766B37F0}" type="slidenum">
              <a:rPr kumimoji="0" lang="en-US" sz="800" b="0"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7" name="Text Placeholder 3">
            <a:extLst>
              <a:ext uri="{FF2B5EF4-FFF2-40B4-BE49-F238E27FC236}">
                <a16:creationId xmlns:a16="http://schemas.microsoft.com/office/drawing/2014/main" id="{D027E664-0943-07F2-1FD4-1FD3933604FF}"/>
              </a:ext>
            </a:extLst>
          </p:cNvPr>
          <p:cNvSpPr>
            <a:spLocks noGrp="1"/>
          </p:cNvSpPr>
          <p:nvPr>
            <p:ph type="body" sz="quarter" idx="30" hasCustomPrompt="1"/>
          </p:nvPr>
        </p:nvSpPr>
        <p:spPr>
          <a:xfrm>
            <a:off x="1375882" y="161810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9" name="Text Placeholder 3">
            <a:extLst>
              <a:ext uri="{FF2B5EF4-FFF2-40B4-BE49-F238E27FC236}">
                <a16:creationId xmlns:a16="http://schemas.microsoft.com/office/drawing/2014/main" id="{B559A9E6-260E-CD58-802B-1C1422D57BAA}"/>
              </a:ext>
            </a:extLst>
          </p:cNvPr>
          <p:cNvSpPr>
            <a:spLocks noGrp="1"/>
          </p:cNvSpPr>
          <p:nvPr>
            <p:ph type="body" sz="quarter" idx="49" hasCustomPrompt="1"/>
          </p:nvPr>
        </p:nvSpPr>
        <p:spPr>
          <a:xfrm>
            <a:off x="1375882" y="232415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0" name="Text Placeholder 3">
            <a:extLst>
              <a:ext uri="{FF2B5EF4-FFF2-40B4-BE49-F238E27FC236}">
                <a16:creationId xmlns:a16="http://schemas.microsoft.com/office/drawing/2014/main" id="{D6544B71-FB7F-697D-383C-B4D3F011469B}"/>
              </a:ext>
            </a:extLst>
          </p:cNvPr>
          <p:cNvSpPr>
            <a:spLocks noGrp="1"/>
          </p:cNvSpPr>
          <p:nvPr>
            <p:ph type="body" sz="quarter" idx="50" hasCustomPrompt="1"/>
          </p:nvPr>
        </p:nvSpPr>
        <p:spPr>
          <a:xfrm>
            <a:off x="1375882" y="3041787"/>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1" name="Text Placeholder 3">
            <a:extLst>
              <a:ext uri="{FF2B5EF4-FFF2-40B4-BE49-F238E27FC236}">
                <a16:creationId xmlns:a16="http://schemas.microsoft.com/office/drawing/2014/main" id="{80ED5EB1-6141-B39B-4207-0115F5F5A19B}"/>
              </a:ext>
            </a:extLst>
          </p:cNvPr>
          <p:cNvSpPr>
            <a:spLocks noGrp="1"/>
          </p:cNvSpPr>
          <p:nvPr>
            <p:ph type="body" sz="quarter" idx="51" hasCustomPrompt="1"/>
          </p:nvPr>
        </p:nvSpPr>
        <p:spPr>
          <a:xfrm>
            <a:off x="1375882" y="3758959"/>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
        <p:nvSpPr>
          <p:cNvPr id="12" name="Text Placeholder 3">
            <a:extLst>
              <a:ext uri="{FF2B5EF4-FFF2-40B4-BE49-F238E27FC236}">
                <a16:creationId xmlns:a16="http://schemas.microsoft.com/office/drawing/2014/main" id="{56E25B27-482A-F8F4-6C4E-5610E813F397}"/>
              </a:ext>
            </a:extLst>
          </p:cNvPr>
          <p:cNvSpPr>
            <a:spLocks noGrp="1"/>
          </p:cNvSpPr>
          <p:nvPr>
            <p:ph type="body" sz="quarter" idx="52" hasCustomPrompt="1"/>
          </p:nvPr>
        </p:nvSpPr>
        <p:spPr>
          <a:xfrm>
            <a:off x="1375882" y="4472841"/>
            <a:ext cx="400832" cy="401776"/>
          </a:xfrm>
          <a:prstGeom prst="ellipse">
            <a:avLst/>
          </a:prstGeom>
          <a:solidFill>
            <a:srgbClr val="070F26"/>
          </a:solidFill>
        </p:spPr>
        <p:txBody>
          <a:bodyPr anchor="ctr">
            <a:noAutofit/>
          </a:bodyPr>
          <a:lstStyle>
            <a:lvl1pPr marL="0" indent="0" algn="ctr">
              <a:buNone/>
              <a:defRPr sz="1800" b="1">
                <a:solidFill>
                  <a:srgbClr val="FFFFFF"/>
                </a:solidFill>
              </a:defRPr>
            </a:lvl1pPr>
            <a:lvl2pPr marL="392102" indent="0">
              <a:buNone/>
              <a:defRPr b="1"/>
            </a:lvl2pPr>
            <a:lvl3pPr marL="747712" indent="0">
              <a:buNone/>
              <a:defRPr b="1"/>
            </a:lvl3pPr>
            <a:lvl4pPr marL="1028700" indent="0">
              <a:buNone/>
              <a:defRPr b="1"/>
            </a:lvl4pPr>
            <a:lvl5pPr marL="1296987" indent="0">
              <a:buNone/>
              <a:defRPr b="1"/>
            </a:lvl5pPr>
          </a:lstStyle>
          <a:p>
            <a:pPr lvl="0"/>
            <a:r>
              <a:rPr lang="en-US"/>
              <a:t>#</a:t>
            </a:r>
          </a:p>
        </p:txBody>
      </p:sp>
    </p:spTree>
    <p:extLst>
      <p:ext uri="{BB962C8B-B14F-4D97-AF65-F5344CB8AC3E}">
        <p14:creationId xmlns:p14="http://schemas.microsoft.com/office/powerpoint/2010/main" val="149906537"/>
      </p:ext>
    </p:extLst>
  </p:cSld>
  <p:clrMapOvr>
    <a:overrideClrMapping bg1="lt1" tx1="dk1" bg2="lt2" tx2="dk2" accent1="accent1" accent2="accent2" accent3="accent3" accent4="accent4" accent5="accent5" accent6="accent6" hlink="hlink" folHlink="folHlink"/>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F6FC0AB-2EE7-F9DA-F9F8-61C68E2BE0ED}"/>
              </a:ext>
            </a:extLst>
          </p:cNvPr>
          <p:cNvSpPr/>
          <p:nvPr userDrawn="1"/>
        </p:nvSpPr>
        <p:spPr>
          <a:xfrm rot="16200000">
            <a:off x="5415752" y="2522158"/>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a:extLst>
              <a:ext uri="{FF2B5EF4-FFF2-40B4-BE49-F238E27FC236}">
                <a16:creationId xmlns:a16="http://schemas.microsoft.com/office/drawing/2014/main" id="{142F817D-5503-E7A4-B14C-E41F742E6C0C}"/>
              </a:ext>
            </a:extLst>
          </p:cNvPr>
          <p:cNvSpPr/>
          <p:nvPr userDrawn="1"/>
        </p:nvSpPr>
        <p:spPr>
          <a:xfrm rot="16200000">
            <a:off x="9271778" y="2522158"/>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49CBE701-C7F8-490F-643C-2C07D4523F1E}"/>
              </a:ext>
            </a:extLst>
          </p:cNvPr>
          <p:cNvSpPr/>
          <p:nvPr userDrawn="1"/>
        </p:nvSpPr>
        <p:spPr>
          <a:xfrm rot="16200000">
            <a:off x="1559726" y="2522158"/>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Top Corners Rounded 13">
            <a:extLst>
              <a:ext uri="{FF2B5EF4-FFF2-40B4-BE49-F238E27FC236}">
                <a16:creationId xmlns:a16="http://schemas.microsoft.com/office/drawing/2014/main" id="{F25B82F1-2B9F-9818-F8F8-7B3626E1FF49}"/>
              </a:ext>
            </a:extLst>
          </p:cNvPr>
          <p:cNvSpPr/>
          <p:nvPr userDrawn="1"/>
        </p:nvSpPr>
        <p:spPr>
          <a:xfrm rot="16200000">
            <a:off x="5415752"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Top Corners Rounded 16">
            <a:extLst>
              <a:ext uri="{FF2B5EF4-FFF2-40B4-BE49-F238E27FC236}">
                <a16:creationId xmlns:a16="http://schemas.microsoft.com/office/drawing/2014/main" id="{544C39AE-B2A1-A26E-8103-6FC5059461C3}"/>
              </a:ext>
            </a:extLst>
          </p:cNvPr>
          <p:cNvSpPr/>
          <p:nvPr userDrawn="1"/>
        </p:nvSpPr>
        <p:spPr>
          <a:xfrm rot="16200000">
            <a:off x="9271778"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CF1F8B9D-A5E7-D5BB-1A0B-730BCC1708E6}"/>
              </a:ext>
            </a:extLst>
          </p:cNvPr>
          <p:cNvSpPr/>
          <p:nvPr userDrawn="1"/>
        </p:nvSpPr>
        <p:spPr>
          <a:xfrm rot="16200000">
            <a:off x="1559726" y="861911"/>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p:ph type="pic" sz="quarter" idx="14"/>
          </p:nvPr>
        </p:nvSpPr>
        <p:spPr bwMode="gray">
          <a:xfrm>
            <a:off x="425624"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 name="Picture Placeholder 7"/>
          <p:cNvSpPr>
            <a:spLocks noGrp="1"/>
          </p:cNvSpPr>
          <p:nvPr>
            <p:ph type="pic" sz="quarter" idx="16"/>
          </p:nvPr>
        </p:nvSpPr>
        <p:spPr bwMode="gray">
          <a:xfrm>
            <a:off x="4283241"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 name="Text Placeholder 10"/>
          <p:cNvSpPr>
            <a:spLocks noGrp="1"/>
          </p:cNvSpPr>
          <p:nvPr>
            <p:ph type="body" sz="quarter" idx="17" hasCustomPrompt="1"/>
          </p:nvPr>
        </p:nvSpPr>
        <p:spPr>
          <a:xfrm>
            <a:off x="182980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1829802"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679964"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679964" y="259261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417169" y="3760550"/>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15" name="Text Placeholder 10"/>
          <p:cNvSpPr>
            <a:spLocks noGrp="1"/>
          </p:cNvSpPr>
          <p:nvPr>
            <p:ph type="body" sz="quarter" idx="25" hasCustomPrompt="1"/>
          </p:nvPr>
        </p:nvSpPr>
        <p:spPr>
          <a:xfrm>
            <a:off x="1829802"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829802"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40859" y="2100302"/>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3" name="Text Placeholder 10"/>
          <p:cNvSpPr>
            <a:spLocks noGrp="1"/>
          </p:cNvSpPr>
          <p:nvPr>
            <p:ph type="body" sz="quarter" idx="33" hasCustomPrompt="1"/>
          </p:nvPr>
        </p:nvSpPr>
        <p:spPr>
          <a:xfrm>
            <a:off x="9542782" y="2116080"/>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42782" y="2599101"/>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4279662" y="3760550"/>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28" name="Text Placeholder 10"/>
          <p:cNvSpPr>
            <a:spLocks noGrp="1"/>
          </p:cNvSpPr>
          <p:nvPr>
            <p:ph type="body" sz="quarter" idx="36" hasCustomPrompt="1"/>
          </p:nvPr>
        </p:nvSpPr>
        <p:spPr>
          <a:xfrm>
            <a:off x="5664905"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664905"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7715" y="3760549"/>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1" name="Text Placeholder 10"/>
          <p:cNvSpPr>
            <a:spLocks noGrp="1"/>
          </p:cNvSpPr>
          <p:nvPr>
            <p:ph type="body" sz="quarter" idx="42" hasCustomPrompt="1"/>
          </p:nvPr>
        </p:nvSpPr>
        <p:spPr>
          <a:xfrm>
            <a:off x="9542782" y="3763362"/>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42782" y="4250349"/>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72A8E3A-B8DF-708B-B01C-5D2563CB4AC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5" name="Footer Placeholder 4">
            <a:extLst>
              <a:ext uri="{FF2B5EF4-FFF2-40B4-BE49-F238E27FC236}">
                <a16:creationId xmlns:a16="http://schemas.microsoft.com/office/drawing/2014/main" id="{BF15C569-5831-8516-9688-AE086A64476A}"/>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7">
            <a:extLst>
              <a:ext uri="{FF2B5EF4-FFF2-40B4-BE49-F238E27FC236}">
                <a16:creationId xmlns:a16="http://schemas.microsoft.com/office/drawing/2014/main" id="{359F7025-4FD4-F81F-070D-F8A7E2C2423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424945078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0" name="Date Placeholder 3">
            <a:extLst>
              <a:ext uri="{FF2B5EF4-FFF2-40B4-BE49-F238E27FC236}">
                <a16:creationId xmlns:a16="http://schemas.microsoft.com/office/drawing/2014/main" id="{F669A569-8BF8-6789-CD10-D5B0BCFFCFE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21" name="Footer Placeholder 4">
            <a:extLst>
              <a:ext uri="{FF2B5EF4-FFF2-40B4-BE49-F238E27FC236}">
                <a16:creationId xmlns:a16="http://schemas.microsoft.com/office/drawing/2014/main" id="{071AA818-F828-C0CE-4CC9-BB02896BC759}"/>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2" name="Slide Number Placeholder 7">
            <a:extLst>
              <a:ext uri="{FF2B5EF4-FFF2-40B4-BE49-F238E27FC236}">
                <a16:creationId xmlns:a16="http://schemas.microsoft.com/office/drawing/2014/main" id="{0B4E3D4D-CA9A-A937-D1E5-4FD146E6D371}"/>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5" name="Rectangle: Top Corners Rounded 24">
            <a:extLst>
              <a:ext uri="{FF2B5EF4-FFF2-40B4-BE49-F238E27FC236}">
                <a16:creationId xmlns:a16="http://schemas.microsoft.com/office/drawing/2014/main" id="{C427BA5E-E140-5C7E-F68C-9CF87BC589E1}"/>
              </a:ext>
            </a:extLst>
          </p:cNvPr>
          <p:cNvSpPr/>
          <p:nvPr userDrawn="1"/>
        </p:nvSpPr>
        <p:spPr>
          <a:xfrm rot="16200000">
            <a:off x="5415752"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Rounded 35">
            <a:extLst>
              <a:ext uri="{FF2B5EF4-FFF2-40B4-BE49-F238E27FC236}">
                <a16:creationId xmlns:a16="http://schemas.microsoft.com/office/drawing/2014/main" id="{D3254EAA-256A-1DF3-6411-A60B6D490F57}"/>
              </a:ext>
            </a:extLst>
          </p:cNvPr>
          <p:cNvSpPr/>
          <p:nvPr userDrawn="1"/>
        </p:nvSpPr>
        <p:spPr>
          <a:xfrm rot="16200000">
            <a:off x="9271778"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54484E56-42EF-3F0A-5407-F67A55E1BC74}"/>
              </a:ext>
            </a:extLst>
          </p:cNvPr>
          <p:cNvSpPr/>
          <p:nvPr userDrawn="1"/>
        </p:nvSpPr>
        <p:spPr>
          <a:xfrm rot="16200000">
            <a:off x="1559726" y="184434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a:extLst>
              <a:ext uri="{FF2B5EF4-FFF2-40B4-BE49-F238E27FC236}">
                <a16:creationId xmlns:a16="http://schemas.microsoft.com/office/drawing/2014/main" id="{12CF83BE-4287-A874-581D-B0E453BA3630}"/>
              </a:ext>
            </a:extLst>
          </p:cNvPr>
          <p:cNvSpPr/>
          <p:nvPr userDrawn="1"/>
        </p:nvSpPr>
        <p:spPr>
          <a:xfrm rot="16200000">
            <a:off x="5415752"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9527ABDB-120B-632A-1B57-54125672F07F}"/>
              </a:ext>
            </a:extLst>
          </p:cNvPr>
          <p:cNvSpPr/>
          <p:nvPr userDrawn="1"/>
        </p:nvSpPr>
        <p:spPr>
          <a:xfrm rot="16200000">
            <a:off x="9271778"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925D15D5-D153-C839-7D0F-52CBDAD28AA9}"/>
              </a:ext>
            </a:extLst>
          </p:cNvPr>
          <p:cNvSpPr/>
          <p:nvPr userDrawn="1"/>
        </p:nvSpPr>
        <p:spPr>
          <a:xfrm rot="16200000">
            <a:off x="1559726" y="184102"/>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cture Placeholder 7">
            <a:extLst>
              <a:ext uri="{FF2B5EF4-FFF2-40B4-BE49-F238E27FC236}">
                <a16:creationId xmlns:a16="http://schemas.microsoft.com/office/drawing/2014/main" id="{1DD4A5BF-1CA7-E8A6-71B6-BD19981FFA9D}"/>
              </a:ext>
            </a:extLst>
          </p:cNvPr>
          <p:cNvSpPr>
            <a:spLocks noGrp="1"/>
          </p:cNvSpPr>
          <p:nvPr>
            <p:ph type="pic" sz="quarter" idx="14"/>
          </p:nvPr>
        </p:nvSpPr>
        <p:spPr bwMode="gray">
          <a:xfrm>
            <a:off x="425624"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5" name="Picture Placeholder 7">
            <a:extLst>
              <a:ext uri="{FF2B5EF4-FFF2-40B4-BE49-F238E27FC236}">
                <a16:creationId xmlns:a16="http://schemas.microsoft.com/office/drawing/2014/main" id="{9246A814-187F-ADF0-6646-7731E1CB27BE}"/>
              </a:ext>
            </a:extLst>
          </p:cNvPr>
          <p:cNvSpPr>
            <a:spLocks noGrp="1"/>
          </p:cNvSpPr>
          <p:nvPr>
            <p:ph type="pic" sz="quarter" idx="16"/>
          </p:nvPr>
        </p:nvSpPr>
        <p:spPr bwMode="gray">
          <a:xfrm>
            <a:off x="4283241"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6" name="Text Placeholder 10">
            <a:extLst>
              <a:ext uri="{FF2B5EF4-FFF2-40B4-BE49-F238E27FC236}">
                <a16:creationId xmlns:a16="http://schemas.microsoft.com/office/drawing/2014/main" id="{321518AC-38A2-B946-C141-005BACC8EF33}"/>
              </a:ext>
            </a:extLst>
          </p:cNvPr>
          <p:cNvSpPr>
            <a:spLocks noGrp="1"/>
          </p:cNvSpPr>
          <p:nvPr>
            <p:ph type="body" sz="quarter" idx="17" hasCustomPrompt="1"/>
          </p:nvPr>
        </p:nvSpPr>
        <p:spPr>
          <a:xfrm>
            <a:off x="182980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7" name="Text Placeholder 10">
            <a:extLst>
              <a:ext uri="{FF2B5EF4-FFF2-40B4-BE49-F238E27FC236}">
                <a16:creationId xmlns:a16="http://schemas.microsoft.com/office/drawing/2014/main" id="{77AE5FC0-F91A-9A7D-E93C-8E2DD5764543}"/>
              </a:ext>
            </a:extLst>
          </p:cNvPr>
          <p:cNvSpPr>
            <a:spLocks noGrp="1"/>
          </p:cNvSpPr>
          <p:nvPr>
            <p:ph type="body" sz="quarter" idx="18" hasCustomPrompt="1"/>
          </p:nvPr>
        </p:nvSpPr>
        <p:spPr>
          <a:xfrm>
            <a:off x="1829802"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8" name="Text Placeholder 10">
            <a:extLst>
              <a:ext uri="{FF2B5EF4-FFF2-40B4-BE49-F238E27FC236}">
                <a16:creationId xmlns:a16="http://schemas.microsoft.com/office/drawing/2014/main" id="{777E8F59-8DDE-0829-2371-332B407E688E}"/>
              </a:ext>
            </a:extLst>
          </p:cNvPr>
          <p:cNvSpPr>
            <a:spLocks noGrp="1"/>
          </p:cNvSpPr>
          <p:nvPr>
            <p:ph type="body" sz="quarter" idx="21" hasCustomPrompt="1"/>
          </p:nvPr>
        </p:nvSpPr>
        <p:spPr>
          <a:xfrm>
            <a:off x="5679964"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843B8929-1DF2-0B4D-4BD2-3F61FE1EC934}"/>
              </a:ext>
            </a:extLst>
          </p:cNvPr>
          <p:cNvSpPr>
            <a:spLocks noGrp="1"/>
          </p:cNvSpPr>
          <p:nvPr>
            <p:ph type="body" sz="quarter" idx="22" hasCustomPrompt="1"/>
          </p:nvPr>
        </p:nvSpPr>
        <p:spPr>
          <a:xfrm>
            <a:off x="5679964" y="191481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0" name="Picture Placeholder 7">
            <a:extLst>
              <a:ext uri="{FF2B5EF4-FFF2-40B4-BE49-F238E27FC236}">
                <a16:creationId xmlns:a16="http://schemas.microsoft.com/office/drawing/2014/main" id="{BDDD4E52-3CAF-559E-4F09-88663F35FE9D}"/>
              </a:ext>
            </a:extLst>
          </p:cNvPr>
          <p:cNvSpPr>
            <a:spLocks noGrp="1"/>
          </p:cNvSpPr>
          <p:nvPr>
            <p:ph type="pic" sz="quarter" idx="23"/>
          </p:nvPr>
        </p:nvSpPr>
        <p:spPr bwMode="gray">
          <a:xfrm>
            <a:off x="417169"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1" name="Text Placeholder 10">
            <a:extLst>
              <a:ext uri="{FF2B5EF4-FFF2-40B4-BE49-F238E27FC236}">
                <a16:creationId xmlns:a16="http://schemas.microsoft.com/office/drawing/2014/main" id="{2C25D7BF-DBFB-6C39-C492-458B7D0CEF68}"/>
              </a:ext>
            </a:extLst>
          </p:cNvPr>
          <p:cNvSpPr>
            <a:spLocks noGrp="1"/>
          </p:cNvSpPr>
          <p:nvPr>
            <p:ph type="body" sz="quarter" idx="25" hasCustomPrompt="1"/>
          </p:nvPr>
        </p:nvSpPr>
        <p:spPr>
          <a:xfrm>
            <a:off x="182980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2" name="Text Placeholder 10">
            <a:extLst>
              <a:ext uri="{FF2B5EF4-FFF2-40B4-BE49-F238E27FC236}">
                <a16:creationId xmlns:a16="http://schemas.microsoft.com/office/drawing/2014/main" id="{7ED88475-CBCA-D7C7-3F15-40A292094DA5}"/>
              </a:ext>
            </a:extLst>
          </p:cNvPr>
          <p:cNvSpPr>
            <a:spLocks noGrp="1"/>
          </p:cNvSpPr>
          <p:nvPr>
            <p:ph type="body" sz="quarter" idx="26" hasCustomPrompt="1"/>
          </p:nvPr>
        </p:nvSpPr>
        <p:spPr>
          <a:xfrm>
            <a:off x="182980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3" name="Picture Placeholder 7">
            <a:extLst>
              <a:ext uri="{FF2B5EF4-FFF2-40B4-BE49-F238E27FC236}">
                <a16:creationId xmlns:a16="http://schemas.microsoft.com/office/drawing/2014/main" id="{6F9F53A7-7223-CEEA-6628-235CF9A15FF1}"/>
              </a:ext>
            </a:extLst>
          </p:cNvPr>
          <p:cNvSpPr>
            <a:spLocks noGrp="1"/>
          </p:cNvSpPr>
          <p:nvPr>
            <p:ph type="pic" sz="quarter" idx="32"/>
          </p:nvPr>
        </p:nvSpPr>
        <p:spPr bwMode="gray">
          <a:xfrm>
            <a:off x="8140859" y="1422493"/>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4" name="Text Placeholder 10">
            <a:extLst>
              <a:ext uri="{FF2B5EF4-FFF2-40B4-BE49-F238E27FC236}">
                <a16:creationId xmlns:a16="http://schemas.microsoft.com/office/drawing/2014/main" id="{00AB4F10-6CD8-6E0B-07F2-CF3473368D29}"/>
              </a:ext>
            </a:extLst>
          </p:cNvPr>
          <p:cNvSpPr>
            <a:spLocks noGrp="1"/>
          </p:cNvSpPr>
          <p:nvPr>
            <p:ph type="body" sz="quarter" idx="33" hasCustomPrompt="1"/>
          </p:nvPr>
        </p:nvSpPr>
        <p:spPr>
          <a:xfrm>
            <a:off x="9542782" y="1438271"/>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5" name="Text Placeholder 10">
            <a:extLst>
              <a:ext uri="{FF2B5EF4-FFF2-40B4-BE49-F238E27FC236}">
                <a16:creationId xmlns:a16="http://schemas.microsoft.com/office/drawing/2014/main" id="{C86F9C11-39C3-E2F0-307A-685C61BB9EB7}"/>
              </a:ext>
            </a:extLst>
          </p:cNvPr>
          <p:cNvSpPr>
            <a:spLocks noGrp="1"/>
          </p:cNvSpPr>
          <p:nvPr>
            <p:ph type="body" sz="quarter" idx="34" hasCustomPrompt="1"/>
          </p:nvPr>
        </p:nvSpPr>
        <p:spPr>
          <a:xfrm>
            <a:off x="9542782" y="1921292"/>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a:extLst>
              <a:ext uri="{FF2B5EF4-FFF2-40B4-BE49-F238E27FC236}">
                <a16:creationId xmlns:a16="http://schemas.microsoft.com/office/drawing/2014/main" id="{67334976-9551-F41B-9326-88CD34E235BB}"/>
              </a:ext>
            </a:extLst>
          </p:cNvPr>
          <p:cNvSpPr>
            <a:spLocks noGrp="1"/>
          </p:cNvSpPr>
          <p:nvPr>
            <p:ph type="pic" sz="quarter" idx="35"/>
          </p:nvPr>
        </p:nvSpPr>
        <p:spPr bwMode="gray">
          <a:xfrm>
            <a:off x="4279662" y="3082741"/>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7" name="Text Placeholder 10">
            <a:extLst>
              <a:ext uri="{FF2B5EF4-FFF2-40B4-BE49-F238E27FC236}">
                <a16:creationId xmlns:a16="http://schemas.microsoft.com/office/drawing/2014/main" id="{7C79ABED-F011-40B9-C0FC-4F4D74EEE48A}"/>
              </a:ext>
            </a:extLst>
          </p:cNvPr>
          <p:cNvSpPr>
            <a:spLocks noGrp="1"/>
          </p:cNvSpPr>
          <p:nvPr>
            <p:ph type="body" sz="quarter" idx="36" hasCustomPrompt="1"/>
          </p:nvPr>
        </p:nvSpPr>
        <p:spPr>
          <a:xfrm>
            <a:off x="5664905"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a:extLst>
              <a:ext uri="{FF2B5EF4-FFF2-40B4-BE49-F238E27FC236}">
                <a16:creationId xmlns:a16="http://schemas.microsoft.com/office/drawing/2014/main" id="{9C64BB49-8B23-D022-E5BD-75AE34633755}"/>
              </a:ext>
            </a:extLst>
          </p:cNvPr>
          <p:cNvSpPr>
            <a:spLocks noGrp="1"/>
          </p:cNvSpPr>
          <p:nvPr>
            <p:ph type="body" sz="quarter" idx="37" hasCustomPrompt="1"/>
          </p:nvPr>
        </p:nvSpPr>
        <p:spPr>
          <a:xfrm>
            <a:off x="5664905"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9" name="Picture Placeholder 7">
            <a:extLst>
              <a:ext uri="{FF2B5EF4-FFF2-40B4-BE49-F238E27FC236}">
                <a16:creationId xmlns:a16="http://schemas.microsoft.com/office/drawing/2014/main" id="{EB77BFEF-17D2-D5DA-1308-CAE4C245A85E}"/>
              </a:ext>
            </a:extLst>
          </p:cNvPr>
          <p:cNvSpPr>
            <a:spLocks noGrp="1"/>
          </p:cNvSpPr>
          <p:nvPr>
            <p:ph type="pic" sz="quarter" idx="41"/>
          </p:nvPr>
        </p:nvSpPr>
        <p:spPr bwMode="gray">
          <a:xfrm>
            <a:off x="8140859" y="308274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0" name="Text Placeholder 10">
            <a:extLst>
              <a:ext uri="{FF2B5EF4-FFF2-40B4-BE49-F238E27FC236}">
                <a16:creationId xmlns:a16="http://schemas.microsoft.com/office/drawing/2014/main" id="{B0E72A5B-B5AE-6EF9-8EDE-45EB0E1B915E}"/>
              </a:ext>
            </a:extLst>
          </p:cNvPr>
          <p:cNvSpPr>
            <a:spLocks noGrp="1"/>
          </p:cNvSpPr>
          <p:nvPr>
            <p:ph type="body" sz="quarter" idx="42" hasCustomPrompt="1"/>
          </p:nvPr>
        </p:nvSpPr>
        <p:spPr>
          <a:xfrm>
            <a:off x="9542782" y="308555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1" name="Text Placeholder 10">
            <a:extLst>
              <a:ext uri="{FF2B5EF4-FFF2-40B4-BE49-F238E27FC236}">
                <a16:creationId xmlns:a16="http://schemas.microsoft.com/office/drawing/2014/main" id="{EFA3B634-E0F6-134A-44F2-68A9721940C4}"/>
              </a:ext>
            </a:extLst>
          </p:cNvPr>
          <p:cNvSpPr>
            <a:spLocks noGrp="1"/>
          </p:cNvSpPr>
          <p:nvPr>
            <p:ph type="body" sz="quarter" idx="43" hasCustomPrompt="1"/>
          </p:nvPr>
        </p:nvSpPr>
        <p:spPr>
          <a:xfrm>
            <a:off x="9542782" y="357254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14A17EA-B42F-5F00-4A09-029302EBEB2A}"/>
              </a:ext>
            </a:extLst>
          </p:cNvPr>
          <p:cNvSpPr/>
          <p:nvPr userDrawn="1"/>
        </p:nvSpPr>
        <p:spPr>
          <a:xfrm rot="16200000">
            <a:off x="3465127"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677002D3-D23B-D8AC-949A-0BC2D17B4F29}"/>
              </a:ext>
            </a:extLst>
          </p:cNvPr>
          <p:cNvSpPr>
            <a:spLocks noGrp="1"/>
          </p:cNvSpPr>
          <p:nvPr>
            <p:ph type="pic" sz="quarter" idx="44"/>
          </p:nvPr>
        </p:nvSpPr>
        <p:spPr bwMode="gray">
          <a:xfrm>
            <a:off x="2334208"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FBB85C41-7AF7-FA5A-4422-A6A46A1D9A06}"/>
              </a:ext>
            </a:extLst>
          </p:cNvPr>
          <p:cNvSpPr>
            <a:spLocks noGrp="1"/>
          </p:cNvSpPr>
          <p:nvPr>
            <p:ph type="body" sz="quarter" idx="45" hasCustomPrompt="1"/>
          </p:nvPr>
        </p:nvSpPr>
        <p:spPr>
          <a:xfrm>
            <a:off x="3736131"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AFAF00F2-BB8E-FA41-2259-0C8CA9BBC980}"/>
              </a:ext>
            </a:extLst>
          </p:cNvPr>
          <p:cNvSpPr>
            <a:spLocks noGrp="1"/>
          </p:cNvSpPr>
          <p:nvPr>
            <p:ph type="body" sz="quarter" idx="46" hasCustomPrompt="1"/>
          </p:nvPr>
        </p:nvSpPr>
        <p:spPr>
          <a:xfrm>
            <a:off x="3736131"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034419F9-AFA9-489A-DED3-E0220179CC7C}"/>
              </a:ext>
            </a:extLst>
          </p:cNvPr>
          <p:cNvSpPr/>
          <p:nvPr userDrawn="1"/>
        </p:nvSpPr>
        <p:spPr>
          <a:xfrm rot="16200000">
            <a:off x="7362915" y="3563589"/>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3A376788-C397-5C14-18FC-7D0ACC8DC26A}"/>
              </a:ext>
            </a:extLst>
          </p:cNvPr>
          <p:cNvSpPr>
            <a:spLocks noGrp="1"/>
          </p:cNvSpPr>
          <p:nvPr>
            <p:ph type="pic" sz="quarter" idx="47"/>
          </p:nvPr>
        </p:nvSpPr>
        <p:spPr bwMode="gray">
          <a:xfrm>
            <a:off x="6231996" y="4801980"/>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A1ADB24F-B2E9-172F-C18F-3EC06FC4E929}"/>
              </a:ext>
            </a:extLst>
          </p:cNvPr>
          <p:cNvSpPr>
            <a:spLocks noGrp="1"/>
          </p:cNvSpPr>
          <p:nvPr>
            <p:ph type="body" sz="quarter" idx="48" hasCustomPrompt="1"/>
          </p:nvPr>
        </p:nvSpPr>
        <p:spPr>
          <a:xfrm>
            <a:off x="7633919" y="4804793"/>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79F460EC-0B82-F56C-5DF8-1DB8A7D84A25}"/>
              </a:ext>
            </a:extLst>
          </p:cNvPr>
          <p:cNvSpPr>
            <a:spLocks noGrp="1"/>
          </p:cNvSpPr>
          <p:nvPr>
            <p:ph type="body" sz="quarter" idx="49" hasCustomPrompt="1"/>
          </p:nvPr>
        </p:nvSpPr>
        <p:spPr>
          <a:xfrm>
            <a:off x="7633919" y="5291780"/>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299762408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6" name="Date Placeholder 3">
            <a:extLst>
              <a:ext uri="{FF2B5EF4-FFF2-40B4-BE49-F238E27FC236}">
                <a16:creationId xmlns:a16="http://schemas.microsoft.com/office/drawing/2014/main" id="{FAFA4920-D717-816C-9E29-6C0E463B444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37" name="Footer Placeholder 4">
            <a:extLst>
              <a:ext uri="{FF2B5EF4-FFF2-40B4-BE49-F238E27FC236}">
                <a16:creationId xmlns:a16="http://schemas.microsoft.com/office/drawing/2014/main" id="{D3B620E4-FA56-BA91-D722-6AD7A18F5EF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39" name="Slide Number Placeholder 7">
            <a:extLst>
              <a:ext uri="{FF2B5EF4-FFF2-40B4-BE49-F238E27FC236}">
                <a16:creationId xmlns:a16="http://schemas.microsoft.com/office/drawing/2014/main" id="{76459C49-FA9F-E064-8AAC-01BDA38DC8C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38" name="Rectangle: Top Corners Rounded 37">
            <a:extLst>
              <a:ext uri="{FF2B5EF4-FFF2-40B4-BE49-F238E27FC236}">
                <a16:creationId xmlns:a16="http://schemas.microsoft.com/office/drawing/2014/main" id="{B5FBB76F-2B0D-936D-4093-03AC520DD624}"/>
              </a:ext>
            </a:extLst>
          </p:cNvPr>
          <p:cNvSpPr/>
          <p:nvPr userDrawn="1"/>
        </p:nvSpPr>
        <p:spPr>
          <a:xfrm rot="16200000">
            <a:off x="5415752"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47F84062-72F2-DCA3-D09E-33F8B6E977C7}"/>
              </a:ext>
            </a:extLst>
          </p:cNvPr>
          <p:cNvSpPr/>
          <p:nvPr userDrawn="1"/>
        </p:nvSpPr>
        <p:spPr>
          <a:xfrm rot="16200000">
            <a:off x="9271778"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2C9CFCD1-0DB4-F121-C343-51F2E5F8A132}"/>
              </a:ext>
            </a:extLst>
          </p:cNvPr>
          <p:cNvSpPr/>
          <p:nvPr userDrawn="1"/>
        </p:nvSpPr>
        <p:spPr>
          <a:xfrm rot="16200000">
            <a:off x="1559726" y="1848563"/>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652C8959-8064-00E1-B898-8BA0AE369A25}"/>
              </a:ext>
            </a:extLst>
          </p:cNvPr>
          <p:cNvSpPr/>
          <p:nvPr userDrawn="1"/>
        </p:nvSpPr>
        <p:spPr>
          <a:xfrm rot="16200000">
            <a:off x="5415752"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DBC1CC8F-ACD2-EBEE-B97A-D86C6127432F}"/>
              </a:ext>
            </a:extLst>
          </p:cNvPr>
          <p:cNvSpPr/>
          <p:nvPr userDrawn="1"/>
        </p:nvSpPr>
        <p:spPr>
          <a:xfrm rot="16200000">
            <a:off x="9271778"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DC340A99-00D9-33E8-1CF8-CA1726760B29}"/>
              </a:ext>
            </a:extLst>
          </p:cNvPr>
          <p:cNvSpPr/>
          <p:nvPr userDrawn="1"/>
        </p:nvSpPr>
        <p:spPr>
          <a:xfrm rot="16200000">
            <a:off x="1559726" y="188316"/>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icture Placeholder 7">
            <a:extLst>
              <a:ext uri="{FF2B5EF4-FFF2-40B4-BE49-F238E27FC236}">
                <a16:creationId xmlns:a16="http://schemas.microsoft.com/office/drawing/2014/main" id="{15AB011D-70D1-B88A-F096-290BD491A6EF}"/>
              </a:ext>
            </a:extLst>
          </p:cNvPr>
          <p:cNvSpPr>
            <a:spLocks noGrp="1"/>
          </p:cNvSpPr>
          <p:nvPr>
            <p:ph type="pic" sz="quarter" idx="14"/>
          </p:nvPr>
        </p:nvSpPr>
        <p:spPr bwMode="gray">
          <a:xfrm>
            <a:off x="425624"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49" name="Picture Placeholder 7">
            <a:extLst>
              <a:ext uri="{FF2B5EF4-FFF2-40B4-BE49-F238E27FC236}">
                <a16:creationId xmlns:a16="http://schemas.microsoft.com/office/drawing/2014/main" id="{BF8AEBF0-9CAF-F9E5-73A2-6BDDE3728DD8}"/>
              </a:ext>
            </a:extLst>
          </p:cNvPr>
          <p:cNvSpPr>
            <a:spLocks noGrp="1"/>
          </p:cNvSpPr>
          <p:nvPr>
            <p:ph type="pic" sz="quarter" idx="16"/>
          </p:nvPr>
        </p:nvSpPr>
        <p:spPr bwMode="gray">
          <a:xfrm>
            <a:off x="4283241"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0" name="Text Placeholder 10">
            <a:extLst>
              <a:ext uri="{FF2B5EF4-FFF2-40B4-BE49-F238E27FC236}">
                <a16:creationId xmlns:a16="http://schemas.microsoft.com/office/drawing/2014/main" id="{B9449FF2-AE2E-DDF6-9370-A7C616AA1B7C}"/>
              </a:ext>
            </a:extLst>
          </p:cNvPr>
          <p:cNvSpPr>
            <a:spLocks noGrp="1"/>
          </p:cNvSpPr>
          <p:nvPr>
            <p:ph type="body" sz="quarter" idx="17" hasCustomPrompt="1"/>
          </p:nvPr>
        </p:nvSpPr>
        <p:spPr>
          <a:xfrm>
            <a:off x="182980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1" name="Text Placeholder 10">
            <a:extLst>
              <a:ext uri="{FF2B5EF4-FFF2-40B4-BE49-F238E27FC236}">
                <a16:creationId xmlns:a16="http://schemas.microsoft.com/office/drawing/2014/main" id="{E53A74F1-1A00-8F71-7B34-EFC3ACD82F8B}"/>
              </a:ext>
            </a:extLst>
          </p:cNvPr>
          <p:cNvSpPr>
            <a:spLocks noGrp="1"/>
          </p:cNvSpPr>
          <p:nvPr>
            <p:ph type="body" sz="quarter" idx="18" hasCustomPrompt="1"/>
          </p:nvPr>
        </p:nvSpPr>
        <p:spPr>
          <a:xfrm>
            <a:off x="1829802"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2" name="Text Placeholder 10">
            <a:extLst>
              <a:ext uri="{FF2B5EF4-FFF2-40B4-BE49-F238E27FC236}">
                <a16:creationId xmlns:a16="http://schemas.microsoft.com/office/drawing/2014/main" id="{F1B9A3ED-7884-64A8-D0C3-36E383E9463F}"/>
              </a:ext>
            </a:extLst>
          </p:cNvPr>
          <p:cNvSpPr>
            <a:spLocks noGrp="1"/>
          </p:cNvSpPr>
          <p:nvPr>
            <p:ph type="body" sz="quarter" idx="21" hasCustomPrompt="1"/>
          </p:nvPr>
        </p:nvSpPr>
        <p:spPr>
          <a:xfrm>
            <a:off x="5679964"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05E525D2-D0D2-58CB-93A5-51F72E234E89}"/>
              </a:ext>
            </a:extLst>
          </p:cNvPr>
          <p:cNvSpPr>
            <a:spLocks noGrp="1"/>
          </p:cNvSpPr>
          <p:nvPr>
            <p:ph type="body" sz="quarter" idx="22" hasCustomPrompt="1"/>
          </p:nvPr>
        </p:nvSpPr>
        <p:spPr>
          <a:xfrm>
            <a:off x="5679964" y="191902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4" name="Picture Placeholder 7">
            <a:extLst>
              <a:ext uri="{FF2B5EF4-FFF2-40B4-BE49-F238E27FC236}">
                <a16:creationId xmlns:a16="http://schemas.microsoft.com/office/drawing/2014/main" id="{86843746-EFCC-4159-08D8-729E62F380E8}"/>
              </a:ext>
            </a:extLst>
          </p:cNvPr>
          <p:cNvSpPr>
            <a:spLocks noGrp="1"/>
          </p:cNvSpPr>
          <p:nvPr>
            <p:ph type="pic" sz="quarter" idx="23"/>
          </p:nvPr>
        </p:nvSpPr>
        <p:spPr bwMode="gray">
          <a:xfrm>
            <a:off x="417169"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5" name="Text Placeholder 10">
            <a:extLst>
              <a:ext uri="{FF2B5EF4-FFF2-40B4-BE49-F238E27FC236}">
                <a16:creationId xmlns:a16="http://schemas.microsoft.com/office/drawing/2014/main" id="{3FCD1882-9CBD-1674-5806-396BE98CF41F}"/>
              </a:ext>
            </a:extLst>
          </p:cNvPr>
          <p:cNvSpPr>
            <a:spLocks noGrp="1"/>
          </p:cNvSpPr>
          <p:nvPr>
            <p:ph type="body" sz="quarter" idx="25" hasCustomPrompt="1"/>
          </p:nvPr>
        </p:nvSpPr>
        <p:spPr>
          <a:xfrm>
            <a:off x="182980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6" name="Text Placeholder 10">
            <a:extLst>
              <a:ext uri="{FF2B5EF4-FFF2-40B4-BE49-F238E27FC236}">
                <a16:creationId xmlns:a16="http://schemas.microsoft.com/office/drawing/2014/main" id="{83C62879-DD51-585D-058B-8C106A3704E5}"/>
              </a:ext>
            </a:extLst>
          </p:cNvPr>
          <p:cNvSpPr>
            <a:spLocks noGrp="1"/>
          </p:cNvSpPr>
          <p:nvPr>
            <p:ph type="body" sz="quarter" idx="26" hasCustomPrompt="1"/>
          </p:nvPr>
        </p:nvSpPr>
        <p:spPr>
          <a:xfrm>
            <a:off x="182980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7" name="Picture Placeholder 7">
            <a:extLst>
              <a:ext uri="{FF2B5EF4-FFF2-40B4-BE49-F238E27FC236}">
                <a16:creationId xmlns:a16="http://schemas.microsoft.com/office/drawing/2014/main" id="{DE36B363-1A2E-BAB2-B438-78557ABB385B}"/>
              </a:ext>
            </a:extLst>
          </p:cNvPr>
          <p:cNvSpPr>
            <a:spLocks noGrp="1"/>
          </p:cNvSpPr>
          <p:nvPr>
            <p:ph type="pic" sz="quarter" idx="32"/>
          </p:nvPr>
        </p:nvSpPr>
        <p:spPr bwMode="gray">
          <a:xfrm>
            <a:off x="8140859" y="1426707"/>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58" name="Text Placeholder 10">
            <a:extLst>
              <a:ext uri="{FF2B5EF4-FFF2-40B4-BE49-F238E27FC236}">
                <a16:creationId xmlns:a16="http://schemas.microsoft.com/office/drawing/2014/main" id="{433FCCF6-DAAE-D886-B1BE-C9EFCCD67EAB}"/>
              </a:ext>
            </a:extLst>
          </p:cNvPr>
          <p:cNvSpPr>
            <a:spLocks noGrp="1"/>
          </p:cNvSpPr>
          <p:nvPr>
            <p:ph type="body" sz="quarter" idx="33" hasCustomPrompt="1"/>
          </p:nvPr>
        </p:nvSpPr>
        <p:spPr>
          <a:xfrm>
            <a:off x="9542782" y="1442485"/>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9" name="Text Placeholder 10">
            <a:extLst>
              <a:ext uri="{FF2B5EF4-FFF2-40B4-BE49-F238E27FC236}">
                <a16:creationId xmlns:a16="http://schemas.microsoft.com/office/drawing/2014/main" id="{E559BC81-1A0F-CB42-491A-C57D458E1398}"/>
              </a:ext>
            </a:extLst>
          </p:cNvPr>
          <p:cNvSpPr>
            <a:spLocks noGrp="1"/>
          </p:cNvSpPr>
          <p:nvPr>
            <p:ph type="body" sz="quarter" idx="34" hasCustomPrompt="1"/>
          </p:nvPr>
        </p:nvSpPr>
        <p:spPr>
          <a:xfrm>
            <a:off x="9542782" y="192550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0" name="Picture Placeholder 7">
            <a:extLst>
              <a:ext uri="{FF2B5EF4-FFF2-40B4-BE49-F238E27FC236}">
                <a16:creationId xmlns:a16="http://schemas.microsoft.com/office/drawing/2014/main" id="{CF15E6A2-D316-85AF-3C75-4DE3D1AF884C}"/>
              </a:ext>
            </a:extLst>
          </p:cNvPr>
          <p:cNvSpPr>
            <a:spLocks noGrp="1"/>
          </p:cNvSpPr>
          <p:nvPr>
            <p:ph type="pic" sz="quarter" idx="35"/>
          </p:nvPr>
        </p:nvSpPr>
        <p:spPr bwMode="gray">
          <a:xfrm>
            <a:off x="4279662" y="3086955"/>
            <a:ext cx="1250680" cy="1251523"/>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1" name="Text Placeholder 10">
            <a:extLst>
              <a:ext uri="{FF2B5EF4-FFF2-40B4-BE49-F238E27FC236}">
                <a16:creationId xmlns:a16="http://schemas.microsoft.com/office/drawing/2014/main" id="{771AE7F7-92F1-DDC7-C317-732398D08C8A}"/>
              </a:ext>
            </a:extLst>
          </p:cNvPr>
          <p:cNvSpPr>
            <a:spLocks noGrp="1"/>
          </p:cNvSpPr>
          <p:nvPr>
            <p:ph type="body" sz="quarter" idx="36" hasCustomPrompt="1"/>
          </p:nvPr>
        </p:nvSpPr>
        <p:spPr>
          <a:xfrm>
            <a:off x="5664905"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2" name="Text Placeholder 10">
            <a:extLst>
              <a:ext uri="{FF2B5EF4-FFF2-40B4-BE49-F238E27FC236}">
                <a16:creationId xmlns:a16="http://schemas.microsoft.com/office/drawing/2014/main" id="{521063B6-6CF7-C8F5-09BA-56B5CC5A5E06}"/>
              </a:ext>
            </a:extLst>
          </p:cNvPr>
          <p:cNvSpPr>
            <a:spLocks noGrp="1"/>
          </p:cNvSpPr>
          <p:nvPr>
            <p:ph type="body" sz="quarter" idx="37" hasCustomPrompt="1"/>
          </p:nvPr>
        </p:nvSpPr>
        <p:spPr>
          <a:xfrm>
            <a:off x="5664905"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3" name="Picture Placeholder 7">
            <a:extLst>
              <a:ext uri="{FF2B5EF4-FFF2-40B4-BE49-F238E27FC236}">
                <a16:creationId xmlns:a16="http://schemas.microsoft.com/office/drawing/2014/main" id="{3E23EC1F-F715-4218-5A1C-94926972FE71}"/>
              </a:ext>
            </a:extLst>
          </p:cNvPr>
          <p:cNvSpPr>
            <a:spLocks noGrp="1"/>
          </p:cNvSpPr>
          <p:nvPr>
            <p:ph type="pic" sz="quarter" idx="41"/>
          </p:nvPr>
        </p:nvSpPr>
        <p:spPr bwMode="gray">
          <a:xfrm>
            <a:off x="8140859" y="3086954"/>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4" name="Text Placeholder 10">
            <a:extLst>
              <a:ext uri="{FF2B5EF4-FFF2-40B4-BE49-F238E27FC236}">
                <a16:creationId xmlns:a16="http://schemas.microsoft.com/office/drawing/2014/main" id="{EBE185CC-082B-3FEA-CDE5-EA11D39A213A}"/>
              </a:ext>
            </a:extLst>
          </p:cNvPr>
          <p:cNvSpPr>
            <a:spLocks noGrp="1"/>
          </p:cNvSpPr>
          <p:nvPr>
            <p:ph type="body" sz="quarter" idx="42" hasCustomPrompt="1"/>
          </p:nvPr>
        </p:nvSpPr>
        <p:spPr>
          <a:xfrm>
            <a:off x="9542782" y="3089767"/>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5" name="Text Placeholder 10">
            <a:extLst>
              <a:ext uri="{FF2B5EF4-FFF2-40B4-BE49-F238E27FC236}">
                <a16:creationId xmlns:a16="http://schemas.microsoft.com/office/drawing/2014/main" id="{EEA95219-81D9-EFF4-1203-97D743E224DD}"/>
              </a:ext>
            </a:extLst>
          </p:cNvPr>
          <p:cNvSpPr>
            <a:spLocks noGrp="1"/>
          </p:cNvSpPr>
          <p:nvPr>
            <p:ph type="body" sz="quarter" idx="43" hasCustomPrompt="1"/>
          </p:nvPr>
        </p:nvSpPr>
        <p:spPr>
          <a:xfrm>
            <a:off x="9542782" y="3576754"/>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Rectangle: Top Corners Rounded 65">
            <a:extLst>
              <a:ext uri="{FF2B5EF4-FFF2-40B4-BE49-F238E27FC236}">
                <a16:creationId xmlns:a16="http://schemas.microsoft.com/office/drawing/2014/main" id="{4B12F468-054D-D56F-F1F8-E554D34E3A8F}"/>
              </a:ext>
            </a:extLst>
          </p:cNvPr>
          <p:cNvSpPr/>
          <p:nvPr userDrawn="1"/>
        </p:nvSpPr>
        <p:spPr>
          <a:xfrm rot="16200000">
            <a:off x="1573120"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7">
            <a:extLst>
              <a:ext uri="{FF2B5EF4-FFF2-40B4-BE49-F238E27FC236}">
                <a16:creationId xmlns:a16="http://schemas.microsoft.com/office/drawing/2014/main" id="{F24D507F-2445-6BEE-389C-DE7FA3A9B63B}"/>
              </a:ext>
            </a:extLst>
          </p:cNvPr>
          <p:cNvSpPr>
            <a:spLocks noGrp="1"/>
          </p:cNvSpPr>
          <p:nvPr>
            <p:ph type="pic" sz="quarter" idx="44"/>
          </p:nvPr>
        </p:nvSpPr>
        <p:spPr bwMode="gray">
          <a:xfrm>
            <a:off x="442201"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68" name="Text Placeholder 10">
            <a:extLst>
              <a:ext uri="{FF2B5EF4-FFF2-40B4-BE49-F238E27FC236}">
                <a16:creationId xmlns:a16="http://schemas.microsoft.com/office/drawing/2014/main" id="{EE99E172-30D9-B997-5249-D7AB31EFF16B}"/>
              </a:ext>
            </a:extLst>
          </p:cNvPr>
          <p:cNvSpPr>
            <a:spLocks noGrp="1"/>
          </p:cNvSpPr>
          <p:nvPr>
            <p:ph type="body" sz="quarter" idx="45" hasCustomPrompt="1"/>
          </p:nvPr>
        </p:nvSpPr>
        <p:spPr>
          <a:xfrm>
            <a:off x="1844124"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9" name="Text Placeholder 10">
            <a:extLst>
              <a:ext uri="{FF2B5EF4-FFF2-40B4-BE49-F238E27FC236}">
                <a16:creationId xmlns:a16="http://schemas.microsoft.com/office/drawing/2014/main" id="{2F131F03-E134-B011-BBC9-3598A0D4A06C}"/>
              </a:ext>
            </a:extLst>
          </p:cNvPr>
          <p:cNvSpPr>
            <a:spLocks noGrp="1"/>
          </p:cNvSpPr>
          <p:nvPr>
            <p:ph type="body" sz="quarter" idx="46" hasCustomPrompt="1"/>
          </p:nvPr>
        </p:nvSpPr>
        <p:spPr>
          <a:xfrm>
            <a:off x="1844124"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0" name="Rectangle: Top Corners Rounded 69">
            <a:extLst>
              <a:ext uri="{FF2B5EF4-FFF2-40B4-BE49-F238E27FC236}">
                <a16:creationId xmlns:a16="http://schemas.microsoft.com/office/drawing/2014/main" id="{0C90ECB1-8526-01C0-C5C5-1CE72A4E86E8}"/>
              </a:ext>
            </a:extLst>
          </p:cNvPr>
          <p:cNvSpPr/>
          <p:nvPr userDrawn="1"/>
        </p:nvSpPr>
        <p:spPr>
          <a:xfrm rot="16200000">
            <a:off x="5415752"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7">
            <a:extLst>
              <a:ext uri="{FF2B5EF4-FFF2-40B4-BE49-F238E27FC236}">
                <a16:creationId xmlns:a16="http://schemas.microsoft.com/office/drawing/2014/main" id="{2AEAA3ED-E8FC-DD72-D922-D0D6FBF1E5EE}"/>
              </a:ext>
            </a:extLst>
          </p:cNvPr>
          <p:cNvSpPr>
            <a:spLocks noGrp="1"/>
          </p:cNvSpPr>
          <p:nvPr>
            <p:ph type="pic" sz="quarter" idx="47"/>
          </p:nvPr>
        </p:nvSpPr>
        <p:spPr bwMode="gray">
          <a:xfrm>
            <a:off x="4279662"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2" name="Text Placeholder 10">
            <a:extLst>
              <a:ext uri="{FF2B5EF4-FFF2-40B4-BE49-F238E27FC236}">
                <a16:creationId xmlns:a16="http://schemas.microsoft.com/office/drawing/2014/main" id="{47205B7C-136A-A5F4-39E1-FADE33AF1C2D}"/>
              </a:ext>
            </a:extLst>
          </p:cNvPr>
          <p:cNvSpPr>
            <a:spLocks noGrp="1"/>
          </p:cNvSpPr>
          <p:nvPr>
            <p:ph type="body" sz="quarter" idx="48" hasCustomPrompt="1"/>
          </p:nvPr>
        </p:nvSpPr>
        <p:spPr>
          <a:xfrm>
            <a:off x="5664905"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3" name="Text Placeholder 10">
            <a:extLst>
              <a:ext uri="{FF2B5EF4-FFF2-40B4-BE49-F238E27FC236}">
                <a16:creationId xmlns:a16="http://schemas.microsoft.com/office/drawing/2014/main" id="{186B3887-72BA-F7F9-BE55-F2B774AF10AB}"/>
              </a:ext>
            </a:extLst>
          </p:cNvPr>
          <p:cNvSpPr>
            <a:spLocks noGrp="1"/>
          </p:cNvSpPr>
          <p:nvPr>
            <p:ph type="body" sz="quarter" idx="49" hasCustomPrompt="1"/>
          </p:nvPr>
        </p:nvSpPr>
        <p:spPr>
          <a:xfrm>
            <a:off x="5664905"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74" name="Rectangle: Top Corners Rounded 73">
            <a:extLst>
              <a:ext uri="{FF2B5EF4-FFF2-40B4-BE49-F238E27FC236}">
                <a16:creationId xmlns:a16="http://schemas.microsoft.com/office/drawing/2014/main" id="{9D94C0E3-153A-8E93-DC7F-CCB4F19A20AC}"/>
              </a:ext>
            </a:extLst>
          </p:cNvPr>
          <p:cNvSpPr/>
          <p:nvPr userDrawn="1"/>
        </p:nvSpPr>
        <p:spPr>
          <a:xfrm rot="16200000">
            <a:off x="9271778" y="3525665"/>
            <a:ext cx="1353312" cy="3728308"/>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Picture Placeholder 7">
            <a:extLst>
              <a:ext uri="{FF2B5EF4-FFF2-40B4-BE49-F238E27FC236}">
                <a16:creationId xmlns:a16="http://schemas.microsoft.com/office/drawing/2014/main" id="{C7C72086-B451-C329-0CF2-7AD346F4D982}"/>
              </a:ext>
            </a:extLst>
          </p:cNvPr>
          <p:cNvSpPr>
            <a:spLocks noGrp="1"/>
          </p:cNvSpPr>
          <p:nvPr>
            <p:ph type="pic" sz="quarter" idx="50"/>
          </p:nvPr>
        </p:nvSpPr>
        <p:spPr bwMode="gray">
          <a:xfrm>
            <a:off x="8136645" y="4764056"/>
            <a:ext cx="1251850" cy="1251524"/>
          </a:xfrm>
          <a:prstGeom prst="ellipse">
            <a:avLst/>
          </a:prstGeom>
          <a:solidFill>
            <a:schemeClr val="tx1"/>
          </a:solidFill>
          <a:ln w="25400">
            <a:noFill/>
          </a:ln>
          <a:effectLst/>
        </p:spPr>
        <p:txBody>
          <a:bodyPr tIns="91440"/>
          <a:lstStyle>
            <a:lvl1pPr marL="0" indent="0" algn="ctr">
              <a:buNone/>
              <a:defRPr sz="1400">
                <a:solidFill>
                  <a:schemeClr val="tx2"/>
                </a:solidFill>
              </a:defRPr>
            </a:lvl1pPr>
          </a:lstStyle>
          <a:p>
            <a:r>
              <a:rPr lang="en-US"/>
              <a:t>Click icon to add picture</a:t>
            </a:r>
            <a:endParaRPr/>
          </a:p>
        </p:txBody>
      </p:sp>
      <p:sp>
        <p:nvSpPr>
          <p:cNvPr id="76" name="Text Placeholder 10">
            <a:extLst>
              <a:ext uri="{FF2B5EF4-FFF2-40B4-BE49-F238E27FC236}">
                <a16:creationId xmlns:a16="http://schemas.microsoft.com/office/drawing/2014/main" id="{C7E5D5DF-C2F4-1146-5273-5DEBA225D7DD}"/>
              </a:ext>
            </a:extLst>
          </p:cNvPr>
          <p:cNvSpPr>
            <a:spLocks noGrp="1"/>
          </p:cNvSpPr>
          <p:nvPr>
            <p:ph type="body" sz="quarter" idx="51" hasCustomPrompt="1"/>
          </p:nvPr>
        </p:nvSpPr>
        <p:spPr>
          <a:xfrm>
            <a:off x="9542782" y="4766869"/>
            <a:ext cx="2253446" cy="371316"/>
          </a:xfrm>
          <a:prstGeom prst="rect">
            <a:avLst/>
          </a:prstGeom>
        </p:spPr>
        <p:txBody>
          <a:bodyPr lIns="0" rIns="0">
            <a:noAutofit/>
          </a:bodyPr>
          <a:lstStyle>
            <a:lvl1pPr marL="0" indent="0" algn="l">
              <a:spcBef>
                <a:spcPts val="0"/>
              </a:spcBef>
              <a:buNone/>
              <a:defRPr sz="16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77" name="Text Placeholder 10">
            <a:extLst>
              <a:ext uri="{FF2B5EF4-FFF2-40B4-BE49-F238E27FC236}">
                <a16:creationId xmlns:a16="http://schemas.microsoft.com/office/drawing/2014/main" id="{24CC7A1A-F204-29EC-8445-99BF788D217B}"/>
              </a:ext>
            </a:extLst>
          </p:cNvPr>
          <p:cNvSpPr>
            <a:spLocks noGrp="1"/>
          </p:cNvSpPr>
          <p:nvPr>
            <p:ph type="body" sz="quarter" idx="52" hasCustomPrompt="1"/>
          </p:nvPr>
        </p:nvSpPr>
        <p:spPr>
          <a:xfrm>
            <a:off x="9542782" y="5253856"/>
            <a:ext cx="2253446" cy="173837"/>
          </a:xfrm>
          <a:prstGeom prst="rect">
            <a:avLst/>
          </a:prstGeom>
        </p:spPr>
        <p:txBody>
          <a:bodyPr lIns="0" tIns="0" rIns="0">
            <a:noAutofit/>
          </a:bodyPr>
          <a:lstStyle>
            <a:lvl1pPr marL="0" indent="0" algn="l">
              <a:spcBef>
                <a:spcPts val="0"/>
              </a:spcBef>
              <a:buNone/>
              <a:defRPr sz="12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126489953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2-Member team">
    <p:spTree>
      <p:nvGrpSpPr>
        <p:cNvPr id="1" name=""/>
        <p:cNvGrpSpPr/>
        <p:nvPr/>
      </p:nvGrpSpPr>
      <p:grpSpPr>
        <a:xfrm>
          <a:off x="0" y="0"/>
          <a:ext cx="0" cy="0"/>
          <a:chOff x="0" y="0"/>
          <a:chExt cx="0" cy="0"/>
        </a:xfrm>
      </p:grpSpPr>
      <p:sp>
        <p:nvSpPr>
          <p:cNvPr id="36" name="Rectangle: Top Corners Rounded 35">
            <a:extLst>
              <a:ext uri="{FF2B5EF4-FFF2-40B4-BE49-F238E27FC236}">
                <a16:creationId xmlns:a16="http://schemas.microsoft.com/office/drawing/2014/main" id="{0C8FFBD7-8D0C-DAC7-FC64-6C2FDF9ADE3C}"/>
              </a:ext>
            </a:extLst>
          </p:cNvPr>
          <p:cNvSpPr/>
          <p:nvPr userDrawn="1"/>
        </p:nvSpPr>
        <p:spPr>
          <a:xfrm rot="16200000">
            <a:off x="1241024" y="840733"/>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B9E1CFBA-2500-3850-517B-BEFF22E042D3}"/>
              </a:ext>
            </a:extLst>
          </p:cNvPr>
          <p:cNvSpPr/>
          <p:nvPr userDrawn="1"/>
        </p:nvSpPr>
        <p:spPr>
          <a:xfrm rot="16200000">
            <a:off x="4140824" y="84073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Top Corners Rounded 38">
            <a:extLst>
              <a:ext uri="{FF2B5EF4-FFF2-40B4-BE49-F238E27FC236}">
                <a16:creationId xmlns:a16="http://schemas.microsoft.com/office/drawing/2014/main" id="{20AE0902-EE81-FDDF-C845-7D3110C11C6F}"/>
              </a:ext>
            </a:extLst>
          </p:cNvPr>
          <p:cNvSpPr/>
          <p:nvPr userDrawn="1"/>
        </p:nvSpPr>
        <p:spPr>
          <a:xfrm rot="16200000">
            <a:off x="7040624" y="84073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D8EB2720-6EE2-532B-48B1-F7498CD04712}"/>
              </a:ext>
            </a:extLst>
          </p:cNvPr>
          <p:cNvSpPr/>
          <p:nvPr userDrawn="1"/>
        </p:nvSpPr>
        <p:spPr>
          <a:xfrm rot="16200000">
            <a:off x="9940425" y="84073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3BE5931E-A01B-16AD-A1DE-D00D3A8CAC88}"/>
              </a:ext>
            </a:extLst>
          </p:cNvPr>
          <p:cNvSpPr/>
          <p:nvPr userDrawn="1"/>
        </p:nvSpPr>
        <p:spPr>
          <a:xfrm rot="16200000">
            <a:off x="1241025" y="2176994"/>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04D3BA49-27C7-0043-CFBC-7DBAA557CE84}"/>
              </a:ext>
            </a:extLst>
          </p:cNvPr>
          <p:cNvSpPr/>
          <p:nvPr userDrawn="1"/>
        </p:nvSpPr>
        <p:spPr>
          <a:xfrm rot="16200000">
            <a:off x="4140825" y="217699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Top Corners Rounded 56">
            <a:extLst>
              <a:ext uri="{FF2B5EF4-FFF2-40B4-BE49-F238E27FC236}">
                <a16:creationId xmlns:a16="http://schemas.microsoft.com/office/drawing/2014/main" id="{C05D0380-B2F9-75BF-B7BD-06136E09CEBA}"/>
              </a:ext>
            </a:extLst>
          </p:cNvPr>
          <p:cNvSpPr/>
          <p:nvPr userDrawn="1"/>
        </p:nvSpPr>
        <p:spPr>
          <a:xfrm rot="16200000">
            <a:off x="7040625" y="217699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Top Corners Rounded 57">
            <a:extLst>
              <a:ext uri="{FF2B5EF4-FFF2-40B4-BE49-F238E27FC236}">
                <a16:creationId xmlns:a16="http://schemas.microsoft.com/office/drawing/2014/main" id="{29BDB0F3-BB81-3AC5-79A0-9D91D32ED991}"/>
              </a:ext>
            </a:extLst>
          </p:cNvPr>
          <p:cNvSpPr/>
          <p:nvPr userDrawn="1"/>
        </p:nvSpPr>
        <p:spPr>
          <a:xfrm rot="16200000">
            <a:off x="9940426" y="217699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Top Corners Rounded 58">
            <a:extLst>
              <a:ext uri="{FF2B5EF4-FFF2-40B4-BE49-F238E27FC236}">
                <a16:creationId xmlns:a16="http://schemas.microsoft.com/office/drawing/2014/main" id="{AAEEF3E7-E0AA-03DE-F0E4-0599E91F6EAA}"/>
              </a:ext>
            </a:extLst>
          </p:cNvPr>
          <p:cNvSpPr/>
          <p:nvPr userDrawn="1"/>
        </p:nvSpPr>
        <p:spPr>
          <a:xfrm rot="16200000">
            <a:off x="1241026" y="3513255"/>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Top Corners Rounded 59">
            <a:extLst>
              <a:ext uri="{FF2B5EF4-FFF2-40B4-BE49-F238E27FC236}">
                <a16:creationId xmlns:a16="http://schemas.microsoft.com/office/drawing/2014/main" id="{6D35880B-07F1-0F0D-6447-5027DBBF4243}"/>
              </a:ext>
            </a:extLst>
          </p:cNvPr>
          <p:cNvSpPr/>
          <p:nvPr userDrawn="1"/>
        </p:nvSpPr>
        <p:spPr>
          <a:xfrm rot="16200000">
            <a:off x="4140826" y="3513256"/>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Top Corners Rounded 60">
            <a:extLst>
              <a:ext uri="{FF2B5EF4-FFF2-40B4-BE49-F238E27FC236}">
                <a16:creationId xmlns:a16="http://schemas.microsoft.com/office/drawing/2014/main" id="{8273A973-BC51-C2C7-CA82-20FF674A6B16}"/>
              </a:ext>
            </a:extLst>
          </p:cNvPr>
          <p:cNvSpPr/>
          <p:nvPr userDrawn="1"/>
        </p:nvSpPr>
        <p:spPr>
          <a:xfrm rot="16200000">
            <a:off x="7040626" y="3513257"/>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a:extLst>
              <a:ext uri="{FF2B5EF4-FFF2-40B4-BE49-F238E27FC236}">
                <a16:creationId xmlns:a16="http://schemas.microsoft.com/office/drawing/2014/main" id="{C8750CAD-A55D-EB7E-D501-5A3DF266EF8C}"/>
              </a:ext>
            </a:extLst>
          </p:cNvPr>
          <p:cNvSpPr/>
          <p:nvPr userDrawn="1"/>
        </p:nvSpPr>
        <p:spPr>
          <a:xfrm rot="16200000">
            <a:off x="9940427" y="3513258"/>
            <a:ext cx="1010552" cy="2748145"/>
          </a:xfrm>
          <a:prstGeom prst="round2SameRect">
            <a:avLst>
              <a:gd name="adj1" fmla="val 50000"/>
              <a:gd name="adj2" fmla="val 0"/>
            </a:avLst>
          </a:prstGeom>
          <a:solidFill>
            <a:srgbClr val="0072BC"/>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7"/>
          <p:cNvSpPr>
            <a:spLocks noGrp="1"/>
          </p:cNvSpPr>
          <p:nvPr userDrawn="1">
            <p:ph type="pic" sz="quarter" idx="14"/>
          </p:nvPr>
        </p:nvSpPr>
        <p:spPr bwMode="gray">
          <a:xfrm>
            <a:off x="423550"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6" name="Picture Placeholder 7"/>
          <p:cNvSpPr>
            <a:spLocks noGrp="1"/>
          </p:cNvSpPr>
          <p:nvPr userDrawn="1">
            <p:ph type="pic" sz="quarter" idx="16"/>
          </p:nvPr>
        </p:nvSpPr>
        <p:spPr bwMode="gray">
          <a:xfrm>
            <a:off x="332949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7" name="Text Placeholder 10"/>
          <p:cNvSpPr>
            <a:spLocks noGrp="1"/>
          </p:cNvSpPr>
          <p:nvPr userDrawn="1">
            <p:ph type="body" sz="quarter" idx="17" hasCustomPrompt="1"/>
          </p:nvPr>
        </p:nvSpPr>
        <p:spPr>
          <a:xfrm>
            <a:off x="1413565"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userDrawn="1">
            <p:ph type="body" sz="quarter" idx="18" hasCustomPrompt="1"/>
          </p:nvPr>
        </p:nvSpPr>
        <p:spPr>
          <a:xfrm>
            <a:off x="1413565"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userDrawn="1">
            <p:ph type="body" sz="quarter" idx="21" hasCustomPrompt="1"/>
          </p:nvPr>
        </p:nvSpPr>
        <p:spPr>
          <a:xfrm>
            <a:off x="4337960"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userDrawn="1">
            <p:ph type="body" sz="quarter" idx="22" hasCustomPrompt="1"/>
          </p:nvPr>
        </p:nvSpPr>
        <p:spPr>
          <a:xfrm>
            <a:off x="4337960" y="2152829"/>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userDrawn="1">
            <p:ph type="pic" sz="quarter" idx="23"/>
          </p:nvPr>
        </p:nvSpPr>
        <p:spPr bwMode="gray">
          <a:xfrm>
            <a:off x="9128979" y="1762197"/>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5" name="Text Placeholder 10"/>
          <p:cNvSpPr>
            <a:spLocks noGrp="1"/>
          </p:cNvSpPr>
          <p:nvPr userDrawn="1">
            <p:ph type="body" sz="quarter" idx="25" hasCustomPrompt="1"/>
          </p:nvPr>
        </p:nvSpPr>
        <p:spPr>
          <a:xfrm>
            <a:off x="10118993" y="1765403"/>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userDrawn="1">
            <p:ph type="body" sz="quarter" idx="26" hasCustomPrompt="1"/>
          </p:nvPr>
        </p:nvSpPr>
        <p:spPr>
          <a:xfrm>
            <a:off x="10118993" y="2133116"/>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userDrawn="1">
            <p:ph type="pic" sz="quarter" idx="32"/>
          </p:nvPr>
        </p:nvSpPr>
        <p:spPr bwMode="gray">
          <a:xfrm>
            <a:off x="6227168" y="1762197"/>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3" name="Text Placeholder 10"/>
          <p:cNvSpPr>
            <a:spLocks noGrp="1"/>
          </p:cNvSpPr>
          <p:nvPr userDrawn="1">
            <p:ph type="body" sz="quarter" idx="33" hasCustomPrompt="1"/>
          </p:nvPr>
        </p:nvSpPr>
        <p:spPr>
          <a:xfrm>
            <a:off x="7223366" y="1795564"/>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userDrawn="1">
            <p:ph type="body" sz="quarter" idx="34" hasCustomPrompt="1"/>
          </p:nvPr>
        </p:nvSpPr>
        <p:spPr>
          <a:xfrm>
            <a:off x="7223366" y="21593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userDrawn="1">
            <p:ph type="pic" sz="quarter" idx="35"/>
          </p:nvPr>
        </p:nvSpPr>
        <p:spPr bwMode="gray">
          <a:xfrm>
            <a:off x="423550" y="3098458"/>
            <a:ext cx="904610"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8" name="Text Placeholder 10"/>
          <p:cNvSpPr>
            <a:spLocks noGrp="1"/>
          </p:cNvSpPr>
          <p:nvPr userDrawn="1">
            <p:ph type="body" sz="quarter" idx="36" hasCustomPrompt="1"/>
          </p:nvPr>
        </p:nvSpPr>
        <p:spPr>
          <a:xfrm>
            <a:off x="1413565"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userDrawn="1">
            <p:ph type="body" sz="quarter" idx="37" hasCustomPrompt="1"/>
          </p:nvPr>
        </p:nvSpPr>
        <p:spPr>
          <a:xfrm>
            <a:off x="1413565"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userDrawn="1">
            <p:ph type="pic" sz="quarter" idx="41"/>
          </p:nvPr>
        </p:nvSpPr>
        <p:spPr bwMode="gray">
          <a:xfrm>
            <a:off x="332949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1" name="Text Placeholder 10"/>
          <p:cNvSpPr>
            <a:spLocks noGrp="1"/>
          </p:cNvSpPr>
          <p:nvPr userDrawn="1">
            <p:ph type="body" sz="quarter" idx="42" hasCustomPrompt="1"/>
          </p:nvPr>
        </p:nvSpPr>
        <p:spPr>
          <a:xfrm>
            <a:off x="4337960"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userDrawn="1">
            <p:ph type="body" sz="quarter" idx="43" hasCustomPrompt="1"/>
          </p:nvPr>
        </p:nvSpPr>
        <p:spPr>
          <a:xfrm>
            <a:off x="4337960"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userDrawn="1">
            <p:ph type="title"/>
          </p:nvPr>
        </p:nvSpPr>
        <p:spPr/>
        <p:txBody>
          <a:bodyPr/>
          <a:lstStyle/>
          <a:p>
            <a:r>
              <a:rPr lang="en-US"/>
              <a:t>Click to edit Master title style</a:t>
            </a:r>
          </a:p>
        </p:txBody>
      </p:sp>
      <p:sp>
        <p:nvSpPr>
          <p:cNvPr id="5" name="Picture Placeholder 7">
            <a:extLst>
              <a:ext uri="{FF2B5EF4-FFF2-40B4-BE49-F238E27FC236}">
                <a16:creationId xmlns:a16="http://schemas.microsoft.com/office/drawing/2014/main" id="{05061709-2995-9C23-994F-6096BA6732DB}"/>
              </a:ext>
            </a:extLst>
          </p:cNvPr>
          <p:cNvSpPr>
            <a:spLocks noGrp="1"/>
          </p:cNvSpPr>
          <p:nvPr userDrawn="1">
            <p:ph type="pic" sz="quarter" idx="44"/>
          </p:nvPr>
        </p:nvSpPr>
        <p:spPr bwMode="gray">
          <a:xfrm>
            <a:off x="6227168"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9" name="Text Placeholder 10">
            <a:extLst>
              <a:ext uri="{FF2B5EF4-FFF2-40B4-BE49-F238E27FC236}">
                <a16:creationId xmlns:a16="http://schemas.microsoft.com/office/drawing/2014/main" id="{E47E92EC-4909-E2AA-FDBF-CC0D47D2A11D}"/>
              </a:ext>
            </a:extLst>
          </p:cNvPr>
          <p:cNvSpPr>
            <a:spLocks noGrp="1"/>
          </p:cNvSpPr>
          <p:nvPr userDrawn="1">
            <p:ph type="body" sz="quarter" idx="45" hasCustomPrompt="1"/>
          </p:nvPr>
        </p:nvSpPr>
        <p:spPr>
          <a:xfrm>
            <a:off x="7223366" y="3116639"/>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0" name="Text Placeholder 10">
            <a:extLst>
              <a:ext uri="{FF2B5EF4-FFF2-40B4-BE49-F238E27FC236}">
                <a16:creationId xmlns:a16="http://schemas.microsoft.com/office/drawing/2014/main" id="{70A04066-DF8E-954A-E60F-19669C9C5C0B}"/>
              </a:ext>
            </a:extLst>
          </p:cNvPr>
          <p:cNvSpPr>
            <a:spLocks noGrp="1"/>
          </p:cNvSpPr>
          <p:nvPr userDrawn="1">
            <p:ph type="body" sz="quarter" idx="46" hasCustomPrompt="1"/>
          </p:nvPr>
        </p:nvSpPr>
        <p:spPr>
          <a:xfrm>
            <a:off x="7223366" y="3481453"/>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7" name="Picture Placeholder 7">
            <a:extLst>
              <a:ext uri="{FF2B5EF4-FFF2-40B4-BE49-F238E27FC236}">
                <a16:creationId xmlns:a16="http://schemas.microsoft.com/office/drawing/2014/main" id="{4F05FC3E-ECE7-5438-30BE-8D9187E2E81F}"/>
              </a:ext>
            </a:extLst>
          </p:cNvPr>
          <p:cNvSpPr>
            <a:spLocks noGrp="1"/>
          </p:cNvSpPr>
          <p:nvPr userDrawn="1">
            <p:ph type="pic" sz="quarter" idx="47"/>
          </p:nvPr>
        </p:nvSpPr>
        <p:spPr bwMode="gray">
          <a:xfrm>
            <a:off x="9128134" y="3098458"/>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18" name="Text Placeholder 10">
            <a:extLst>
              <a:ext uri="{FF2B5EF4-FFF2-40B4-BE49-F238E27FC236}">
                <a16:creationId xmlns:a16="http://schemas.microsoft.com/office/drawing/2014/main" id="{5CFD15A3-238D-C461-CFE7-29F71E71A37F}"/>
              </a:ext>
            </a:extLst>
          </p:cNvPr>
          <p:cNvSpPr>
            <a:spLocks noGrp="1"/>
          </p:cNvSpPr>
          <p:nvPr userDrawn="1">
            <p:ph type="body" sz="quarter" idx="48" hasCustomPrompt="1"/>
          </p:nvPr>
        </p:nvSpPr>
        <p:spPr>
          <a:xfrm>
            <a:off x="10118993" y="3116639"/>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9" name="Text Placeholder 10">
            <a:extLst>
              <a:ext uri="{FF2B5EF4-FFF2-40B4-BE49-F238E27FC236}">
                <a16:creationId xmlns:a16="http://schemas.microsoft.com/office/drawing/2014/main" id="{0AD5B760-FAB8-9FEC-274B-66688D68A634}"/>
              </a:ext>
            </a:extLst>
          </p:cNvPr>
          <p:cNvSpPr>
            <a:spLocks noGrp="1"/>
          </p:cNvSpPr>
          <p:nvPr userDrawn="1">
            <p:ph type="body" sz="quarter" idx="49" hasCustomPrompt="1"/>
          </p:nvPr>
        </p:nvSpPr>
        <p:spPr>
          <a:xfrm>
            <a:off x="10118993" y="3481453"/>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1" name="Picture Placeholder 7">
            <a:extLst>
              <a:ext uri="{FF2B5EF4-FFF2-40B4-BE49-F238E27FC236}">
                <a16:creationId xmlns:a16="http://schemas.microsoft.com/office/drawing/2014/main" id="{AA109C0C-449B-7255-237E-77FD4B3C18B0}"/>
              </a:ext>
            </a:extLst>
          </p:cNvPr>
          <p:cNvSpPr>
            <a:spLocks noGrp="1"/>
          </p:cNvSpPr>
          <p:nvPr userDrawn="1">
            <p:ph type="pic" sz="quarter" idx="50"/>
          </p:nvPr>
        </p:nvSpPr>
        <p:spPr bwMode="gray">
          <a:xfrm>
            <a:off x="423550"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25" name="Text Placeholder 10">
            <a:extLst>
              <a:ext uri="{FF2B5EF4-FFF2-40B4-BE49-F238E27FC236}">
                <a16:creationId xmlns:a16="http://schemas.microsoft.com/office/drawing/2014/main" id="{6F2D387A-6CC8-99C1-75A9-8A2D52D513FC}"/>
              </a:ext>
            </a:extLst>
          </p:cNvPr>
          <p:cNvSpPr>
            <a:spLocks noGrp="1"/>
          </p:cNvSpPr>
          <p:nvPr userDrawn="1">
            <p:ph type="body" sz="quarter" idx="51" hasCustomPrompt="1"/>
          </p:nvPr>
        </p:nvSpPr>
        <p:spPr>
          <a:xfrm>
            <a:off x="1413565"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2" name="Text Placeholder 10">
            <a:extLst>
              <a:ext uri="{FF2B5EF4-FFF2-40B4-BE49-F238E27FC236}">
                <a16:creationId xmlns:a16="http://schemas.microsoft.com/office/drawing/2014/main" id="{B19C024B-D176-CEC2-7DC3-474D87E72AE1}"/>
              </a:ext>
            </a:extLst>
          </p:cNvPr>
          <p:cNvSpPr>
            <a:spLocks noGrp="1"/>
          </p:cNvSpPr>
          <p:nvPr userDrawn="1">
            <p:ph type="body" sz="quarter" idx="52" hasCustomPrompt="1"/>
          </p:nvPr>
        </p:nvSpPr>
        <p:spPr>
          <a:xfrm>
            <a:off x="1413565"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Picture Placeholder 7">
            <a:extLst>
              <a:ext uri="{FF2B5EF4-FFF2-40B4-BE49-F238E27FC236}">
                <a16:creationId xmlns:a16="http://schemas.microsoft.com/office/drawing/2014/main" id="{02DDBA73-452D-A7CE-807C-C6CD8586F6F8}"/>
              </a:ext>
            </a:extLst>
          </p:cNvPr>
          <p:cNvSpPr>
            <a:spLocks noGrp="1"/>
          </p:cNvSpPr>
          <p:nvPr userDrawn="1">
            <p:ph type="pic" sz="quarter" idx="53"/>
          </p:nvPr>
        </p:nvSpPr>
        <p:spPr bwMode="gray">
          <a:xfrm>
            <a:off x="332949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4" name="Text Placeholder 10">
            <a:extLst>
              <a:ext uri="{FF2B5EF4-FFF2-40B4-BE49-F238E27FC236}">
                <a16:creationId xmlns:a16="http://schemas.microsoft.com/office/drawing/2014/main" id="{E87078B8-EA6D-4F7F-A4BC-35E0ABCE8506}"/>
              </a:ext>
            </a:extLst>
          </p:cNvPr>
          <p:cNvSpPr>
            <a:spLocks noGrp="1"/>
          </p:cNvSpPr>
          <p:nvPr userDrawn="1">
            <p:ph type="body" sz="quarter" idx="54" hasCustomPrompt="1"/>
          </p:nvPr>
        </p:nvSpPr>
        <p:spPr>
          <a:xfrm>
            <a:off x="4337960"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5" name="Text Placeholder 10">
            <a:extLst>
              <a:ext uri="{FF2B5EF4-FFF2-40B4-BE49-F238E27FC236}">
                <a16:creationId xmlns:a16="http://schemas.microsoft.com/office/drawing/2014/main" id="{8C527D75-0155-8280-C347-9D34B07530A5}"/>
              </a:ext>
            </a:extLst>
          </p:cNvPr>
          <p:cNvSpPr>
            <a:spLocks noGrp="1"/>
          </p:cNvSpPr>
          <p:nvPr userDrawn="1">
            <p:ph type="body" sz="quarter" idx="55" hasCustomPrompt="1"/>
          </p:nvPr>
        </p:nvSpPr>
        <p:spPr>
          <a:xfrm>
            <a:off x="4337960"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Picture Placeholder 7">
            <a:extLst>
              <a:ext uri="{FF2B5EF4-FFF2-40B4-BE49-F238E27FC236}">
                <a16:creationId xmlns:a16="http://schemas.microsoft.com/office/drawing/2014/main" id="{25C877DF-DAA9-029B-4DCE-80B1F4AC94D9}"/>
              </a:ext>
            </a:extLst>
          </p:cNvPr>
          <p:cNvSpPr>
            <a:spLocks noGrp="1"/>
          </p:cNvSpPr>
          <p:nvPr userDrawn="1">
            <p:ph type="pic" sz="quarter" idx="56"/>
          </p:nvPr>
        </p:nvSpPr>
        <p:spPr bwMode="gray">
          <a:xfrm>
            <a:off x="6227168"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48" name="Text Placeholder 10">
            <a:extLst>
              <a:ext uri="{FF2B5EF4-FFF2-40B4-BE49-F238E27FC236}">
                <a16:creationId xmlns:a16="http://schemas.microsoft.com/office/drawing/2014/main" id="{5E3FD3E8-A932-D433-8A2B-B93E10AD3B0A}"/>
              </a:ext>
            </a:extLst>
          </p:cNvPr>
          <p:cNvSpPr>
            <a:spLocks noGrp="1"/>
          </p:cNvSpPr>
          <p:nvPr userDrawn="1">
            <p:ph type="body" sz="quarter" idx="57" hasCustomPrompt="1"/>
          </p:nvPr>
        </p:nvSpPr>
        <p:spPr>
          <a:xfrm>
            <a:off x="7223366" y="4437198"/>
            <a:ext cx="1684639" cy="248478"/>
          </a:xfrm>
          <a:prstGeom prst="rect">
            <a:avLst/>
          </a:prstGeom>
          <a:ln>
            <a:noFill/>
          </a:ln>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9" name="Text Placeholder 10">
            <a:extLst>
              <a:ext uri="{FF2B5EF4-FFF2-40B4-BE49-F238E27FC236}">
                <a16:creationId xmlns:a16="http://schemas.microsoft.com/office/drawing/2014/main" id="{5824F8C9-F33A-4723-8B91-2B6FBB7A79C7}"/>
              </a:ext>
            </a:extLst>
          </p:cNvPr>
          <p:cNvSpPr>
            <a:spLocks noGrp="1"/>
          </p:cNvSpPr>
          <p:nvPr userDrawn="1">
            <p:ph type="body" sz="quarter" idx="58" hasCustomPrompt="1"/>
          </p:nvPr>
        </p:nvSpPr>
        <p:spPr>
          <a:xfrm>
            <a:off x="7223366" y="4804911"/>
            <a:ext cx="1684639" cy="116329"/>
          </a:xfrm>
          <a:prstGeom prst="rect">
            <a:avLst/>
          </a:prstGeom>
          <a:ln>
            <a:noFill/>
          </a:ln>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1" name="Picture Placeholder 7">
            <a:extLst>
              <a:ext uri="{FF2B5EF4-FFF2-40B4-BE49-F238E27FC236}">
                <a16:creationId xmlns:a16="http://schemas.microsoft.com/office/drawing/2014/main" id="{A591C706-93B7-01AC-B5DF-6B39E9921858}"/>
              </a:ext>
            </a:extLst>
          </p:cNvPr>
          <p:cNvSpPr>
            <a:spLocks noGrp="1"/>
          </p:cNvSpPr>
          <p:nvPr userDrawn="1">
            <p:ph type="pic" sz="quarter" idx="59"/>
          </p:nvPr>
        </p:nvSpPr>
        <p:spPr bwMode="gray">
          <a:xfrm>
            <a:off x="9128134" y="4434719"/>
            <a:ext cx="905455" cy="905220"/>
          </a:xfrm>
          <a:prstGeom prst="ellipse">
            <a:avLst/>
          </a:prstGeom>
          <a:solidFill>
            <a:schemeClr val="tx1"/>
          </a:solidFill>
          <a:ln w="25400">
            <a:noFill/>
          </a:ln>
          <a:effectLst/>
        </p:spPr>
        <p:txBody>
          <a:bodyPr tIns="91440" anchor="ctr"/>
          <a:lstStyle>
            <a:lvl1pPr marL="0" indent="0" algn="ctr">
              <a:buNone/>
              <a:defRPr sz="1100">
                <a:solidFill>
                  <a:schemeClr val="tx2"/>
                </a:solidFill>
              </a:defRPr>
            </a:lvl1pPr>
          </a:lstStyle>
          <a:p>
            <a:r>
              <a:rPr lang="en-US"/>
              <a:t>Click icon to add picture</a:t>
            </a:r>
            <a:endParaRPr/>
          </a:p>
        </p:txBody>
      </p:sp>
      <p:sp>
        <p:nvSpPr>
          <p:cNvPr id="52" name="Text Placeholder 10">
            <a:extLst>
              <a:ext uri="{FF2B5EF4-FFF2-40B4-BE49-F238E27FC236}">
                <a16:creationId xmlns:a16="http://schemas.microsoft.com/office/drawing/2014/main" id="{518AD6DA-1BE1-755D-E5B5-1B49ED407D78}"/>
              </a:ext>
            </a:extLst>
          </p:cNvPr>
          <p:cNvSpPr>
            <a:spLocks noGrp="1"/>
          </p:cNvSpPr>
          <p:nvPr userDrawn="1">
            <p:ph type="body" sz="quarter" idx="60" hasCustomPrompt="1"/>
          </p:nvPr>
        </p:nvSpPr>
        <p:spPr>
          <a:xfrm>
            <a:off x="10118993" y="4437198"/>
            <a:ext cx="1684639" cy="248478"/>
          </a:xfrm>
          <a:prstGeom prst="rect">
            <a:avLst/>
          </a:prstGeom>
        </p:spPr>
        <p:txBody>
          <a:bodyPr lIns="0" rIns="0">
            <a:noAutofit/>
          </a:bodyPr>
          <a:lstStyle>
            <a:lvl1pPr marL="0" indent="0" algn="l">
              <a:spcBef>
                <a:spcPts val="0"/>
              </a:spcBef>
              <a:buNone/>
              <a:defRPr sz="1400" b="1">
                <a:solidFill>
                  <a:schemeClr val="tx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A588FE25-45EB-DC5E-3889-4DA0F8C4D97C}"/>
              </a:ext>
            </a:extLst>
          </p:cNvPr>
          <p:cNvSpPr>
            <a:spLocks noGrp="1"/>
          </p:cNvSpPr>
          <p:nvPr userDrawn="1">
            <p:ph type="body" sz="quarter" idx="61" hasCustomPrompt="1"/>
          </p:nvPr>
        </p:nvSpPr>
        <p:spPr>
          <a:xfrm>
            <a:off x="10118993" y="4804911"/>
            <a:ext cx="1684639" cy="116329"/>
          </a:xfrm>
          <a:prstGeom prst="rect">
            <a:avLst/>
          </a:prstGeom>
        </p:spPr>
        <p:txBody>
          <a:bodyPr lIns="0" tIns="0" rIns="0">
            <a:noAutofit/>
          </a:bodyPr>
          <a:lstStyle>
            <a:lvl1pPr marL="0" indent="0" algn="l">
              <a:spcBef>
                <a:spcPts val="0"/>
              </a:spcBef>
              <a:buNone/>
              <a:defRPr sz="1100" b="0">
                <a:solidFill>
                  <a:schemeClr val="tx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66" name="Date Placeholder 65">
            <a:extLst>
              <a:ext uri="{FF2B5EF4-FFF2-40B4-BE49-F238E27FC236}">
                <a16:creationId xmlns:a16="http://schemas.microsoft.com/office/drawing/2014/main" id="{E56A8F5D-97F7-02D4-31F3-1B45AD7011CC}"/>
              </a:ext>
            </a:extLst>
          </p:cNvPr>
          <p:cNvSpPr>
            <a:spLocks noGrp="1"/>
          </p:cNvSpPr>
          <p:nvPr userDrawn="1">
            <p:ph type="dt" sz="half" idx="7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67" name="Footer Placeholder 66">
            <a:extLst>
              <a:ext uri="{FF2B5EF4-FFF2-40B4-BE49-F238E27FC236}">
                <a16:creationId xmlns:a16="http://schemas.microsoft.com/office/drawing/2014/main" id="{EC587662-A585-7E32-29E5-AEE4F1B951C5}"/>
              </a:ext>
            </a:extLst>
          </p:cNvPr>
          <p:cNvSpPr>
            <a:spLocks noGrp="1"/>
          </p:cNvSpPr>
          <p:nvPr userDrawn="1">
            <p:ph type="ftr" sz="quarter" idx="7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8" name="Slide Number Placeholder 67">
            <a:extLst>
              <a:ext uri="{FF2B5EF4-FFF2-40B4-BE49-F238E27FC236}">
                <a16:creationId xmlns:a16="http://schemas.microsoft.com/office/drawing/2014/main" id="{CAA7894B-9243-7B55-E0FF-7511249EE27C}"/>
              </a:ext>
            </a:extLst>
          </p:cNvPr>
          <p:cNvSpPr>
            <a:spLocks noGrp="1"/>
          </p:cNvSpPr>
          <p:nvPr userDrawn="1">
            <p:ph type="sldNum" sz="quarter" idx="7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0881371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InnovationCurve on R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pic>
        <p:nvPicPr>
          <p:cNvPr id="6" name="Innovation Curve">
            <a:extLst>
              <a:ext uri="{FF2B5EF4-FFF2-40B4-BE49-F238E27FC236}">
                <a16:creationId xmlns:a16="http://schemas.microsoft.com/office/drawing/2014/main" id="{BCC1DBB5-DE0F-279D-D86A-2A74EAFB3BEB}"/>
              </a:ext>
              <a:ext uri="{C183D7F6-B498-43B3-948B-1728B52AA6E4}">
                <adec:decorative xmlns:adec="http://schemas.microsoft.com/office/drawing/2017/decorative" val="1"/>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384048" y="2286000"/>
            <a:ext cx="7242048"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381000" y="155448"/>
            <a:ext cx="11430000" cy="1600200"/>
          </a:xfrm>
        </p:spPr>
        <p:txBody>
          <a:bodyPr/>
          <a:lstStyle>
            <a:lvl1pPr marL="0" indent="0">
              <a:buNone/>
              <a:defRPr sz="9600" b="1">
                <a:solidFill>
                  <a:srgbClr val="0072BC"/>
                </a:solidFill>
              </a:defRPr>
            </a:lvl1pPr>
          </a:lstStyle>
          <a:p>
            <a:pPr lvl="0"/>
            <a:r>
              <a:rPr lang="en-US"/>
              <a:t>#</a:t>
            </a:r>
          </a:p>
        </p:txBody>
      </p:sp>
    </p:spTree>
    <p:extLst>
      <p:ext uri="{BB962C8B-B14F-4D97-AF65-F5344CB8AC3E}">
        <p14:creationId xmlns:p14="http://schemas.microsoft.com/office/powerpoint/2010/main" val="114327672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ivider—InnovationCurve with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pic>
        <p:nvPicPr>
          <p:cNvPr id="2" name="Innovation Curve Grid">
            <a:extLst>
              <a:ext uri="{FF2B5EF4-FFF2-40B4-BE49-F238E27FC236}">
                <a16:creationId xmlns:a16="http://schemas.microsoft.com/office/drawing/2014/main" id="{EC4F3861-3350-39B5-77F0-A60FF8443ED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7" name="Picture Placeholder 9">
            <a:extLst>
              <a:ext uri="{FF2B5EF4-FFF2-40B4-BE49-F238E27FC236}">
                <a16:creationId xmlns:a16="http://schemas.microsoft.com/office/drawing/2014/main" id="{AE8791D2-802E-B689-65B0-04879B8A6853}"/>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9" name="Date Placeholder 8">
            <a:extLst>
              <a:ext uri="{FF2B5EF4-FFF2-40B4-BE49-F238E27FC236}">
                <a16:creationId xmlns:a16="http://schemas.microsoft.com/office/drawing/2014/main" id="{2742596B-E891-C0C2-A79D-9C1385956BB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1" name="Footer Placeholder 10">
            <a:extLst>
              <a:ext uri="{FF2B5EF4-FFF2-40B4-BE49-F238E27FC236}">
                <a16:creationId xmlns:a16="http://schemas.microsoft.com/office/drawing/2014/main" id="{370B3CA5-CBAF-2E89-A791-FFC48EF64225}"/>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217BCFD6-6760-981A-1B07-350B2DEBE07F}"/>
              </a:ext>
            </a:extLst>
          </p:cNvPr>
          <p:cNvSpPr>
            <a:spLocks noGrp="1"/>
          </p:cNvSpPr>
          <p:nvPr>
            <p:ph type="sldNum" sz="quarter" idx="2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96549978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ivider—Image on lef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54A41DA-331F-6D50-489D-600CD13BA6DD}"/>
              </a:ext>
            </a:extLst>
          </p:cNvPr>
          <p:cNvSpPr>
            <a:spLocks noGrp="1"/>
          </p:cNvSpPr>
          <p:nvPr>
            <p:ph type="dt" sz="half" idx="10"/>
          </p:nvPr>
        </p:nvSpPr>
        <p:spPr>
          <a:xfrm>
            <a:off x="4498848" y="6400799"/>
            <a:ext cx="914400"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4" name="Footer Placeholder 3">
            <a:extLst>
              <a:ext uri="{FF2B5EF4-FFF2-40B4-BE49-F238E27FC236}">
                <a16:creationId xmlns:a16="http://schemas.microsoft.com/office/drawing/2014/main" id="{B64A25F2-2241-C33B-CA84-C66EF83C919A}"/>
              </a:ext>
            </a:extLst>
          </p:cNvPr>
          <p:cNvSpPr>
            <a:spLocks noGrp="1"/>
          </p:cNvSpPr>
          <p:nvPr>
            <p:ph type="ftr" sz="quarter" idx="11"/>
          </p:nvPr>
        </p:nvSpPr>
        <p:spPr>
          <a:xfrm>
            <a:off x="5489448" y="6400799"/>
            <a:ext cx="2368296" cy="3048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4">
            <a:extLst>
              <a:ext uri="{FF2B5EF4-FFF2-40B4-BE49-F238E27FC236}">
                <a16:creationId xmlns:a16="http://schemas.microsoft.com/office/drawing/2014/main" id="{99C6E593-E3BC-51DE-C802-157FFE4EF151}"/>
              </a:ext>
            </a:extLst>
          </p:cNvPr>
          <p:cNvSpPr>
            <a:spLocks noGrp="1"/>
          </p:cNvSpPr>
          <p:nvPr>
            <p:ph type="sldNum" sz="quarter" idx="12"/>
          </p:nvPr>
        </p:nvSpPr>
        <p:spPr>
          <a:xfrm>
            <a:off x="7973568" y="6400800"/>
            <a:ext cx="356616" cy="30175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itle 7">
            <a:extLst>
              <a:ext uri="{FF2B5EF4-FFF2-40B4-BE49-F238E27FC236}">
                <a16:creationId xmlns:a16="http://schemas.microsoft.com/office/drawing/2014/main" id="{BBCC36D9-B0DC-70B3-5B75-DEC5FD4F5602}"/>
              </a:ext>
            </a:extLst>
          </p:cNvPr>
          <p:cNvSpPr>
            <a:spLocks noGrp="1"/>
          </p:cNvSpPr>
          <p:nvPr>
            <p:ph type="title"/>
          </p:nvPr>
        </p:nvSpPr>
        <p:spPr>
          <a:xfrm>
            <a:off x="4498848" y="2286000"/>
            <a:ext cx="7315200" cy="3886200"/>
          </a:xfrm>
        </p:spPr>
        <p:txBody>
          <a:bodyPr/>
          <a:lstStyle>
            <a:lvl1pPr>
              <a:defRPr sz="4800">
                <a:solidFill>
                  <a:schemeClr val="bg1"/>
                </a:solidFill>
                <a:latin typeface="+mj-lt"/>
              </a:defRPr>
            </a:lvl1pPr>
          </a:lstStyle>
          <a:p>
            <a:r>
              <a:rPr lang="en-US"/>
              <a:t>Click to edit Master title style</a:t>
            </a:r>
          </a:p>
        </p:txBody>
      </p:sp>
      <p:sp>
        <p:nvSpPr>
          <p:cNvPr id="10" name="Text Placeholder 9">
            <a:extLst>
              <a:ext uri="{FF2B5EF4-FFF2-40B4-BE49-F238E27FC236}">
                <a16:creationId xmlns:a16="http://schemas.microsoft.com/office/drawing/2014/main" id="{2FCD6035-4383-A3A4-8631-034B04B8F74C}"/>
              </a:ext>
            </a:extLst>
          </p:cNvPr>
          <p:cNvSpPr>
            <a:spLocks noGrp="1"/>
          </p:cNvSpPr>
          <p:nvPr>
            <p:ph type="body" sz="quarter" idx="13" hasCustomPrompt="1"/>
          </p:nvPr>
        </p:nvSpPr>
        <p:spPr>
          <a:xfrm>
            <a:off x="4498848" y="685800"/>
            <a:ext cx="7315200" cy="1444752"/>
          </a:xfrm>
        </p:spPr>
        <p:txBody>
          <a:bodyPr/>
          <a:lstStyle>
            <a:lvl1pPr marL="0" indent="0">
              <a:buNone/>
              <a:defRPr sz="9600" b="1">
                <a:solidFill>
                  <a:srgbClr val="0072BC"/>
                </a:solidFill>
              </a:defRPr>
            </a:lvl1pPr>
          </a:lstStyle>
          <a:p>
            <a:pPr lvl="0"/>
            <a:r>
              <a:rPr lang="en-US"/>
              <a:t>#</a:t>
            </a:r>
          </a:p>
        </p:txBody>
      </p:sp>
      <p:sp>
        <p:nvSpPr>
          <p:cNvPr id="6" name="Picture Placeholder 4">
            <a:extLst>
              <a:ext uri="{FF2B5EF4-FFF2-40B4-BE49-F238E27FC236}">
                <a16:creationId xmlns:a16="http://schemas.microsoft.com/office/drawing/2014/main" id="{44BFF6AB-349E-72B7-BE2C-7DA975DAEFE2}"/>
              </a:ext>
            </a:extLst>
          </p:cNvPr>
          <p:cNvSpPr>
            <a:spLocks noGrp="1"/>
          </p:cNvSpPr>
          <p:nvPr>
            <p:ph type="pic" sz="quarter" idx="14" hasCustomPrompt="1"/>
          </p:nvPr>
        </p:nvSpPr>
        <p:spPr>
          <a:xfrm>
            <a:off x="0" y="0"/>
            <a:ext cx="4038600" cy="6858000"/>
          </a:xfrm>
          <a:prstGeom prst="rect">
            <a:avLst/>
          </a:prstGeom>
          <a:solidFill>
            <a:schemeClr val="tx1">
              <a:lumMod val="75000"/>
            </a:schemeClr>
          </a:solidFill>
        </p:spPr>
        <p:txBody>
          <a:bodyPr tIns="2743200"/>
          <a:lstStyle>
            <a:lvl1pPr marL="0" indent="0" algn="ctr">
              <a:buNone/>
              <a:defRPr sz="2000">
                <a:solidFill>
                  <a:schemeClr val="bg1"/>
                </a:solidFill>
              </a:defRPr>
            </a:lvl1pPr>
          </a:lstStyle>
          <a:p>
            <a:r>
              <a:rPr lang="en-US"/>
              <a:t>Click to add picture</a:t>
            </a:r>
          </a:p>
        </p:txBody>
      </p:sp>
    </p:spTree>
    <p:extLst>
      <p:ext uri="{BB962C8B-B14F-4D97-AF65-F5344CB8AC3E}">
        <p14:creationId xmlns:p14="http://schemas.microsoft.com/office/powerpoint/2010/main" val="140917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80810341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7B2659B1-E3CF-7D71-63C4-213C03FEF4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9" name="Footer Placeholder 8">
            <a:extLst>
              <a:ext uri="{FF2B5EF4-FFF2-40B4-BE49-F238E27FC236}">
                <a16:creationId xmlns:a16="http://schemas.microsoft.com/office/drawing/2014/main" id="{1E6D1553-0388-E58A-A29E-52B98445333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14B26E8D-EE6C-A6D1-739E-CC3E7D3292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64939904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4142888C-A3A0-6F7E-9A27-F10B2FEC869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1" name="Footer Placeholder 10">
            <a:extLst>
              <a:ext uri="{FF2B5EF4-FFF2-40B4-BE49-F238E27FC236}">
                <a16:creationId xmlns:a16="http://schemas.microsoft.com/office/drawing/2014/main" id="{BAD25239-7DE2-A478-79CB-B1A7E27A235A}"/>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AD4424CA-F3BF-1518-D6DF-DC6E3D5897B3}"/>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05568105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532A19A4-7403-19A5-86F7-7132A14EBE9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0" name="Footer Placeholder 9">
            <a:extLst>
              <a:ext uri="{FF2B5EF4-FFF2-40B4-BE49-F238E27FC236}">
                <a16:creationId xmlns:a16="http://schemas.microsoft.com/office/drawing/2014/main" id="{46DB09B9-95C4-C9DB-2E49-A245F2B40F2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FB2462D3-A72E-C17E-E371-7F94559F79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248162911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C06CDA58-4E25-446E-44BE-428191872AE3}"/>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0" name="Footer Placeholder 9">
            <a:extLst>
              <a:ext uri="{FF2B5EF4-FFF2-40B4-BE49-F238E27FC236}">
                <a16:creationId xmlns:a16="http://schemas.microsoft.com/office/drawing/2014/main" id="{132DE26B-2228-273B-B6BE-58602C667410}"/>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CE5A96DF-5082-D64F-B39A-CE9738A0614C}"/>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120185559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Date Placeholder 7">
            <a:extLst>
              <a:ext uri="{FF2B5EF4-FFF2-40B4-BE49-F238E27FC236}">
                <a16:creationId xmlns:a16="http://schemas.microsoft.com/office/drawing/2014/main" id="{4039E865-FAFB-BF55-38A0-0DE7628EC540}"/>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9" name="Footer Placeholder 8">
            <a:extLst>
              <a:ext uri="{FF2B5EF4-FFF2-40B4-BE49-F238E27FC236}">
                <a16:creationId xmlns:a16="http://schemas.microsoft.com/office/drawing/2014/main" id="{FD1E4F04-F297-23A3-2FC8-D33C822BDA24}"/>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198889746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A9DEC32F-12FA-CAF5-A1F4-4F301ED95FE7}"/>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0" name="Footer Placeholder 9">
            <a:extLst>
              <a:ext uri="{FF2B5EF4-FFF2-40B4-BE49-F238E27FC236}">
                <a16:creationId xmlns:a16="http://schemas.microsoft.com/office/drawing/2014/main" id="{7415AF5B-F26A-D791-2B75-F94020017584}"/>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1" name="Slide Number Placeholder 10">
            <a:extLst>
              <a:ext uri="{FF2B5EF4-FFF2-40B4-BE49-F238E27FC236}">
                <a16:creationId xmlns:a16="http://schemas.microsoft.com/office/drawing/2014/main" id="{5BDACD5E-B2EE-0806-B56F-418E23F0539D}"/>
              </a:ext>
            </a:extLst>
          </p:cNvPr>
          <p:cNvSpPr>
            <a:spLocks noGrp="1"/>
          </p:cNvSpPr>
          <p:nvPr>
            <p:ph type="sldNum"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8D5B2F59-FC9E-02A2-5FEC-DB75BBAA325D}"/>
              </a:ext>
            </a:extLst>
          </p:cNvPr>
          <p:cNvSpPr>
            <a:spLocks noGrp="1"/>
          </p:cNvSpPr>
          <p:nvPr>
            <p:ph type="body" sz="quarter" idx="18"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255170468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8B5CB0E-211D-A8C7-6A37-49C621254094}"/>
              </a:ext>
            </a:extLst>
          </p:cNvPr>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1" name="Footer Placeholder 10">
            <a:extLst>
              <a:ext uri="{FF2B5EF4-FFF2-40B4-BE49-F238E27FC236}">
                <a16:creationId xmlns:a16="http://schemas.microsoft.com/office/drawing/2014/main" id="{27701405-37B3-D941-F7A6-1E1CB3026F19}"/>
              </a:ext>
            </a:extLst>
          </p:cNvPr>
          <p:cNvSpPr>
            <a:spLocks noGrp="1"/>
          </p:cNvSpPr>
          <p:nvPr>
            <p:ph type="ftr"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BD18C508-0BF7-CBAE-CF98-EDCAD66CB7FB}"/>
              </a:ext>
            </a:extLst>
          </p:cNvPr>
          <p:cNvSpPr>
            <a:spLocks noGrp="1"/>
          </p:cNvSpPr>
          <p:nvPr>
            <p:ph type="sldNum"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3" name="Text Placeholder 3">
            <a:extLst>
              <a:ext uri="{FF2B5EF4-FFF2-40B4-BE49-F238E27FC236}">
                <a16:creationId xmlns:a16="http://schemas.microsoft.com/office/drawing/2014/main" id="{1BA012EA-A8BC-BC47-22DE-CE3D3798CA4B}"/>
              </a:ext>
            </a:extLst>
          </p:cNvPr>
          <p:cNvSpPr>
            <a:spLocks noGrp="1"/>
          </p:cNvSpPr>
          <p:nvPr>
            <p:ph type="body" sz="quarter" idx="19"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7780718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Text Placeholder 3">
            <a:extLst>
              <a:ext uri="{FF2B5EF4-FFF2-40B4-BE49-F238E27FC236}">
                <a16:creationId xmlns:a16="http://schemas.microsoft.com/office/drawing/2014/main" id="{33C1B9C5-544A-2874-20E7-4F2B342BD5DD}"/>
              </a:ext>
            </a:extLst>
          </p:cNvPr>
          <p:cNvSpPr>
            <a:spLocks noGrp="1"/>
          </p:cNvSpPr>
          <p:nvPr>
            <p:ph type="body" sz="quarter" idx="20" hasCustomPrompt="1"/>
          </p:nvPr>
        </p:nvSpPr>
        <p:spPr>
          <a:xfrm>
            <a:off x="381000" y="708101"/>
            <a:ext cx="114300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18120281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with footer">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BA476717-1C50-D09F-BAF9-745A180E03FD}"/>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11" name="Footer Placeholder 10">
            <a:extLst>
              <a:ext uri="{FF2B5EF4-FFF2-40B4-BE49-F238E27FC236}">
                <a16:creationId xmlns:a16="http://schemas.microsoft.com/office/drawing/2014/main" id="{78A58EF7-4B8E-AA3D-2CF8-F58221B0FB9F}"/>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12">
            <a:extLst>
              <a:ext uri="{FF2B5EF4-FFF2-40B4-BE49-F238E27FC236}">
                <a16:creationId xmlns:a16="http://schemas.microsoft.com/office/drawing/2014/main" id="{B5C25E4C-C770-9BDC-AEA2-053FC47D05DF}"/>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45998040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Blank—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6951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5422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pic>
        <p:nvPicPr>
          <p:cNvPr id="10" name="Innovation Curve Grid">
            <a:extLst>
              <a:ext uri="{FF2B5EF4-FFF2-40B4-BE49-F238E27FC236}">
                <a16:creationId xmlns:a16="http://schemas.microsoft.com/office/drawing/2014/main" id="{0C9D0259-E82A-B12F-8E05-2C1984243356}"/>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2057" y="717491"/>
            <a:ext cx="5411528" cy="5411528"/>
          </a:xfrm>
          <a:prstGeom prst="rect">
            <a:avLst/>
          </a:prstGeom>
        </p:spPr>
      </p:pic>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lvl1pPr>
              <a:defRPr>
                <a:solidFill>
                  <a:schemeClr val="bg1"/>
                </a:solidFill>
              </a:defRPr>
            </a:lvl1pPr>
          </a:lstStyle>
          <a:p>
            <a:fld id="{60D39823-8059-4D49-BD26-6D32C31B8621}" type="slidenum">
              <a:rPr lang="en-SG" smtClean="0"/>
              <a:pPr/>
              <a:t>‹#›</a:t>
            </a:fld>
            <a:endParaRPr lang="en-SG"/>
          </a:p>
        </p:txBody>
      </p:sp>
      <p:sp>
        <p:nvSpPr>
          <p:cNvPr id="8" name="Picture Placeholder 9">
            <a:extLst>
              <a:ext uri="{FF2B5EF4-FFF2-40B4-BE49-F238E27FC236}">
                <a16:creationId xmlns:a16="http://schemas.microsoft.com/office/drawing/2014/main" id="{037B56C5-6DDF-A112-D50F-3CDCC684DF7F}"/>
              </a:ext>
            </a:extLst>
          </p:cNvPr>
          <p:cNvSpPr>
            <a:spLocks noGrp="1"/>
          </p:cNvSpPr>
          <p:nvPr>
            <p:ph type="pic" sz="quarter" idx="17" hasCustomPrompt="1"/>
          </p:nvPr>
        </p:nvSpPr>
        <p:spPr bwMode="gray">
          <a:xfrm>
            <a:off x="6442057" y="717492"/>
            <a:ext cx="5411527" cy="5411527"/>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Click to add picture</a:t>
            </a:r>
          </a:p>
        </p:txBody>
      </p:sp>
      <p:sp>
        <p:nvSpPr>
          <p:cNvPr id="3" name="Title 2">
            <a:extLst>
              <a:ext uri="{FF2B5EF4-FFF2-40B4-BE49-F238E27FC236}">
                <a16:creationId xmlns:a16="http://schemas.microsoft.com/office/drawing/2014/main" id="{B2ED75B5-592D-838D-ED69-AB84C7A151F2}"/>
              </a:ext>
            </a:extLst>
          </p:cNvPr>
          <p:cNvSpPr>
            <a:spLocks noGrp="1"/>
          </p:cNvSpPr>
          <p:nvPr>
            <p:ph type="title"/>
          </p:nvPr>
        </p:nvSpPr>
        <p:spPr>
          <a:xfrm>
            <a:off x="381000" y="703386"/>
            <a:ext cx="5715000" cy="5429508"/>
          </a:xfrm>
        </p:spPr>
        <p:txBody>
          <a:bodyPr anchor="ctr"/>
          <a:lstStyle>
            <a:lvl1pPr>
              <a:defRPr sz="3600"/>
            </a:lvl1pPr>
          </a:lstStyle>
          <a:p>
            <a:r>
              <a:rPr lang="en-US"/>
              <a:t>Click to edit Master title style</a:t>
            </a:r>
          </a:p>
        </p:txBody>
      </p:sp>
      <p:sp>
        <p:nvSpPr>
          <p:cNvPr id="4" name="Date Placeholder 3">
            <a:extLst>
              <a:ext uri="{FF2B5EF4-FFF2-40B4-BE49-F238E27FC236}">
                <a16:creationId xmlns:a16="http://schemas.microsoft.com/office/drawing/2014/main" id="{034636A9-3870-DB11-8DCD-A0CFFD5A88C1}"/>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6" name="Footer Placeholder 5">
            <a:extLst>
              <a:ext uri="{FF2B5EF4-FFF2-40B4-BE49-F238E27FC236}">
                <a16:creationId xmlns:a16="http://schemas.microsoft.com/office/drawing/2014/main" id="{DFB618A2-240C-1077-F3B9-03F542FE5698}"/>
              </a:ext>
            </a:extLst>
          </p:cNvPr>
          <p:cNvSpPr>
            <a:spLocks noGrp="1"/>
          </p:cNvSpPr>
          <p:nvPr>
            <p:ph type="ftr"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Tree>
    <p:extLst>
      <p:ext uri="{BB962C8B-B14F-4D97-AF65-F5344CB8AC3E}">
        <p14:creationId xmlns:p14="http://schemas.microsoft.com/office/powerpoint/2010/main" val="212890288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4E038289-FC1E-BD57-4F75-7BFE12EB80D6}"/>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294379443"/>
      </p:ext>
    </p:extLst>
  </p:cSld>
  <p:clrMapOvr>
    <a:masterClrMapping/>
  </p:clrMapOvr>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Picture right">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6386458B-EBD7-B64C-BEB7-CE746EA7C0BF}"/>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460497795"/>
      </p:ext>
    </p:extLst>
  </p:cSld>
  <p:clrMapOvr>
    <a:masterClrMapping/>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icture left with subtitle">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2641FFD3-E8FF-F715-40F9-4223EA139011}"/>
              </a:ext>
            </a:extLst>
          </p:cNvPr>
          <p:cNvSpPr>
            <a:spLocks noGrp="1"/>
          </p:cNvSpPr>
          <p:nvPr>
            <p:ph type="body" sz="quarter" idx="16" hasCustomPrompt="1"/>
          </p:nvPr>
        </p:nvSpPr>
        <p:spPr>
          <a:xfrm>
            <a:off x="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33800" y="333375"/>
            <a:ext cx="8086725" cy="792000"/>
          </a:xfrm>
        </p:spPr>
        <p:txBody>
          <a:bodyPr vert="horz"/>
          <a:lstStyle/>
          <a:p>
            <a:r>
              <a:rPr lang="en-US"/>
              <a:t>Click to edit Master title style</a:t>
            </a:r>
          </a:p>
        </p:txBody>
      </p:sp>
      <p:sp>
        <p:nvSpPr>
          <p:cNvPr id="4" name="Date Placeholder 3">
            <a:extLst>
              <a:ext uri="{FF2B5EF4-FFF2-40B4-BE49-F238E27FC236}">
                <a16:creationId xmlns:a16="http://schemas.microsoft.com/office/drawing/2014/main" id="{58F1F5F3-9030-1491-A624-0CAE88559286}"/>
              </a:ext>
            </a:extLst>
          </p:cNvPr>
          <p:cNvSpPr>
            <a:spLocks noGrp="1"/>
          </p:cNvSpPr>
          <p:nvPr>
            <p:ph type="dt" sz="half" idx="2"/>
          </p:nvPr>
        </p:nvSpPr>
        <p:spPr>
          <a:xfrm>
            <a:off x="37338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5" name="Footer Placeholder 4">
            <a:extLst>
              <a:ext uri="{FF2B5EF4-FFF2-40B4-BE49-F238E27FC236}">
                <a16:creationId xmlns:a16="http://schemas.microsoft.com/office/drawing/2014/main" id="{DA4533CF-A4B9-A5DC-AFC3-6941BED5CCDD}"/>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9" name="Slide Number Placeholder 7">
            <a:extLst>
              <a:ext uri="{FF2B5EF4-FFF2-40B4-BE49-F238E27FC236}">
                <a16:creationId xmlns:a16="http://schemas.microsoft.com/office/drawing/2014/main" id="{9237AB41-6423-0820-EC11-AC416A2D9EB7}"/>
              </a:ext>
            </a:extLst>
          </p:cNvPr>
          <p:cNvSpPr>
            <a:spLocks noGrp="1"/>
          </p:cNvSpPr>
          <p:nvPr>
            <p:ph type="sldNum" sz="quarter" idx="4"/>
          </p:nvPr>
        </p:nvSpPr>
        <p:spPr>
          <a:xfrm>
            <a:off x="7519090"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7" name="Picture Placeholder 4">
            <a:extLst>
              <a:ext uri="{FF2B5EF4-FFF2-40B4-BE49-F238E27FC236}">
                <a16:creationId xmlns:a16="http://schemas.microsoft.com/office/drawing/2014/main" id="{65F940F9-9075-A456-2633-246EFCBEC9BB}"/>
              </a:ext>
            </a:extLst>
          </p:cNvPr>
          <p:cNvSpPr>
            <a:spLocks noGrp="1"/>
          </p:cNvSpPr>
          <p:nvPr>
            <p:ph type="pic" sz="quarter" idx="14" hasCustomPrompt="1"/>
          </p:nvPr>
        </p:nvSpPr>
        <p:spPr>
          <a:xfrm>
            <a:off x="-1"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Text Placeholder 3">
            <a:extLst>
              <a:ext uri="{FF2B5EF4-FFF2-40B4-BE49-F238E27FC236}">
                <a16:creationId xmlns:a16="http://schemas.microsoft.com/office/drawing/2014/main" id="{A2E2E31F-30C9-46E8-FDE5-33E7A874783B}"/>
              </a:ext>
            </a:extLst>
          </p:cNvPr>
          <p:cNvSpPr>
            <a:spLocks noGrp="1"/>
          </p:cNvSpPr>
          <p:nvPr>
            <p:ph type="body" sz="quarter" idx="20" hasCustomPrompt="1"/>
          </p:nvPr>
        </p:nvSpPr>
        <p:spPr>
          <a:xfrm>
            <a:off x="3733800" y="708101"/>
            <a:ext cx="8077200"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1937669886"/>
      </p:ext>
    </p:extLst>
  </p:cSld>
  <p:clrMapOvr>
    <a:masterClrMapping/>
  </p:clrMapOvr>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Picture right with subtitle">
    <p:spTree>
      <p:nvGrpSpPr>
        <p:cNvPr id="1" name=""/>
        <p:cNvGrpSpPr/>
        <p:nvPr/>
      </p:nvGrpSpPr>
      <p:grpSpPr>
        <a:xfrm>
          <a:off x="0" y="0"/>
          <a:ext cx="0" cy="0"/>
          <a:chOff x="0" y="0"/>
          <a:chExt cx="0" cy="0"/>
        </a:xfrm>
      </p:grpSpPr>
      <p:sp>
        <p:nvSpPr>
          <p:cNvPr id="9" name="Text Placeholder 20">
            <a:extLst>
              <a:ext uri="{FF2B5EF4-FFF2-40B4-BE49-F238E27FC236}">
                <a16:creationId xmlns:a16="http://schemas.microsoft.com/office/drawing/2014/main" id="{7BE53662-6E35-DBCF-0E22-2370EA230A2D}"/>
              </a:ext>
            </a:extLst>
          </p:cNvPr>
          <p:cNvSpPr>
            <a:spLocks noGrp="1"/>
          </p:cNvSpPr>
          <p:nvPr>
            <p:ph type="body" sz="quarter" idx="16" hasCustomPrompt="1"/>
          </p:nvPr>
        </p:nvSpPr>
        <p:spPr>
          <a:xfrm>
            <a:off x="8610600" y="0"/>
            <a:ext cx="3581400" cy="6858000"/>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8" name="Picture Placeholder 4">
            <a:extLst>
              <a:ext uri="{FF2B5EF4-FFF2-40B4-BE49-F238E27FC236}">
                <a16:creationId xmlns:a16="http://schemas.microsoft.com/office/drawing/2014/main" id="{3DF861E6-BBD1-FF42-0296-D92768A2E43C}"/>
              </a:ext>
            </a:extLst>
          </p:cNvPr>
          <p:cNvSpPr>
            <a:spLocks noGrp="1"/>
          </p:cNvSpPr>
          <p:nvPr>
            <p:ph type="pic" sz="quarter" idx="14" hasCustomPrompt="1"/>
          </p:nvPr>
        </p:nvSpPr>
        <p:spPr>
          <a:xfrm>
            <a:off x="8610599" y="0"/>
            <a:ext cx="3581401"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371475" y="333375"/>
            <a:ext cx="8016621" cy="792000"/>
          </a:xfrm>
        </p:spPr>
        <p:txBody>
          <a:bodyPr vert="horz"/>
          <a:lstStyle/>
          <a:p>
            <a:r>
              <a:rPr lang="en-US"/>
              <a:t>Click to edit Master title style</a:t>
            </a:r>
          </a:p>
        </p:txBody>
      </p:sp>
      <p:sp>
        <p:nvSpPr>
          <p:cNvPr id="3" name="Date Placeholder 3">
            <a:extLst>
              <a:ext uri="{FF2B5EF4-FFF2-40B4-BE49-F238E27FC236}">
                <a16:creationId xmlns:a16="http://schemas.microsoft.com/office/drawing/2014/main" id="{0B7E873B-056F-71AD-C9B6-D71D415BDA10}"/>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4" name="Footer Placeholder 4">
            <a:extLst>
              <a:ext uri="{FF2B5EF4-FFF2-40B4-BE49-F238E27FC236}">
                <a16:creationId xmlns:a16="http://schemas.microsoft.com/office/drawing/2014/main" id="{DA996989-3999-502B-06F2-72173A816606}"/>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7" name="Slide Number Placeholder 7">
            <a:extLst>
              <a:ext uri="{FF2B5EF4-FFF2-40B4-BE49-F238E27FC236}">
                <a16:creationId xmlns:a16="http://schemas.microsoft.com/office/drawing/2014/main" id="{9F428560-AB28-482C-3FE6-3627FC7A1723}"/>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5" name="NTT DATA Global Logo" descr="NTT DATA Global Logo">
            <a:extLst>
              <a:ext uri="{FF2B5EF4-FFF2-40B4-BE49-F238E27FC236}">
                <a16:creationId xmlns:a16="http://schemas.microsoft.com/office/drawing/2014/main" id="{38114770-3CCC-327E-C9DC-ED661068F416}"/>
              </a:ext>
            </a:extLst>
          </p:cNvPr>
          <p:cNvSpPr>
            <a:spLocks noGrp="1"/>
          </p:cNvSpPr>
          <p:nvPr>
            <p:ph type="body" sz="quarter" idx="15" hasCustomPrompt="1"/>
          </p:nvPr>
        </p:nvSpPr>
        <p:spPr bwMode="gray">
          <a:xfrm>
            <a:off x="10531221" y="6447369"/>
            <a:ext cx="1289304" cy="265176"/>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2" name="Text Placeholder 3">
            <a:extLst>
              <a:ext uri="{FF2B5EF4-FFF2-40B4-BE49-F238E27FC236}">
                <a16:creationId xmlns:a16="http://schemas.microsoft.com/office/drawing/2014/main" id="{03A08FDC-AB1A-E0D4-569D-10AB3B35559C}"/>
              </a:ext>
            </a:extLst>
          </p:cNvPr>
          <p:cNvSpPr>
            <a:spLocks noGrp="1"/>
          </p:cNvSpPr>
          <p:nvPr>
            <p:ph type="body" sz="quarter" idx="20" hasCustomPrompt="1"/>
          </p:nvPr>
        </p:nvSpPr>
        <p:spPr>
          <a:xfrm>
            <a:off x="381000" y="708101"/>
            <a:ext cx="8016621" cy="663499"/>
          </a:xfrm>
        </p:spPr>
        <p:txBody>
          <a:bodyPr/>
          <a:lstStyle>
            <a:lvl1pPr marL="0" indent="0">
              <a:buNone/>
              <a:defRPr>
                <a:solidFill>
                  <a:srgbClr val="0072BC"/>
                </a:solidFill>
              </a:defRPr>
            </a:lvl1pPr>
          </a:lstStyle>
          <a:p>
            <a:pPr lvl="0"/>
            <a:r>
              <a:rPr lang="en-US"/>
              <a:t>Click to edit power statement</a:t>
            </a:r>
          </a:p>
        </p:txBody>
      </p:sp>
    </p:spTree>
    <p:extLst>
      <p:ext uri="{BB962C8B-B14F-4D97-AF65-F5344CB8AC3E}">
        <p14:creationId xmlns:p14="http://schemas.microsoft.com/office/powerpoint/2010/main" val="3957492232"/>
      </p:ext>
    </p:extLst>
  </p:cSld>
  <p:clrMapOvr>
    <a:masterClrMapping/>
  </p:clrMapOvr>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1">
    <p:bg>
      <p:bgPr>
        <a:solidFill>
          <a:schemeClr val="tx1"/>
        </a:solidFill>
        <a:effectLst/>
      </p:bgPr>
    </p:bg>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5B75E9E6-B0EB-6C9D-299A-94D1539110F5}"/>
              </a:ext>
            </a:extLst>
          </p:cNvPr>
          <p:cNvSpPr>
            <a:spLocks noGrp="1"/>
          </p:cNvSpPr>
          <p:nvPr>
            <p:ph type="body" sz="quarter" idx="10"/>
          </p:nvPr>
        </p:nvSpPr>
        <p:spPr>
          <a:xfrm>
            <a:off x="3492500"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0" name="Title 39">
            <a:extLst>
              <a:ext uri="{FF2B5EF4-FFF2-40B4-BE49-F238E27FC236}">
                <a16:creationId xmlns:a16="http://schemas.microsoft.com/office/drawing/2014/main" id="{13CC1B4C-56E5-FE03-E199-321E3DAEDEEB}"/>
              </a:ext>
            </a:extLst>
          </p:cNvPr>
          <p:cNvSpPr>
            <a:spLocks noGrp="1"/>
          </p:cNvSpPr>
          <p:nvPr>
            <p:ph type="title"/>
          </p:nvPr>
        </p:nvSpPr>
        <p:spPr>
          <a:xfrm>
            <a:off x="3496053" y="628038"/>
            <a:ext cx="8324471" cy="334720"/>
          </a:xfrm>
        </p:spPr>
        <p:txBody>
          <a:bodyPr/>
          <a:lstStyle>
            <a:lvl1pPr>
              <a:defRPr sz="2000"/>
            </a:lvl1pPr>
          </a:lstStyle>
          <a:p>
            <a:r>
              <a:rPr lang="en-US"/>
              <a:t>Click to edit Master title style</a:t>
            </a:r>
          </a:p>
        </p:txBody>
      </p:sp>
      <p:sp>
        <p:nvSpPr>
          <p:cNvPr id="2" name="Text Placeholder 9">
            <a:extLst>
              <a:ext uri="{FF2B5EF4-FFF2-40B4-BE49-F238E27FC236}">
                <a16:creationId xmlns:a16="http://schemas.microsoft.com/office/drawing/2014/main" id="{49584FFD-193F-1497-5306-F2DFEDB4FAD6}"/>
              </a:ext>
            </a:extLst>
          </p:cNvPr>
          <p:cNvSpPr txBox="1">
            <a:spLocks/>
          </p:cNvSpPr>
          <p:nvPr userDrawn="1"/>
        </p:nvSpPr>
        <p:spPr>
          <a:xfrm>
            <a:off x="3496053" y="3115198"/>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Outcome</a:t>
            </a:r>
          </a:p>
        </p:txBody>
      </p:sp>
      <p:cxnSp>
        <p:nvCxnSpPr>
          <p:cNvPr id="14" name="Straight Connector 13">
            <a:extLst>
              <a:ext uri="{FF2B5EF4-FFF2-40B4-BE49-F238E27FC236}">
                <a16:creationId xmlns:a16="http://schemas.microsoft.com/office/drawing/2014/main" id="{15B24547-4318-7626-398A-E6C55A636887}"/>
              </a:ext>
            </a:extLst>
          </p:cNvPr>
          <p:cNvCxnSpPr>
            <a:cxnSpLocks/>
          </p:cNvCxnSpPr>
          <p:nvPr userDrawn="1"/>
        </p:nvCxnSpPr>
        <p:spPr>
          <a:xfrm>
            <a:off x="3471219" y="3023395"/>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9">
            <a:extLst>
              <a:ext uri="{FF2B5EF4-FFF2-40B4-BE49-F238E27FC236}">
                <a16:creationId xmlns:a16="http://schemas.microsoft.com/office/drawing/2014/main" id="{4C3A803E-9637-CCD1-4643-26E88E6545FD}"/>
              </a:ext>
            </a:extLst>
          </p:cNvPr>
          <p:cNvSpPr txBox="1">
            <a:spLocks/>
          </p:cNvSpPr>
          <p:nvPr userDrawn="1"/>
        </p:nvSpPr>
        <p:spPr>
          <a:xfrm>
            <a:off x="3496053"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Business need</a:t>
            </a:r>
          </a:p>
        </p:txBody>
      </p:sp>
      <p:sp>
        <p:nvSpPr>
          <p:cNvPr id="28" name="Text Placeholder 9">
            <a:extLst>
              <a:ext uri="{FF2B5EF4-FFF2-40B4-BE49-F238E27FC236}">
                <a16:creationId xmlns:a16="http://schemas.microsoft.com/office/drawing/2014/main" id="{6BEC0D07-A38B-81AB-0DF2-698A3AEAAAB7}"/>
              </a:ext>
            </a:extLst>
          </p:cNvPr>
          <p:cNvSpPr txBox="1">
            <a:spLocks/>
          </p:cNvSpPr>
          <p:nvPr userDrawn="1"/>
        </p:nvSpPr>
        <p:spPr>
          <a:xfrm>
            <a:off x="7793096" y="1101536"/>
            <a:ext cx="2340000" cy="166199"/>
          </a:xfrm>
          <a:prstGeom prst="rect">
            <a:avLst/>
          </a:prstGeom>
        </p:spPr>
        <p:txBody>
          <a:bodyPr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Solution</a:t>
            </a:r>
          </a:p>
        </p:txBody>
      </p:sp>
      <p:sp>
        <p:nvSpPr>
          <p:cNvPr id="34" name="Text Placeholder 9">
            <a:extLst>
              <a:ext uri="{FF2B5EF4-FFF2-40B4-BE49-F238E27FC236}">
                <a16:creationId xmlns:a16="http://schemas.microsoft.com/office/drawing/2014/main" id="{448C1B0D-C28E-75AF-0BCA-A7D7B213DBC1}"/>
              </a:ext>
            </a:extLst>
          </p:cNvPr>
          <p:cNvSpPr txBox="1">
            <a:spLocks/>
          </p:cNvSpPr>
          <p:nvPr userDrawn="1"/>
        </p:nvSpPr>
        <p:spPr>
          <a:xfrm>
            <a:off x="3496054" y="328613"/>
            <a:ext cx="2340000" cy="203133"/>
          </a:xfrm>
          <a:prstGeom prst="rect">
            <a:avLst/>
          </a:prstGeom>
        </p:spPr>
        <p:txBody>
          <a:bodyPr lIns="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0072BC"/>
                </a:solidFill>
                <a:effectLst/>
                <a:uLnTx/>
                <a:uFillTx/>
                <a:latin typeface="Arial" panose="020B0604020202020204" pitchFamily="34" charset="0"/>
                <a:ea typeface="Noto Sans" panose="020B0502040504020204" pitchFamily="34" charset="0"/>
                <a:cs typeface="Arial" panose="020B0604020202020204" pitchFamily="34" charset="0"/>
              </a:rPr>
              <a:t>Case study|</a:t>
            </a:r>
          </a:p>
        </p:txBody>
      </p:sp>
      <p:cxnSp>
        <p:nvCxnSpPr>
          <p:cNvPr id="35" name="Straight Connector 34">
            <a:extLst>
              <a:ext uri="{FF2B5EF4-FFF2-40B4-BE49-F238E27FC236}">
                <a16:creationId xmlns:a16="http://schemas.microsoft.com/office/drawing/2014/main" id="{8CE9595C-6D89-83D5-2A96-7BDEAADC00A4}"/>
              </a:ext>
            </a:extLst>
          </p:cNvPr>
          <p:cNvCxnSpPr>
            <a:cxnSpLocks/>
          </p:cNvCxnSpPr>
          <p:nvPr userDrawn="1"/>
        </p:nvCxnSpPr>
        <p:spPr>
          <a:xfrm>
            <a:off x="3513252" y="1032688"/>
            <a:ext cx="830327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9" name="Picture 38" descr="Logo&#10;&#10;Description automatically generated">
            <a:extLst>
              <a:ext uri="{FF2B5EF4-FFF2-40B4-BE49-F238E27FC236}">
                <a16:creationId xmlns:a16="http://schemas.microsoft.com/office/drawing/2014/main" id="{F0E8F156-B4BF-E50B-2332-8D25F148DF4E}"/>
              </a:ext>
            </a:extLst>
          </p:cNvPr>
          <p:cNvPicPr>
            <a:picLocks noChangeAspect="1"/>
          </p:cNvPicPr>
          <p:nvPr userDrawn="1"/>
        </p:nvPicPr>
        <p:blipFill>
          <a:blip r:embed="rId2"/>
          <a:stretch>
            <a:fillRect/>
          </a:stretch>
        </p:blipFill>
        <p:spPr>
          <a:xfrm>
            <a:off x="839607" y="5569227"/>
            <a:ext cx="1649142" cy="679508"/>
          </a:xfrm>
          <a:prstGeom prst="rect">
            <a:avLst/>
          </a:prstGeom>
        </p:spPr>
      </p:pic>
      <p:sp>
        <p:nvSpPr>
          <p:cNvPr id="46" name="Text Placeholder 44">
            <a:extLst>
              <a:ext uri="{FF2B5EF4-FFF2-40B4-BE49-F238E27FC236}">
                <a16:creationId xmlns:a16="http://schemas.microsoft.com/office/drawing/2014/main" id="{B041995D-DB80-D9AC-04C1-6575F77C9F2B}"/>
              </a:ext>
            </a:extLst>
          </p:cNvPr>
          <p:cNvSpPr>
            <a:spLocks noGrp="1"/>
          </p:cNvSpPr>
          <p:nvPr>
            <p:ph type="body" sz="quarter" idx="11"/>
          </p:nvPr>
        </p:nvSpPr>
        <p:spPr>
          <a:xfrm>
            <a:off x="7793096" y="1319213"/>
            <a:ext cx="4027488" cy="1414462"/>
          </a:xfrm>
        </p:spPr>
        <p:txBody>
          <a:bodyPr/>
          <a:lstStyle>
            <a:lvl1pPr marL="112713" indent="-112713">
              <a:spcBef>
                <a:spcPts val="400"/>
              </a:spcBef>
              <a:spcAft>
                <a:spcPts val="0"/>
              </a:spcAft>
              <a:defRPr sz="1100"/>
            </a:lvl1pPr>
            <a:lvl2pPr marL="342900"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48" name="Text Placeholder 44">
            <a:extLst>
              <a:ext uri="{FF2B5EF4-FFF2-40B4-BE49-F238E27FC236}">
                <a16:creationId xmlns:a16="http://schemas.microsoft.com/office/drawing/2014/main" id="{76B77B0D-59CC-AC4F-4894-3CE22B3298C2}"/>
              </a:ext>
            </a:extLst>
          </p:cNvPr>
          <p:cNvSpPr>
            <a:spLocks noGrp="1"/>
          </p:cNvSpPr>
          <p:nvPr>
            <p:ph type="body" sz="quarter" idx="12"/>
          </p:nvPr>
        </p:nvSpPr>
        <p:spPr>
          <a:xfrm>
            <a:off x="3492500" y="3355630"/>
            <a:ext cx="8328084" cy="1414462"/>
          </a:xfrm>
        </p:spPr>
        <p:txBody>
          <a:bodyPr numCol="3" spcCol="91440"/>
          <a:lstStyle>
            <a:lvl1pPr marL="171450" indent="-171450">
              <a:spcBef>
                <a:spcPts val="800"/>
              </a:spcBef>
              <a:spcAft>
                <a:spcPts val="0"/>
              </a:spcAft>
              <a:buClr>
                <a:schemeClr val="bg2"/>
              </a:buClr>
              <a:buSzPct val="200000"/>
              <a:buFont typeface="Webdings" panose="05030102010509060703" pitchFamily="18" charset="2"/>
              <a:buChar char=""/>
              <a:defRPr sz="1100"/>
            </a:lvl1pPr>
            <a:lvl2pPr marL="512763" indent="-114300">
              <a:spcBef>
                <a:spcPts val="0"/>
              </a:spcBef>
              <a:spcAft>
                <a:spcPts val="0"/>
              </a:spcAft>
              <a:defRPr sz="1000"/>
            </a:lvl2pPr>
            <a:lvl3pPr>
              <a:defRPr sz="1100"/>
            </a:lvl3pPr>
            <a:lvl4pPr>
              <a:defRPr sz="1100"/>
            </a:lvl4pPr>
            <a:lvl5pPr>
              <a:defRPr sz="1100"/>
            </a:lvl5pPr>
          </a:lstStyle>
          <a:p>
            <a:pPr lvl="0"/>
            <a:r>
              <a:rPr lang="en-US"/>
              <a:t>Click to edit Master text styles</a:t>
            </a:r>
          </a:p>
          <a:p>
            <a:pPr lvl="1"/>
            <a:r>
              <a:rPr lang="en-US"/>
              <a:t>Second level</a:t>
            </a:r>
          </a:p>
        </p:txBody>
      </p:sp>
      <p:cxnSp>
        <p:nvCxnSpPr>
          <p:cNvPr id="50" name="Straight Connector 49">
            <a:extLst>
              <a:ext uri="{FF2B5EF4-FFF2-40B4-BE49-F238E27FC236}">
                <a16:creationId xmlns:a16="http://schemas.microsoft.com/office/drawing/2014/main" id="{895F2294-29E4-D151-5EBB-71B2E3944212}"/>
              </a:ext>
            </a:extLst>
          </p:cNvPr>
          <p:cNvCxnSpPr>
            <a:cxnSpLocks/>
          </p:cNvCxnSpPr>
          <p:nvPr userDrawn="1"/>
        </p:nvCxnSpPr>
        <p:spPr>
          <a:xfrm>
            <a:off x="3471219" y="4984717"/>
            <a:ext cx="83364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44">
            <a:extLst>
              <a:ext uri="{FF2B5EF4-FFF2-40B4-BE49-F238E27FC236}">
                <a16:creationId xmlns:a16="http://schemas.microsoft.com/office/drawing/2014/main" id="{B976A739-DF7F-0FE6-5EBB-13E7D0117105}"/>
              </a:ext>
            </a:extLst>
          </p:cNvPr>
          <p:cNvSpPr>
            <a:spLocks noGrp="1"/>
          </p:cNvSpPr>
          <p:nvPr>
            <p:ph type="body" sz="quarter" idx="13" hasCustomPrompt="1"/>
          </p:nvPr>
        </p:nvSpPr>
        <p:spPr>
          <a:xfrm>
            <a:off x="4048529" y="5143611"/>
            <a:ext cx="5351679" cy="849715"/>
          </a:xfrm>
        </p:spPr>
        <p:txBody>
          <a:bodyPr anchor="ctr"/>
          <a:lstStyle>
            <a:lvl1pPr marL="0" indent="0">
              <a:spcBef>
                <a:spcPts val="400"/>
              </a:spcBef>
              <a:spcAft>
                <a:spcPts val="0"/>
              </a:spcAft>
              <a:buNone/>
              <a:defRPr sz="1100">
                <a:latin typeface="+mj-lt"/>
              </a:defRPr>
            </a:lvl1pPr>
            <a:lvl2pPr marL="114300" indent="-114300">
              <a:spcBef>
                <a:spcPts val="0"/>
              </a:spcBef>
              <a:spcAft>
                <a:spcPts val="0"/>
              </a:spcAft>
              <a:defRPr sz="1100">
                <a:latin typeface="+mj-lt"/>
              </a:defRPr>
            </a:lvl2pPr>
            <a:lvl3pPr>
              <a:defRPr sz="1100"/>
            </a:lvl3pPr>
            <a:lvl4pPr>
              <a:defRPr sz="1100"/>
            </a:lvl4pPr>
            <a:lvl5pPr>
              <a:defRPr sz="1100"/>
            </a:lvl5pPr>
          </a:lstStyle>
          <a:p>
            <a:pPr lvl="0"/>
            <a:r>
              <a:rPr lang="en-US"/>
              <a:t>Click to add client quote</a:t>
            </a:r>
          </a:p>
        </p:txBody>
      </p:sp>
      <p:sp>
        <p:nvSpPr>
          <p:cNvPr id="56" name="Freeform: Shape 55">
            <a:extLst>
              <a:ext uri="{FF2B5EF4-FFF2-40B4-BE49-F238E27FC236}">
                <a16:creationId xmlns:a16="http://schemas.microsoft.com/office/drawing/2014/main" id="{3CEE5FA4-7DF6-5DBF-AACE-26A88E7681BE}"/>
              </a:ext>
            </a:extLst>
          </p:cNvPr>
          <p:cNvSpPr/>
          <p:nvPr userDrawn="1"/>
        </p:nvSpPr>
        <p:spPr>
          <a:xfrm>
            <a:off x="3536788" y="5166276"/>
            <a:ext cx="284256" cy="230476"/>
          </a:xfrm>
          <a:custGeom>
            <a:avLst/>
            <a:gdLst>
              <a:gd name="connsiteX0" fmla="*/ 219754 w 232311"/>
              <a:gd name="connsiteY0" fmla="*/ 0 h 188361"/>
              <a:gd name="connsiteX1" fmla="*/ 232311 w 232311"/>
              <a:gd name="connsiteY1" fmla="*/ 20858 h 188361"/>
              <a:gd name="connsiteX2" fmla="*/ 205801 w 232311"/>
              <a:gd name="connsiteY2" fmla="*/ 37029 h 188361"/>
              <a:gd name="connsiteX3" fmla="*/ 185221 w 232311"/>
              <a:gd name="connsiteY3" fmla="*/ 54933 h 188361"/>
              <a:gd name="connsiteX4" fmla="*/ 170047 w 232311"/>
              <a:gd name="connsiteY4" fmla="*/ 77009 h 188361"/>
              <a:gd name="connsiteX5" fmla="*/ 162897 w 232311"/>
              <a:gd name="connsiteY5" fmla="*/ 106389 h 188361"/>
              <a:gd name="connsiteX6" fmla="*/ 179640 w 232311"/>
              <a:gd name="connsiteY6" fmla="*/ 106389 h 188361"/>
              <a:gd name="connsiteX7" fmla="*/ 213649 w 232311"/>
              <a:gd name="connsiteY7" fmla="*/ 117028 h 188361"/>
              <a:gd name="connsiteX8" fmla="*/ 226032 w 232311"/>
              <a:gd name="connsiteY8" fmla="*/ 148247 h 188361"/>
              <a:gd name="connsiteX9" fmla="*/ 215045 w 232311"/>
              <a:gd name="connsiteY9" fmla="*/ 175629 h 188361"/>
              <a:gd name="connsiteX10" fmla="*/ 184872 w 232311"/>
              <a:gd name="connsiteY10" fmla="*/ 188361 h 188361"/>
              <a:gd name="connsiteX11" fmla="*/ 141968 w 232311"/>
              <a:gd name="connsiteY11" fmla="*/ 168688 h 188361"/>
              <a:gd name="connsiteX12" fmla="*/ 129061 w 232311"/>
              <a:gd name="connsiteY12" fmla="*/ 116984 h 188361"/>
              <a:gd name="connsiteX13" fmla="*/ 138828 w 232311"/>
              <a:gd name="connsiteY13" fmla="*/ 75729 h 188361"/>
              <a:gd name="connsiteX14" fmla="*/ 162548 w 232311"/>
              <a:gd name="connsiteY14" fmla="*/ 42479 h 188361"/>
              <a:gd name="connsiteX15" fmla="*/ 192895 w 232311"/>
              <a:gd name="connsiteY15" fmla="*/ 17062 h 188361"/>
              <a:gd name="connsiteX16" fmla="*/ 219754 w 232311"/>
              <a:gd name="connsiteY16" fmla="*/ 0 h 188361"/>
              <a:gd name="connsiteX17" fmla="*/ 90692 w 232311"/>
              <a:gd name="connsiteY17" fmla="*/ 0 h 188361"/>
              <a:gd name="connsiteX18" fmla="*/ 103249 w 232311"/>
              <a:gd name="connsiteY18" fmla="*/ 20858 h 188361"/>
              <a:gd name="connsiteX19" fmla="*/ 76739 w 232311"/>
              <a:gd name="connsiteY19" fmla="*/ 37029 h 188361"/>
              <a:gd name="connsiteX20" fmla="*/ 56159 w 232311"/>
              <a:gd name="connsiteY20" fmla="*/ 54933 h 188361"/>
              <a:gd name="connsiteX21" fmla="*/ 41160 w 232311"/>
              <a:gd name="connsiteY21" fmla="*/ 76838 h 188361"/>
              <a:gd name="connsiteX22" fmla="*/ 33835 w 232311"/>
              <a:gd name="connsiteY22" fmla="*/ 106389 h 188361"/>
              <a:gd name="connsiteX23" fmla="*/ 50578 w 232311"/>
              <a:gd name="connsiteY23" fmla="*/ 106389 h 188361"/>
              <a:gd name="connsiteX24" fmla="*/ 84587 w 232311"/>
              <a:gd name="connsiteY24" fmla="*/ 117028 h 188361"/>
              <a:gd name="connsiteX25" fmla="*/ 96970 w 232311"/>
              <a:gd name="connsiteY25" fmla="*/ 148247 h 188361"/>
              <a:gd name="connsiteX26" fmla="*/ 85983 w 232311"/>
              <a:gd name="connsiteY26" fmla="*/ 175629 h 188361"/>
              <a:gd name="connsiteX27" fmla="*/ 55810 w 232311"/>
              <a:gd name="connsiteY27" fmla="*/ 188361 h 188361"/>
              <a:gd name="connsiteX28" fmla="*/ 12906 w 232311"/>
              <a:gd name="connsiteY28" fmla="*/ 168688 h 188361"/>
              <a:gd name="connsiteX29" fmla="*/ 0 w 232311"/>
              <a:gd name="connsiteY29" fmla="*/ 116984 h 188361"/>
              <a:gd name="connsiteX30" fmla="*/ 9766 w 232311"/>
              <a:gd name="connsiteY30" fmla="*/ 75729 h 188361"/>
              <a:gd name="connsiteX31" fmla="*/ 33486 w 232311"/>
              <a:gd name="connsiteY31" fmla="*/ 42479 h 188361"/>
              <a:gd name="connsiteX32" fmla="*/ 63833 w 232311"/>
              <a:gd name="connsiteY32" fmla="*/ 17062 h 188361"/>
              <a:gd name="connsiteX33" fmla="*/ 90692 w 232311"/>
              <a:gd name="connsiteY33" fmla="*/ 0 h 18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311" h="188361">
                <a:moveTo>
                  <a:pt x="219754" y="0"/>
                </a:moveTo>
                <a:lnTo>
                  <a:pt x="232311" y="20858"/>
                </a:lnTo>
                <a:cubicBezTo>
                  <a:pt x="221381" y="27119"/>
                  <a:pt x="212545" y="32509"/>
                  <a:pt x="205801" y="37029"/>
                </a:cubicBezTo>
                <a:cubicBezTo>
                  <a:pt x="199057" y="41549"/>
                  <a:pt x="192197" y="47517"/>
                  <a:pt x="185221" y="54933"/>
                </a:cubicBezTo>
                <a:cubicBezTo>
                  <a:pt x="178477" y="62117"/>
                  <a:pt x="173419" y="69475"/>
                  <a:pt x="170047" y="77009"/>
                </a:cubicBezTo>
                <a:cubicBezTo>
                  <a:pt x="166675" y="84543"/>
                  <a:pt x="164292" y="94337"/>
                  <a:pt x="162897" y="106389"/>
                </a:cubicBezTo>
                <a:lnTo>
                  <a:pt x="179640" y="106389"/>
                </a:lnTo>
                <a:cubicBezTo>
                  <a:pt x="194058" y="106389"/>
                  <a:pt x="205394" y="109935"/>
                  <a:pt x="213649" y="117028"/>
                </a:cubicBezTo>
                <a:cubicBezTo>
                  <a:pt x="221905" y="124120"/>
                  <a:pt x="226032" y="134527"/>
                  <a:pt x="226032" y="148247"/>
                </a:cubicBezTo>
                <a:cubicBezTo>
                  <a:pt x="226032" y="158014"/>
                  <a:pt x="222370" y="167141"/>
                  <a:pt x="215045" y="175629"/>
                </a:cubicBezTo>
                <a:cubicBezTo>
                  <a:pt x="207719" y="184117"/>
                  <a:pt x="197662" y="188361"/>
                  <a:pt x="184872" y="188361"/>
                </a:cubicBezTo>
                <a:cubicBezTo>
                  <a:pt x="164873" y="188361"/>
                  <a:pt x="150572" y="181803"/>
                  <a:pt x="141968" y="168688"/>
                </a:cubicBezTo>
                <a:cubicBezTo>
                  <a:pt x="133364" y="155573"/>
                  <a:pt x="129061" y="138338"/>
                  <a:pt x="129061" y="116984"/>
                </a:cubicBezTo>
                <a:cubicBezTo>
                  <a:pt x="129061" y="101898"/>
                  <a:pt x="132317" y="88146"/>
                  <a:pt x="138828" y="75729"/>
                </a:cubicBezTo>
                <a:cubicBezTo>
                  <a:pt x="145340" y="63311"/>
                  <a:pt x="153246" y="52228"/>
                  <a:pt x="162548" y="42479"/>
                </a:cubicBezTo>
                <a:cubicBezTo>
                  <a:pt x="172082" y="32498"/>
                  <a:pt x="182198" y="24026"/>
                  <a:pt x="192895" y="17062"/>
                </a:cubicBezTo>
                <a:cubicBezTo>
                  <a:pt x="203592" y="10099"/>
                  <a:pt x="212545" y="4411"/>
                  <a:pt x="219754" y="0"/>
                </a:cubicBezTo>
                <a:close/>
                <a:moveTo>
                  <a:pt x="90692" y="0"/>
                </a:moveTo>
                <a:lnTo>
                  <a:pt x="103249" y="20858"/>
                </a:lnTo>
                <a:cubicBezTo>
                  <a:pt x="92320" y="27119"/>
                  <a:pt x="83483" y="32509"/>
                  <a:pt x="76739" y="37029"/>
                </a:cubicBezTo>
                <a:cubicBezTo>
                  <a:pt x="69995" y="41549"/>
                  <a:pt x="63135" y="47517"/>
                  <a:pt x="56159" y="54933"/>
                </a:cubicBezTo>
                <a:cubicBezTo>
                  <a:pt x="49648" y="61888"/>
                  <a:pt x="44648" y="69189"/>
                  <a:pt x="41160" y="76838"/>
                </a:cubicBezTo>
                <a:cubicBezTo>
                  <a:pt x="37672" y="84486"/>
                  <a:pt x="35230" y="94337"/>
                  <a:pt x="33835" y="106389"/>
                </a:cubicBezTo>
                <a:lnTo>
                  <a:pt x="50578" y="106389"/>
                </a:lnTo>
                <a:cubicBezTo>
                  <a:pt x="64996" y="106389"/>
                  <a:pt x="76332" y="109935"/>
                  <a:pt x="84587" y="117028"/>
                </a:cubicBezTo>
                <a:cubicBezTo>
                  <a:pt x="92843" y="124120"/>
                  <a:pt x="96970" y="134527"/>
                  <a:pt x="96970" y="148247"/>
                </a:cubicBezTo>
                <a:cubicBezTo>
                  <a:pt x="96970" y="158014"/>
                  <a:pt x="93308" y="167141"/>
                  <a:pt x="85983" y="175629"/>
                </a:cubicBezTo>
                <a:cubicBezTo>
                  <a:pt x="78658" y="184117"/>
                  <a:pt x="68600" y="188361"/>
                  <a:pt x="55810" y="188361"/>
                </a:cubicBezTo>
                <a:cubicBezTo>
                  <a:pt x="35811" y="188361"/>
                  <a:pt x="21510" y="181803"/>
                  <a:pt x="12906" y="168688"/>
                </a:cubicBezTo>
                <a:cubicBezTo>
                  <a:pt x="4302" y="155573"/>
                  <a:pt x="0" y="138338"/>
                  <a:pt x="0" y="116984"/>
                </a:cubicBezTo>
                <a:cubicBezTo>
                  <a:pt x="0" y="101898"/>
                  <a:pt x="3255" y="88146"/>
                  <a:pt x="9766" y="75729"/>
                </a:cubicBezTo>
                <a:cubicBezTo>
                  <a:pt x="16278" y="63311"/>
                  <a:pt x="24184" y="52228"/>
                  <a:pt x="33486" y="42479"/>
                </a:cubicBezTo>
                <a:cubicBezTo>
                  <a:pt x="43020" y="32498"/>
                  <a:pt x="53136" y="24026"/>
                  <a:pt x="63833" y="17062"/>
                </a:cubicBezTo>
                <a:cubicBezTo>
                  <a:pt x="74530" y="10099"/>
                  <a:pt x="83483" y="4411"/>
                  <a:pt x="90692" y="0"/>
                </a:cubicBezTo>
                <a:close/>
              </a:path>
            </a:pathLst>
          </a:custGeom>
          <a:solidFill>
            <a:srgbClr val="0072BC"/>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72000" rIns="108000" bIns="72000" rtlCol="0" anchor="ctr">
            <a:no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2" name="Text Placeholder 61">
            <a:extLst>
              <a:ext uri="{FF2B5EF4-FFF2-40B4-BE49-F238E27FC236}">
                <a16:creationId xmlns:a16="http://schemas.microsoft.com/office/drawing/2014/main" id="{0A00A618-60D7-3DCD-BDCE-655618F47869}"/>
              </a:ext>
            </a:extLst>
          </p:cNvPr>
          <p:cNvSpPr>
            <a:spLocks noGrp="1"/>
          </p:cNvSpPr>
          <p:nvPr>
            <p:ph type="body" sz="quarter" idx="15"/>
          </p:nvPr>
        </p:nvSpPr>
        <p:spPr>
          <a:xfrm>
            <a:off x="9759949" y="567172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3" name="Text Placeholder 61">
            <a:extLst>
              <a:ext uri="{FF2B5EF4-FFF2-40B4-BE49-F238E27FC236}">
                <a16:creationId xmlns:a16="http://schemas.microsoft.com/office/drawing/2014/main" id="{8BB1E94C-EC59-116E-DF4E-41B3C118440E}"/>
              </a:ext>
            </a:extLst>
          </p:cNvPr>
          <p:cNvSpPr>
            <a:spLocks noGrp="1"/>
          </p:cNvSpPr>
          <p:nvPr>
            <p:ph type="body" sz="quarter" idx="16"/>
          </p:nvPr>
        </p:nvSpPr>
        <p:spPr>
          <a:xfrm>
            <a:off x="9759949" y="5128383"/>
            <a:ext cx="1901963" cy="457200"/>
          </a:xfrm>
          <a:prstGeom prst="roundRect">
            <a:avLst>
              <a:gd name="adj" fmla="val 50000"/>
            </a:avLst>
          </a:prstGeom>
          <a:solidFill>
            <a:srgbClr val="19A3FC"/>
          </a:solidFill>
        </p:spPr>
        <p:txBody>
          <a:bodyPr wrap="none" anchor="ctr"/>
          <a:lstStyle>
            <a:lvl1pPr marL="0" indent="0" algn="ctr">
              <a:buNone/>
              <a:defRPr sz="1050">
                <a:solidFill>
                  <a:schemeClr val="tx2"/>
                </a:solidFill>
              </a:defRPr>
            </a:lvl1pPr>
          </a:lstStyle>
          <a:p>
            <a:pPr lvl="0"/>
            <a:endParaRPr lang="en-US"/>
          </a:p>
        </p:txBody>
      </p:sp>
      <p:sp>
        <p:nvSpPr>
          <p:cNvPr id="65" name="Text Placeholder 64">
            <a:extLst>
              <a:ext uri="{FF2B5EF4-FFF2-40B4-BE49-F238E27FC236}">
                <a16:creationId xmlns:a16="http://schemas.microsoft.com/office/drawing/2014/main" id="{10EF9A07-FBA1-EFAB-ECF1-199939FF7A20}"/>
              </a:ext>
            </a:extLst>
          </p:cNvPr>
          <p:cNvSpPr>
            <a:spLocks noGrp="1"/>
          </p:cNvSpPr>
          <p:nvPr>
            <p:ph type="body" sz="quarter" idx="17" hasCustomPrompt="1"/>
          </p:nvPr>
        </p:nvSpPr>
        <p:spPr>
          <a:xfrm>
            <a:off x="4044111" y="6015413"/>
            <a:ext cx="5349240" cy="169863"/>
          </a:xfrm>
        </p:spPr>
        <p:txBody>
          <a:bodyPr/>
          <a:lstStyle>
            <a:lvl1pPr marL="0" indent="0" algn="r">
              <a:buNone/>
              <a:defRPr sz="900" i="1"/>
            </a:lvl1pPr>
            <a:lvl2pPr>
              <a:defRPr sz="1000" i="1"/>
            </a:lvl2pPr>
            <a:lvl3pPr>
              <a:defRPr sz="1000" i="1"/>
            </a:lvl3pPr>
            <a:lvl4pPr>
              <a:defRPr sz="1000" i="1"/>
            </a:lvl4pPr>
            <a:lvl5pPr>
              <a:defRPr sz="1000" i="1"/>
            </a:lvl5pPr>
          </a:lstStyle>
          <a:p>
            <a:pPr lvl="0"/>
            <a:r>
              <a:rPr lang="en-US"/>
              <a:t>Click to add Name, Title, Company</a:t>
            </a:r>
          </a:p>
        </p:txBody>
      </p:sp>
      <p:sp>
        <p:nvSpPr>
          <p:cNvPr id="69" name="Picture Placeholder 68">
            <a:extLst>
              <a:ext uri="{FF2B5EF4-FFF2-40B4-BE49-F238E27FC236}">
                <a16:creationId xmlns:a16="http://schemas.microsoft.com/office/drawing/2014/main" id="{AB6436F5-C30C-FFA3-C503-5DDF434F9607}"/>
              </a:ext>
            </a:extLst>
          </p:cNvPr>
          <p:cNvSpPr>
            <a:spLocks noGrp="1"/>
          </p:cNvSpPr>
          <p:nvPr>
            <p:ph type="pic" sz="quarter" idx="18"/>
          </p:nvPr>
        </p:nvSpPr>
        <p:spPr>
          <a:xfrm>
            <a:off x="375154" y="1023938"/>
            <a:ext cx="2743200" cy="5213350"/>
          </a:xfrm>
          <a:solidFill>
            <a:schemeClr val="accent6">
              <a:lumMod val="20000"/>
              <a:lumOff val="80000"/>
            </a:schemeClr>
          </a:solidFill>
          <a:ln w="6350">
            <a:solidFill>
              <a:schemeClr val="tx1"/>
            </a:solidFill>
          </a:ln>
        </p:spPr>
        <p:txBody>
          <a:bodyPr/>
          <a:lstStyle>
            <a:lvl1pPr marL="0" indent="0" algn="ctr">
              <a:buNone/>
              <a:defRPr sz="1400"/>
            </a:lvl1pPr>
          </a:lstStyle>
          <a:p>
            <a:endParaRPr lang="en-US"/>
          </a:p>
          <a:p>
            <a:endParaRPr lang="en-US"/>
          </a:p>
          <a:p>
            <a:endParaRPr lang="en-US"/>
          </a:p>
          <a:p>
            <a:r>
              <a:rPr lang="en-US"/>
              <a:t>Add Industry-relevant photo</a:t>
            </a:r>
          </a:p>
        </p:txBody>
      </p:sp>
      <p:sp>
        <p:nvSpPr>
          <p:cNvPr id="71" name="Picture Placeholder 70">
            <a:extLst>
              <a:ext uri="{FF2B5EF4-FFF2-40B4-BE49-F238E27FC236}">
                <a16:creationId xmlns:a16="http://schemas.microsoft.com/office/drawing/2014/main" id="{36C2537F-61C1-D3D8-A1D2-68C4755BB387}"/>
              </a:ext>
            </a:extLst>
          </p:cNvPr>
          <p:cNvSpPr>
            <a:spLocks noGrp="1"/>
          </p:cNvSpPr>
          <p:nvPr>
            <p:ph type="pic" sz="quarter" idx="19" hasCustomPrompt="1"/>
          </p:nvPr>
        </p:nvSpPr>
        <p:spPr>
          <a:xfrm>
            <a:off x="380613" y="340139"/>
            <a:ext cx="2732282" cy="500822"/>
          </a:xfrm>
        </p:spPr>
        <p:txBody>
          <a:bodyPr wrap="none" anchor="ctr">
            <a:noAutofit/>
          </a:bodyPr>
          <a:lstStyle>
            <a:lvl1pPr marL="0" indent="0" algn="ctr">
              <a:buNone/>
              <a:defRPr sz="1200"/>
            </a:lvl1pPr>
          </a:lstStyle>
          <a:p>
            <a:r>
              <a:rPr lang="en-US"/>
              <a:t>Add Client logo</a:t>
            </a:r>
          </a:p>
        </p:txBody>
      </p:sp>
      <p:sp>
        <p:nvSpPr>
          <p:cNvPr id="73" name="Text Placeholder 72">
            <a:extLst>
              <a:ext uri="{FF2B5EF4-FFF2-40B4-BE49-F238E27FC236}">
                <a16:creationId xmlns:a16="http://schemas.microsoft.com/office/drawing/2014/main" id="{6826F69E-D1F2-86CD-4AF4-C2ADA0B573C7}"/>
              </a:ext>
            </a:extLst>
          </p:cNvPr>
          <p:cNvSpPr>
            <a:spLocks noGrp="1"/>
          </p:cNvSpPr>
          <p:nvPr>
            <p:ph type="body" sz="quarter" idx="20" hasCustomPrompt="1"/>
          </p:nvPr>
        </p:nvSpPr>
        <p:spPr>
          <a:xfrm>
            <a:off x="4148746" y="328613"/>
            <a:ext cx="7658941" cy="207962"/>
          </a:xfrm>
        </p:spPr>
        <p:txBody>
          <a:bodyPr anchor="ctr" anchorCtr="0"/>
          <a:lstStyle>
            <a:lvl1pPr marL="0" indent="0">
              <a:buNone/>
              <a:defRPr sz="800">
                <a:solidFill>
                  <a:srgbClr val="0072BC"/>
                </a:solidFill>
              </a:defRPr>
            </a:lvl1pPr>
          </a:lstStyle>
          <a:p>
            <a:pPr lvl="0"/>
            <a:r>
              <a:rPr lang="en-US"/>
              <a:t>Click to add line of business or vertical</a:t>
            </a:r>
          </a:p>
        </p:txBody>
      </p:sp>
      <p:sp>
        <p:nvSpPr>
          <p:cNvPr id="3" name="Date Placeholder 3">
            <a:extLst>
              <a:ext uri="{FF2B5EF4-FFF2-40B4-BE49-F238E27FC236}">
                <a16:creationId xmlns:a16="http://schemas.microsoft.com/office/drawing/2014/main" id="{707A1FF7-A489-D922-6E1C-51DAA679201F}"/>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4" name="Footer Placeholder 4">
            <a:extLst>
              <a:ext uri="{FF2B5EF4-FFF2-40B4-BE49-F238E27FC236}">
                <a16:creationId xmlns:a16="http://schemas.microsoft.com/office/drawing/2014/main" id="{F7C4473A-CBDE-9664-D66C-8B2208B9609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6371BD2D-F61F-C59D-A731-F9BA23AC8D72}"/>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471556321"/>
      </p:ext>
    </p:extLst>
  </p:cSld>
  <p:clrMapOvr>
    <a:masterClrMapping/>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1F73AAE-D8C1-31A1-2A36-865DE471D8F3}"/>
              </a:ext>
            </a:extLst>
          </p:cNvPr>
          <p:cNvSpPr>
            <a:spLocks noGrp="1"/>
          </p:cNvSpPr>
          <p:nvPr>
            <p:ph type="pic" sz="quarter" idx="14" hasCustomPrompt="1"/>
          </p:nvPr>
        </p:nvSpPr>
        <p:spPr>
          <a:xfrm>
            <a:off x="-1" y="0"/>
            <a:ext cx="4038600" cy="6858000"/>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3" name="Rectangle: Top Corners Rounded 12">
            <a:extLst>
              <a:ext uri="{FF2B5EF4-FFF2-40B4-BE49-F238E27FC236}">
                <a16:creationId xmlns:a16="http://schemas.microsoft.com/office/drawing/2014/main" id="{5BCFD7D0-F61F-B6DB-081D-5E3047F68918}"/>
              </a:ext>
            </a:extLst>
          </p:cNvPr>
          <p:cNvSpPr/>
          <p:nvPr userDrawn="1"/>
        </p:nvSpPr>
        <p:spPr>
          <a:xfrm rot="16200000">
            <a:off x="5240567"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Business Need</a:t>
            </a:r>
          </a:p>
        </p:txBody>
      </p:sp>
      <p:sp>
        <p:nvSpPr>
          <p:cNvPr id="14" name="Rectangle: Top Corners Rounded 13">
            <a:extLst>
              <a:ext uri="{FF2B5EF4-FFF2-40B4-BE49-F238E27FC236}">
                <a16:creationId xmlns:a16="http://schemas.microsoft.com/office/drawing/2014/main" id="{50EE0DC7-8179-6F23-37BC-4134A6A07D28}"/>
              </a:ext>
            </a:extLst>
          </p:cNvPr>
          <p:cNvSpPr/>
          <p:nvPr userDrawn="1"/>
        </p:nvSpPr>
        <p:spPr>
          <a:xfrm rot="16200000">
            <a:off x="7871225"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Solution</a:t>
            </a:r>
          </a:p>
        </p:txBody>
      </p:sp>
      <p:sp>
        <p:nvSpPr>
          <p:cNvPr id="16" name="Rectangle: Top Corners Rounded 15">
            <a:extLst>
              <a:ext uri="{FF2B5EF4-FFF2-40B4-BE49-F238E27FC236}">
                <a16:creationId xmlns:a16="http://schemas.microsoft.com/office/drawing/2014/main" id="{5A70C229-633A-FE35-880E-0B7031266FC7}"/>
              </a:ext>
            </a:extLst>
          </p:cNvPr>
          <p:cNvSpPr/>
          <p:nvPr userDrawn="1"/>
        </p:nvSpPr>
        <p:spPr>
          <a:xfrm rot="16200000">
            <a:off x="10501886" y="267300"/>
            <a:ext cx="329184" cy="2441448"/>
          </a:xfrm>
          <a:prstGeom prst="round2SameRect">
            <a:avLst>
              <a:gd name="adj1" fmla="val 0"/>
              <a:gd name="adj2" fmla="val 50000"/>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Outcomes</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p>
            <a:r>
              <a:rPr lang="en-US"/>
              <a:t>Click to edit Master title style</a:t>
            </a:r>
          </a:p>
        </p:txBody>
      </p:sp>
      <p:sp>
        <p:nvSpPr>
          <p:cNvPr id="7" name="Date Placeholder 3">
            <a:extLst>
              <a:ext uri="{FF2B5EF4-FFF2-40B4-BE49-F238E27FC236}">
                <a16:creationId xmlns:a16="http://schemas.microsoft.com/office/drawing/2014/main" id="{85F68031-69EC-D360-212E-5A6BCB894EF3}"/>
              </a:ext>
            </a:extLst>
          </p:cNvPr>
          <p:cNvSpPr>
            <a:spLocks noGrp="1"/>
          </p:cNvSpPr>
          <p:nvPr>
            <p:ph type="dt" sz="half" idx="2"/>
          </p:nvPr>
        </p:nvSpPr>
        <p:spPr>
          <a:xfrm>
            <a:off x="4187483" y="6400800"/>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9" name="Footer Placeholder 4">
            <a:extLst>
              <a:ext uri="{FF2B5EF4-FFF2-40B4-BE49-F238E27FC236}">
                <a16:creationId xmlns:a16="http://schemas.microsoft.com/office/drawing/2014/main" id="{93EDA7EB-F061-A375-2C9D-A0C500F9D5A8}"/>
              </a:ext>
            </a:extLst>
          </p:cNvPr>
          <p:cNvSpPr>
            <a:spLocks noGrp="1"/>
          </p:cNvSpPr>
          <p:nvPr>
            <p:ph type="ftr" sz="quarter" idx="3"/>
          </p:nvPr>
        </p:nvSpPr>
        <p:spPr>
          <a:xfrm>
            <a:off x="5178083" y="6400800"/>
            <a:ext cx="1832317"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8" name="Slide Number Placeholder 7">
            <a:extLst>
              <a:ext uri="{FF2B5EF4-FFF2-40B4-BE49-F238E27FC236}">
                <a16:creationId xmlns:a16="http://schemas.microsoft.com/office/drawing/2014/main" id="{41B7EDA8-A95A-82D0-E30D-42C468C2DCFE}"/>
              </a:ext>
            </a:extLst>
          </p:cNvPr>
          <p:cNvSpPr>
            <a:spLocks noGrp="1"/>
          </p:cNvSpPr>
          <p:nvPr>
            <p:ph type="sldNum" sz="quarter" idx="4"/>
          </p:nvPr>
        </p:nvSpPr>
        <p:spPr>
          <a:xfrm>
            <a:off x="7502417"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Innovation Curve Over v02">
            <a:extLst>
              <a:ext uri="{FF2B5EF4-FFF2-40B4-BE49-F238E27FC236}">
                <a16:creationId xmlns:a16="http://schemas.microsoft.com/office/drawing/2014/main" id="{93C467C1-B5F8-65B6-A6A6-C63883B50500}"/>
              </a:ext>
            </a:extLst>
          </p:cNvPr>
          <p:cNvSpPr>
            <a:spLocks noGrp="1"/>
          </p:cNvSpPr>
          <p:nvPr>
            <p:ph type="body" sz="quarter" idx="24" hasCustomPrompt="1"/>
          </p:nvPr>
        </p:nvSpPr>
        <p:spPr>
          <a:xfrm>
            <a:off x="381000" y="2971800"/>
            <a:ext cx="3297293" cy="3285884"/>
          </a:xfrm>
          <a:blipFill>
            <a:blip r:embed="rId2" cstate="print">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5" name="Text Placeholder 5">
            <a:extLst>
              <a:ext uri="{FF2B5EF4-FFF2-40B4-BE49-F238E27FC236}">
                <a16:creationId xmlns:a16="http://schemas.microsoft.com/office/drawing/2014/main" id="{2AC68364-59BF-B824-B61D-0947968406CD}"/>
              </a:ext>
            </a:extLst>
          </p:cNvPr>
          <p:cNvSpPr>
            <a:spLocks noGrp="1"/>
          </p:cNvSpPr>
          <p:nvPr>
            <p:ph type="body" sz="quarter" idx="25"/>
          </p:nvPr>
        </p:nvSpPr>
        <p:spPr>
          <a:xfrm>
            <a:off x="4184650"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6" name="Text Placeholder 5">
            <a:extLst>
              <a:ext uri="{FF2B5EF4-FFF2-40B4-BE49-F238E27FC236}">
                <a16:creationId xmlns:a16="http://schemas.microsoft.com/office/drawing/2014/main" id="{6BC9EF71-194E-6528-F8E9-DB22325E4AE2}"/>
              </a:ext>
            </a:extLst>
          </p:cNvPr>
          <p:cNvSpPr>
            <a:spLocks noGrp="1"/>
          </p:cNvSpPr>
          <p:nvPr>
            <p:ph type="body" sz="quarter" idx="26"/>
          </p:nvPr>
        </p:nvSpPr>
        <p:spPr>
          <a:xfrm>
            <a:off x="6818141"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
        <p:nvSpPr>
          <p:cNvPr id="8" name="Text Placeholder 5">
            <a:extLst>
              <a:ext uri="{FF2B5EF4-FFF2-40B4-BE49-F238E27FC236}">
                <a16:creationId xmlns:a16="http://schemas.microsoft.com/office/drawing/2014/main" id="{485A77C0-29EE-EC48-AC12-903534F257B5}"/>
              </a:ext>
            </a:extLst>
          </p:cNvPr>
          <p:cNvSpPr>
            <a:spLocks noGrp="1"/>
          </p:cNvSpPr>
          <p:nvPr>
            <p:ph type="body" sz="quarter" idx="27"/>
          </p:nvPr>
        </p:nvSpPr>
        <p:spPr>
          <a:xfrm>
            <a:off x="9448802" y="1701800"/>
            <a:ext cx="2438400" cy="4546600"/>
          </a:xfrm>
        </p:spPr>
        <p:txBody>
          <a:bodyPr/>
          <a:lstStyle>
            <a:lvl1pPr marL="115888" indent="-115888">
              <a:defRPr sz="1200"/>
            </a:lvl1pPr>
            <a:lvl2pPr marL="458788" indent="-174625">
              <a:defRPr sz="1100"/>
            </a:lvl2pPr>
            <a:lvl3pPr marL="742950" indent="-109538">
              <a:defRPr sz="1050"/>
            </a:lvl3pPr>
            <a:lvl4pPr>
              <a:defRPr sz="1000"/>
            </a:lvl4pPr>
            <a:lvl5pPr>
              <a:defRPr sz="10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297885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C76F67-C05C-FB2E-6B26-07FCF9F6F748}"/>
              </a:ext>
            </a:extLst>
          </p:cNvPr>
          <p:cNvSpPr/>
          <p:nvPr userDrawn="1"/>
        </p:nvSpPr>
        <p:spPr>
          <a:xfrm>
            <a:off x="1" y="0"/>
            <a:ext cx="2290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2" name="Title 1">
            <a:extLst>
              <a:ext uri="{FF2B5EF4-FFF2-40B4-BE49-F238E27FC236}">
                <a16:creationId xmlns:a16="http://schemas.microsoft.com/office/drawing/2014/main" id="{8D27C13D-9DB8-8AF0-4157-DDAAD19CBD59}"/>
              </a:ext>
            </a:extLst>
          </p:cNvPr>
          <p:cNvSpPr>
            <a:spLocks noGrp="1"/>
          </p:cNvSpPr>
          <p:nvPr>
            <p:ph type="title"/>
          </p:nvPr>
        </p:nvSpPr>
        <p:spPr>
          <a:xfrm>
            <a:off x="2438401" y="333375"/>
            <a:ext cx="9382124" cy="7920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C76EE67-3EBB-F988-7F5E-88147B29FE81}"/>
              </a:ext>
            </a:extLst>
          </p:cNvPr>
          <p:cNvSpPr>
            <a:spLocks noGrp="1"/>
          </p:cNvSpPr>
          <p:nvPr>
            <p:ph type="pic" sz="quarter" idx="10"/>
          </p:nvPr>
        </p:nvSpPr>
        <p:spPr>
          <a:xfrm>
            <a:off x="203233" y="357808"/>
            <a:ext cx="1883786" cy="1881314"/>
          </a:xfrm>
          <a:prstGeom prst="ellipse">
            <a:avLst/>
          </a:prstGeom>
          <a:solidFill>
            <a:schemeClr val="tx2"/>
          </a:solidFill>
        </p:spPr>
        <p:txBody>
          <a:bodyPr/>
          <a:lstStyle>
            <a:lvl1pPr marL="0" indent="0" algn="ctr">
              <a:buNone/>
              <a:defRPr sz="1200">
                <a:solidFill>
                  <a:schemeClr val="tx1"/>
                </a:solidFill>
              </a:defRPr>
            </a:lvl1pPr>
          </a:lstStyle>
          <a:p>
            <a:endParaRPr lang="en-US"/>
          </a:p>
        </p:txBody>
      </p:sp>
      <p:sp>
        <p:nvSpPr>
          <p:cNvPr id="9" name="Content Placeholder 2">
            <a:extLst>
              <a:ext uri="{FF2B5EF4-FFF2-40B4-BE49-F238E27FC236}">
                <a16:creationId xmlns:a16="http://schemas.microsoft.com/office/drawing/2014/main" id="{892E0413-BBAA-E8B9-D022-6B0F25768EF1}"/>
              </a:ext>
            </a:extLst>
          </p:cNvPr>
          <p:cNvSpPr>
            <a:spLocks noGrp="1"/>
          </p:cNvSpPr>
          <p:nvPr>
            <p:ph idx="1" hasCustomPrompt="1"/>
          </p:nvPr>
        </p:nvSpPr>
        <p:spPr bwMode="gray">
          <a:xfrm>
            <a:off x="2438401" y="1412875"/>
            <a:ext cx="9382122" cy="4824413"/>
          </a:xfrm>
        </p:spPr>
        <p:txBody>
          <a:bodyPr/>
          <a:lstStyle>
            <a:lvl1pPr>
              <a:defRPr sz="1600"/>
            </a:lvl1pPr>
            <a:lvl2pPr>
              <a:spcBef>
                <a:spcPts val="300"/>
              </a:spcBef>
              <a:defRPr sz="16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1EA55260-34B0-40EB-91E3-6DCD846AE3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567750"/>
            <a:ext cx="2290250" cy="2290250"/>
          </a:xfrm>
          <a:prstGeom prst="rect">
            <a:avLst/>
          </a:prstGeom>
        </p:spPr>
      </p:pic>
      <p:sp>
        <p:nvSpPr>
          <p:cNvPr id="4" name="Date Placeholder 3">
            <a:extLst>
              <a:ext uri="{FF2B5EF4-FFF2-40B4-BE49-F238E27FC236}">
                <a16:creationId xmlns:a16="http://schemas.microsoft.com/office/drawing/2014/main" id="{53CCF4DF-6DD4-D9AD-F366-DD26F83F1C08}"/>
              </a:ext>
            </a:extLst>
          </p:cNvPr>
          <p:cNvSpPr>
            <a:spLocks noGrp="1"/>
          </p:cNvSpPr>
          <p:nvPr>
            <p:ph type="dt" sz="half" idx="2"/>
          </p:nvPr>
        </p:nvSpPr>
        <p:spPr>
          <a:xfrm>
            <a:off x="24384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6" name="Footer Placeholder 4">
            <a:extLst>
              <a:ext uri="{FF2B5EF4-FFF2-40B4-BE49-F238E27FC236}">
                <a16:creationId xmlns:a16="http://schemas.microsoft.com/office/drawing/2014/main" id="{B02BAE46-14A2-1766-CB41-57E079FD7494}"/>
              </a:ext>
            </a:extLst>
          </p:cNvPr>
          <p:cNvSpPr>
            <a:spLocks noGrp="1"/>
          </p:cNvSpPr>
          <p:nvPr>
            <p:ph type="ftr" sz="quarter" idx="3"/>
          </p:nvPr>
        </p:nvSpPr>
        <p:spPr>
          <a:xfrm>
            <a:off x="3429000" y="6400800"/>
            <a:ext cx="21336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Slide Number Placeholder 7">
            <a:extLst>
              <a:ext uri="{FF2B5EF4-FFF2-40B4-BE49-F238E27FC236}">
                <a16:creationId xmlns:a16="http://schemas.microsoft.com/office/drawing/2014/main" id="{9FC261A8-083A-75FC-B014-4D92DD7E40D0}"/>
              </a:ext>
            </a:extLst>
          </p:cNvPr>
          <p:cNvSpPr>
            <a:spLocks noGrp="1"/>
          </p:cNvSpPr>
          <p:nvPr>
            <p:ph type="sldNum" sz="quarter" idx="4"/>
          </p:nvPr>
        </p:nvSpPr>
        <p:spPr>
          <a:xfrm>
            <a:off x="6594538"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93615754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sultant Profile">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149087"/>
            <a:ext cx="2926080" cy="6088202"/>
          </a:xfrm>
          <a:prstGeom prst="rect">
            <a:avLst/>
          </a:prstGeom>
          <a:solidFill>
            <a:schemeClr val="tx2">
              <a:alpha val="12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371475" y="1412875"/>
            <a:ext cx="8809570" cy="4824413"/>
          </a:xfrm>
        </p:spPr>
        <p:txBody>
          <a:bodyPr>
            <a:normAutofit/>
          </a:bodyPr>
          <a:lstStyle>
            <a:lvl1pPr marL="0" indent="0">
              <a:spcBef>
                <a:spcPts val="600"/>
              </a:spcBef>
              <a:buNone/>
              <a:defRPr sz="1100" b="1"/>
            </a:lvl1pPr>
            <a:lvl2pPr marL="112713" indent="-112713">
              <a:buFont typeface="Arial" panose="020B0604020202020204" pitchFamily="34" charset="0"/>
              <a:buChar char="•"/>
              <a:defRPr sz="1100"/>
            </a:lvl2pPr>
            <a:lvl3pPr marL="342900" indent="-112713">
              <a:spcBef>
                <a:spcPts val="200"/>
              </a:spcBef>
              <a:buFont typeface="Arial" panose="020B0604020202020204" pitchFamily="34" charset="0"/>
              <a:buChar char="−"/>
              <a:defRPr sz="1050"/>
            </a:lvl3pPr>
          </a:lstStyle>
          <a:p>
            <a:pPr lvl="0"/>
            <a:r>
              <a:rPr lang="en-US"/>
              <a:t>Click to edit Master text styles</a:t>
            </a:r>
          </a:p>
          <a:p>
            <a:pPr lvl="1"/>
            <a:r>
              <a:rPr lang="en-US"/>
              <a:t>Second level</a:t>
            </a:r>
          </a:p>
          <a:p>
            <a:pPr lvl="2"/>
            <a:r>
              <a:rPr lang="en-US"/>
              <a:t>Third level</a:t>
            </a:r>
          </a:p>
        </p:txBody>
      </p:sp>
      <p:sp>
        <p:nvSpPr>
          <p:cNvPr id="23" name="Text Placeholder 8"/>
          <p:cNvSpPr>
            <a:spLocks noGrp="1"/>
          </p:cNvSpPr>
          <p:nvPr>
            <p:ph type="body" sz="quarter" idx="13" hasCustomPrompt="1"/>
          </p:nvPr>
        </p:nvSpPr>
        <p:spPr>
          <a:xfrm>
            <a:off x="371475" y="801674"/>
            <a:ext cx="8812050" cy="533023"/>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6"/>
            <a:ext cx="2705100" cy="1770684"/>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532243"/>
            <a:ext cx="2705100" cy="1705045"/>
          </a:xfrm>
        </p:spPr>
        <p:txBody>
          <a:bodyPr lIns="0" rIns="0">
            <a:normAutofit/>
          </a:bodyPr>
          <a:lstStyle>
            <a:lvl1pPr marL="171450" indent="-171450">
              <a:buClrTx/>
              <a:defRPr sz="1100" i="1"/>
            </a:lvl1pPr>
          </a:lstStyle>
          <a:p>
            <a:pPr lvl="0"/>
            <a:r>
              <a:rPr lang="en-US"/>
              <a:t>Click to edit Master text styles</a:t>
            </a:r>
          </a:p>
        </p:txBody>
      </p:sp>
      <p:sp>
        <p:nvSpPr>
          <p:cNvPr id="2" name="Title 1">
            <a:extLst>
              <a:ext uri="{FF2B5EF4-FFF2-40B4-BE49-F238E27FC236}">
                <a16:creationId xmlns:a16="http://schemas.microsoft.com/office/drawing/2014/main" id="{931F95B7-ECE2-1306-15FA-B1FB031647B5}"/>
              </a:ext>
            </a:extLst>
          </p:cNvPr>
          <p:cNvSpPr>
            <a:spLocks noGrp="1"/>
          </p:cNvSpPr>
          <p:nvPr>
            <p:ph type="title"/>
          </p:nvPr>
        </p:nvSpPr>
        <p:spPr>
          <a:xfrm>
            <a:off x="371475" y="333375"/>
            <a:ext cx="8799195" cy="463330"/>
          </a:xfrm>
        </p:spPr>
        <p:txBody>
          <a:bodyPr/>
          <a:lstStyle/>
          <a:p>
            <a:r>
              <a:rPr lang="en-US"/>
              <a:t>Click to edit Master title style</a:t>
            </a:r>
          </a:p>
        </p:txBody>
      </p:sp>
      <p:sp>
        <p:nvSpPr>
          <p:cNvPr id="6" name="Rectangle: Top Corners Rounded 5"/>
          <p:cNvSpPr/>
          <p:nvPr userDrawn="1"/>
        </p:nvSpPr>
        <p:spPr>
          <a:xfrm rot="16200000">
            <a:off x="10594085" y="-1317244"/>
            <a:ext cx="292608" cy="2926080"/>
          </a:xfrm>
          <a:prstGeom prst="round2SameRect">
            <a:avLst>
              <a:gd name="adj1" fmla="val 5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Industry Expertise </a:t>
            </a:r>
          </a:p>
        </p:txBody>
      </p:sp>
      <p:sp>
        <p:nvSpPr>
          <p:cNvPr id="7" name="Rectangle: Top Corners Rounded 6"/>
          <p:cNvSpPr/>
          <p:nvPr userDrawn="1"/>
        </p:nvSpPr>
        <p:spPr>
          <a:xfrm rot="16200000">
            <a:off x="10594085" y="871918"/>
            <a:ext cx="292608" cy="2926080"/>
          </a:xfrm>
          <a:prstGeom prst="round2SameRect">
            <a:avLst>
              <a:gd name="adj1" fmla="val 50000"/>
              <a:gd name="adj2" fmla="val 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Domain Expertise </a:t>
            </a:r>
          </a:p>
        </p:txBody>
      </p:sp>
      <p:sp>
        <p:nvSpPr>
          <p:cNvPr id="8" name="Rectangle: Top Corners Rounded 7"/>
          <p:cNvSpPr/>
          <p:nvPr userDrawn="1"/>
        </p:nvSpPr>
        <p:spPr>
          <a:xfrm rot="16200000">
            <a:off x="10594085" y="2926764"/>
            <a:ext cx="292608" cy="2926080"/>
          </a:xfrm>
          <a:prstGeom prst="round2SameRect">
            <a:avLst>
              <a:gd name="adj1" fmla="val 50000"/>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Technology Expertise </a:t>
            </a:r>
          </a:p>
        </p:txBody>
      </p:sp>
      <p:sp>
        <p:nvSpPr>
          <p:cNvPr id="5" name="Date Placeholder 3">
            <a:extLst>
              <a:ext uri="{FF2B5EF4-FFF2-40B4-BE49-F238E27FC236}">
                <a16:creationId xmlns:a16="http://schemas.microsoft.com/office/drawing/2014/main" id="{E02B1C5F-A199-0D41-B9F5-409DEB92368B}"/>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9" name="Footer Placeholder 4">
            <a:extLst>
              <a:ext uri="{FF2B5EF4-FFF2-40B4-BE49-F238E27FC236}">
                <a16:creationId xmlns:a16="http://schemas.microsoft.com/office/drawing/2014/main" id="{F11AAB16-5DF3-899C-E99F-837EAC6B3930}"/>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3" name="Slide Number Placeholder 7">
            <a:extLst>
              <a:ext uri="{FF2B5EF4-FFF2-40B4-BE49-F238E27FC236}">
                <a16:creationId xmlns:a16="http://schemas.microsoft.com/office/drawing/2014/main" id="{58B4C552-58E9-3C6B-E15B-06CE439CD4CD}"/>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1217703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ractice Snapshot">
    <p:spTree>
      <p:nvGrpSpPr>
        <p:cNvPr id="1" name=""/>
        <p:cNvGrpSpPr/>
        <p:nvPr/>
      </p:nvGrpSpPr>
      <p:grpSpPr>
        <a:xfrm>
          <a:off x="0" y="0"/>
          <a:ext cx="0" cy="0"/>
          <a:chOff x="0" y="0"/>
          <a:chExt cx="0" cy="0"/>
        </a:xfrm>
      </p:grpSpPr>
      <p:sp>
        <p:nvSpPr>
          <p:cNvPr id="12" name="Text Placeholder 20">
            <a:extLst>
              <a:ext uri="{FF2B5EF4-FFF2-40B4-BE49-F238E27FC236}">
                <a16:creationId xmlns:a16="http://schemas.microsoft.com/office/drawing/2014/main" id="{1E074D02-9F5A-4FA1-836B-2EB1343C476D}"/>
              </a:ext>
            </a:extLst>
          </p:cNvPr>
          <p:cNvSpPr>
            <a:spLocks noGrp="1"/>
          </p:cNvSpPr>
          <p:nvPr>
            <p:ph type="body" sz="quarter" idx="22" hasCustomPrompt="1"/>
          </p:nvPr>
        </p:nvSpPr>
        <p:spPr>
          <a:xfrm>
            <a:off x="-1" y="0"/>
            <a:ext cx="12191997" cy="2180937"/>
          </a:xfrm>
          <a:prstGeom prst="rect">
            <a:avLst/>
          </a:prstGeom>
          <a:solidFill>
            <a:srgbClr val="050D24">
              <a:alpha val="68000"/>
            </a:srgbClr>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5" name="Text Placeholder 20">
            <a:extLst>
              <a:ext uri="{FF2B5EF4-FFF2-40B4-BE49-F238E27FC236}">
                <a16:creationId xmlns:a16="http://schemas.microsoft.com/office/drawing/2014/main" id="{53FFF17F-07F9-8F42-D1AD-7F0498C32C2D}"/>
              </a:ext>
            </a:extLst>
          </p:cNvPr>
          <p:cNvSpPr>
            <a:spLocks noGrp="1"/>
          </p:cNvSpPr>
          <p:nvPr>
            <p:ph type="body" sz="quarter" idx="23" hasCustomPrompt="1"/>
          </p:nvPr>
        </p:nvSpPr>
        <p:spPr>
          <a:xfrm>
            <a:off x="-1" y="1798984"/>
            <a:ext cx="12191997" cy="381953"/>
          </a:xfrm>
          <a:prstGeom prst="rect">
            <a:avLst/>
          </a:prstGeom>
          <a:solidFill>
            <a:srgbClr val="0072BC"/>
          </a:solidFill>
        </p:spPr>
        <p:txBody>
          <a:bodyPr/>
          <a:lstStyle>
            <a:lvl1pPr>
              <a:defRPr sz="100">
                <a:noFill/>
              </a:defRPr>
            </a:lvl1pPr>
            <a:lvl2pPr>
              <a:defRPr>
                <a:noFill/>
              </a:defRPr>
            </a:lvl2pPr>
            <a:lvl3pPr>
              <a:defRPr>
                <a:noFill/>
              </a:defRPr>
            </a:lvl3pPr>
            <a:lvl4pPr>
              <a:defRPr>
                <a:noFill/>
              </a:defRPr>
            </a:lvl4pPr>
            <a:lvl5pPr>
              <a:defRPr>
                <a:noFill/>
              </a:defRPr>
            </a:lvl5pPr>
          </a:lstStyle>
          <a:p>
            <a:pPr lvl="0"/>
            <a:r>
              <a:rPr lang="en-US" noProof="0"/>
              <a:t> </a:t>
            </a:r>
          </a:p>
        </p:txBody>
      </p:sp>
      <p:sp>
        <p:nvSpPr>
          <p:cNvPr id="13" name="Picture Placeholder 4">
            <a:extLst>
              <a:ext uri="{FF2B5EF4-FFF2-40B4-BE49-F238E27FC236}">
                <a16:creationId xmlns:a16="http://schemas.microsoft.com/office/drawing/2014/main" id="{D4701BBC-D299-DEC0-49E7-9F550EF12F9B}"/>
              </a:ext>
            </a:extLst>
          </p:cNvPr>
          <p:cNvSpPr>
            <a:spLocks noGrp="1"/>
          </p:cNvSpPr>
          <p:nvPr>
            <p:ph type="pic" sz="quarter" idx="14" hasCustomPrompt="1"/>
          </p:nvPr>
        </p:nvSpPr>
        <p:spPr>
          <a:xfrm>
            <a:off x="-1" y="0"/>
            <a:ext cx="12192001" cy="2180937"/>
          </a:xfrm>
          <a:prstGeom prst="rect">
            <a:avLst/>
          </a:prstGeom>
          <a:solidFill>
            <a:schemeClr val="accent6">
              <a:lumMod val="60000"/>
              <a:lumOff val="40000"/>
            </a:schemeClr>
          </a:solidFill>
        </p:spPr>
        <p:txBody>
          <a:bodyPr lIns="0" tIns="91440" rIns="0" bIns="0" anchor="t"/>
          <a:lstStyle>
            <a:lvl1pPr marL="0" indent="0" algn="ctr">
              <a:buFontTx/>
              <a:buNone/>
              <a:defRPr sz="1600" b="1">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5" name="Rectangle 4"/>
          <p:cNvSpPr/>
          <p:nvPr userDrawn="1"/>
        </p:nvSpPr>
        <p:spPr>
          <a:xfrm>
            <a:off x="1" y="1802838"/>
            <a:ext cx="12191999" cy="424632"/>
          </a:xfrm>
          <a:prstGeom prst="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50" b="0" i="0" u="none" strike="noStrike" kern="1200" cap="none" spc="0" normalizeH="0" baseline="0" noProof="0">
              <a:ln>
                <a:noFill/>
              </a:ln>
              <a:solidFill>
                <a:srgbClr val="070F26"/>
              </a:solidFill>
              <a:effectLst/>
              <a:uLnTx/>
              <a:uFillTx/>
              <a:latin typeface="Arial"/>
              <a:ea typeface="+mn-ea"/>
              <a:cs typeface="+mn-cs"/>
            </a:endParaRPr>
          </a:p>
        </p:txBody>
      </p:sp>
      <p:sp>
        <p:nvSpPr>
          <p:cNvPr id="3" name="Title Placeholder 1"/>
          <p:cNvSpPr>
            <a:spLocks noGrp="1"/>
          </p:cNvSpPr>
          <p:nvPr>
            <p:ph type="title"/>
          </p:nvPr>
        </p:nvSpPr>
        <p:spPr>
          <a:xfrm>
            <a:off x="379511" y="315492"/>
            <a:ext cx="3426346" cy="682999"/>
          </a:xfrm>
          <a:prstGeom prst="rect">
            <a:avLst/>
          </a:prstGeom>
        </p:spPr>
        <p:txBody>
          <a:bodyPr vert="horz" lIns="0" tIns="0" rIns="0" bIns="0" rtlCol="0" anchor="b">
            <a:noAutofit/>
          </a:bodyPr>
          <a:lstStyle>
            <a:lvl1pPr>
              <a:lnSpc>
                <a:spcPct val="100000"/>
              </a:lnSpc>
              <a:defRPr>
                <a:solidFill>
                  <a:srgbClr val="FFFFFF"/>
                </a:solidFill>
              </a:defRPr>
            </a:lvl1pPr>
          </a:lstStyle>
          <a:p>
            <a:r>
              <a:rPr lang="en-US"/>
              <a:t>Click to edit Master title style</a:t>
            </a:r>
          </a:p>
        </p:txBody>
      </p:sp>
      <p:sp>
        <p:nvSpPr>
          <p:cNvPr id="14" name="Text Placeholder 13"/>
          <p:cNvSpPr>
            <a:spLocks noGrp="1"/>
          </p:cNvSpPr>
          <p:nvPr>
            <p:ph type="body" sz="quarter" idx="16" hasCustomPrompt="1"/>
          </p:nvPr>
        </p:nvSpPr>
        <p:spPr>
          <a:xfrm>
            <a:off x="379513" y="1042856"/>
            <a:ext cx="3426344" cy="711763"/>
          </a:xfrm>
        </p:spPr>
        <p:txBody>
          <a:bodyPr lIns="0" rIns="0" anchor="t">
            <a:noAutofit/>
          </a:bodyPr>
          <a:lstStyle>
            <a:lvl1pPr marL="0" indent="0">
              <a:lnSpc>
                <a:spcPct val="100000"/>
              </a:lnSpc>
              <a:spcBef>
                <a:spcPts val="0"/>
              </a:spcBef>
              <a:buNone/>
              <a:defRPr sz="1200" b="1" baseline="0">
                <a:solidFill>
                  <a:srgbClr val="00DFED"/>
                </a:solidFill>
              </a:defRPr>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11" name="Rectangle 10">
            <a:extLst>
              <a:ext uri="{FF2B5EF4-FFF2-40B4-BE49-F238E27FC236}">
                <a16:creationId xmlns:a16="http://schemas.microsoft.com/office/drawing/2014/main" id="{6B283A68-F17F-8DB2-D61E-A0CE63290A7D}"/>
              </a:ext>
            </a:extLst>
          </p:cNvPr>
          <p:cNvSpPr/>
          <p:nvPr userDrawn="1"/>
        </p:nvSpPr>
        <p:spPr>
          <a:xfrm>
            <a:off x="0" y="2181750"/>
            <a:ext cx="12191998" cy="45719"/>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070F26"/>
              </a:solidFill>
              <a:effectLst/>
              <a:uLnTx/>
              <a:uFillTx/>
              <a:latin typeface="Arial"/>
              <a:ea typeface="+mn-ea"/>
              <a:cs typeface="+mn-cs"/>
            </a:endParaRPr>
          </a:p>
        </p:txBody>
      </p:sp>
      <p:sp>
        <p:nvSpPr>
          <p:cNvPr id="9" name="Rectangle 8">
            <a:extLst>
              <a:ext uri="{FF2B5EF4-FFF2-40B4-BE49-F238E27FC236}">
                <a16:creationId xmlns:a16="http://schemas.microsoft.com/office/drawing/2014/main" id="{815BA874-C9A7-C5FF-AAF8-2723F646DEB5}"/>
              </a:ext>
            </a:extLst>
          </p:cNvPr>
          <p:cNvSpPr/>
          <p:nvPr userDrawn="1"/>
        </p:nvSpPr>
        <p:spPr>
          <a:xfrm>
            <a:off x="1" y="-8003"/>
            <a:ext cx="12192000" cy="45720"/>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71365" rtl="0" eaLnBrk="1" fontAlgn="auto" latinLnBrk="0" hangingPunct="1">
              <a:lnSpc>
                <a:spcPct val="90000"/>
              </a:lnSpc>
              <a:spcBef>
                <a:spcPts val="0"/>
              </a:spcBef>
              <a:spcAft>
                <a:spcPts val="0"/>
              </a:spcAft>
              <a:buClrTx/>
              <a:buSzTx/>
              <a:buFontTx/>
              <a:buNone/>
              <a:tabLst/>
              <a:defRPr/>
            </a:pPr>
            <a:endParaRPr kumimoji="0" lang="en-US" sz="900" b="1" i="0" u="none" strike="noStrike" kern="1200" cap="none" spc="140" normalizeH="0" baseline="0" noProof="0">
              <a:ln>
                <a:noFill/>
              </a:ln>
              <a:solidFill>
                <a:prstClr val="white"/>
              </a:solidFill>
              <a:effectLst/>
              <a:uLnTx/>
              <a:uFillTx/>
              <a:latin typeface="Arial"/>
              <a:ea typeface="+mn-ea"/>
              <a:cs typeface="+mn-cs"/>
            </a:endParaRPr>
          </a:p>
        </p:txBody>
      </p:sp>
      <p:sp>
        <p:nvSpPr>
          <p:cNvPr id="4" name="Footer Placeholder 4">
            <a:extLst>
              <a:ext uri="{FF2B5EF4-FFF2-40B4-BE49-F238E27FC236}">
                <a16:creationId xmlns:a16="http://schemas.microsoft.com/office/drawing/2014/main" id="{9BFB6A3F-712E-5433-3B9A-96B4235FB875}"/>
              </a:ext>
            </a:extLst>
          </p:cNvPr>
          <p:cNvSpPr>
            <a:spLocks noGrp="1"/>
          </p:cNvSpPr>
          <p:nvPr>
            <p:ph type="ftr" sz="quarter" idx="3"/>
          </p:nvPr>
        </p:nvSpPr>
        <p:spPr>
          <a:xfrm>
            <a:off x="379511"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6" name="Slide Number Placeholder 7">
            <a:extLst>
              <a:ext uri="{FF2B5EF4-FFF2-40B4-BE49-F238E27FC236}">
                <a16:creationId xmlns:a16="http://schemas.microsoft.com/office/drawing/2014/main" id="{1EFDCA90-3CD6-F325-092B-D86626A5BEA0}"/>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 name="Text Placeholder 16">
            <a:extLst>
              <a:ext uri="{FF2B5EF4-FFF2-40B4-BE49-F238E27FC236}">
                <a16:creationId xmlns:a16="http://schemas.microsoft.com/office/drawing/2014/main" id="{D10DE01B-980A-7397-2BD2-E7F669D34EF6}"/>
              </a:ext>
            </a:extLst>
          </p:cNvPr>
          <p:cNvSpPr>
            <a:spLocks noGrp="1"/>
          </p:cNvSpPr>
          <p:nvPr>
            <p:ph type="body" sz="quarter" idx="18"/>
          </p:nvPr>
        </p:nvSpPr>
        <p:spPr>
          <a:xfrm>
            <a:off x="37147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7" name="Text Placeholder 16">
            <a:extLst>
              <a:ext uri="{FF2B5EF4-FFF2-40B4-BE49-F238E27FC236}">
                <a16:creationId xmlns:a16="http://schemas.microsoft.com/office/drawing/2014/main" id="{75580433-905F-C028-2286-B0C6BBF58B48}"/>
              </a:ext>
            </a:extLst>
          </p:cNvPr>
          <p:cNvSpPr>
            <a:spLocks noGrp="1"/>
          </p:cNvSpPr>
          <p:nvPr>
            <p:ph type="body" sz="quarter" idx="19"/>
          </p:nvPr>
        </p:nvSpPr>
        <p:spPr>
          <a:xfrm>
            <a:off x="3346379"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8" name="Text Placeholder 16">
            <a:extLst>
              <a:ext uri="{FF2B5EF4-FFF2-40B4-BE49-F238E27FC236}">
                <a16:creationId xmlns:a16="http://schemas.microsoft.com/office/drawing/2014/main" id="{660BD6C2-13EC-69C8-FAF2-75677F85BFD9}"/>
              </a:ext>
            </a:extLst>
          </p:cNvPr>
          <p:cNvSpPr>
            <a:spLocks noGrp="1"/>
          </p:cNvSpPr>
          <p:nvPr>
            <p:ph type="body" sz="quarter" idx="20"/>
          </p:nvPr>
        </p:nvSpPr>
        <p:spPr>
          <a:xfrm>
            <a:off x="6321282"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F273F563-BCBD-CB9C-2BFB-9B489B273A33}"/>
              </a:ext>
            </a:extLst>
          </p:cNvPr>
          <p:cNvSpPr>
            <a:spLocks noGrp="1"/>
          </p:cNvSpPr>
          <p:nvPr>
            <p:ph type="body" sz="quarter" idx="21"/>
          </p:nvPr>
        </p:nvSpPr>
        <p:spPr>
          <a:xfrm>
            <a:off x="9296186" y="2333337"/>
            <a:ext cx="2516834" cy="282994"/>
          </a:xfrm>
          <a:prstGeom prst="roundRect">
            <a:avLst>
              <a:gd name="adj" fmla="val 50000"/>
            </a:avLst>
          </a:prstGeom>
          <a:solidFill>
            <a:srgbClr val="070F26"/>
          </a:solidFill>
          <a:ln w="12700">
            <a:solidFill>
              <a:srgbClr val="070F26"/>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15073011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364949219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7" name="Picture Placeholder 4">
            <a:extLst>
              <a:ext uri="{FF2B5EF4-FFF2-40B4-BE49-F238E27FC236}">
                <a16:creationId xmlns:a16="http://schemas.microsoft.com/office/drawing/2014/main" id="{E494008F-45E0-F01A-5EC6-E4A006A54752}"/>
              </a:ext>
            </a:extLst>
          </p:cNvPr>
          <p:cNvSpPr>
            <a:spLocks noGrp="1"/>
          </p:cNvSpPr>
          <p:nvPr>
            <p:ph type="pic" sz="quarter" idx="40" hasCustomPrompt="1"/>
          </p:nvPr>
        </p:nvSpPr>
        <p:spPr>
          <a:xfrm>
            <a:off x="8391196" y="1"/>
            <a:ext cx="3800803" cy="2054818"/>
          </a:xfrm>
          <a:prstGeom prst="rect">
            <a:avLst/>
          </a:prstGeom>
          <a:noFill/>
        </p:spPr>
        <p:txBody>
          <a:bodyPr tIns="731520" bIns="0" anchor="t" anchorCtr="0"/>
          <a:lstStyle>
            <a:lvl1pPr marL="0" indent="0" algn="ctr">
              <a:buFontTx/>
              <a:buNone/>
              <a:defRPr sz="1400">
                <a:solidFill>
                  <a:srgbClr val="2E404D"/>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p>
        </p:txBody>
      </p:sp>
      <p:sp>
        <p:nvSpPr>
          <p:cNvPr id="9" name="Rectangle 8"/>
          <p:cNvSpPr/>
          <p:nvPr userDrawn="1"/>
        </p:nvSpPr>
        <p:spPr>
          <a:xfrm>
            <a:off x="1" y="0"/>
            <a:ext cx="8391195"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p:cNvSpPr txBox="1"/>
          <p:nvPr userDrawn="1"/>
        </p:nvSpPr>
        <p:spPr>
          <a:xfrm>
            <a:off x="8388352" y="2057400"/>
            <a:ext cx="3803649" cy="4800601"/>
          </a:xfrm>
          <a:prstGeom prst="rect">
            <a:avLst/>
          </a:prstGeom>
          <a:solidFill>
            <a:srgbClr val="070F26"/>
          </a:solidFill>
        </p:spPr>
        <p:txBody>
          <a:bodyPr wrap="square" rtlCol="0">
            <a:noAutofit/>
          </a:bodyPr>
          <a:lstStyle/>
          <a:p>
            <a:pPr marL="224356" marR="0" lvl="0" indent="-171442"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a:ea typeface="+mn-ea"/>
              <a:cs typeface="+mn-cs"/>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a:ea typeface="HGPGothicE" charset="-128"/>
              <a:cs typeface="HGPGothicE" charset="-128"/>
            </a:endParaRPr>
          </a:p>
        </p:txBody>
      </p:sp>
      <p:sp>
        <p:nvSpPr>
          <p:cNvPr id="3" name="Text Placeholder 8"/>
          <p:cNvSpPr>
            <a:spLocks noGrp="1"/>
          </p:cNvSpPr>
          <p:nvPr>
            <p:ph type="body" sz="quarter" idx="13" hasCustomPrompt="1"/>
          </p:nvPr>
        </p:nvSpPr>
        <p:spPr>
          <a:xfrm>
            <a:off x="381000" y="746552"/>
            <a:ext cx="783994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6" name="Text Placeholder 15"/>
          <p:cNvSpPr>
            <a:spLocks noGrp="1"/>
          </p:cNvSpPr>
          <p:nvPr>
            <p:ph type="body" sz="quarter" idx="15"/>
          </p:nvPr>
        </p:nvSpPr>
        <p:spPr>
          <a:xfrm>
            <a:off x="387452" y="2538969"/>
            <a:ext cx="3803547"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38969"/>
            <a:ext cx="3762375" cy="3709431"/>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85374" y="2538969"/>
            <a:ext cx="3219174" cy="3709431"/>
          </a:xfrm>
        </p:spPr>
        <p:txBody>
          <a:bodyPr>
            <a:normAutofit/>
          </a:bodyPr>
          <a:lstStyle>
            <a:lvl1pPr marL="171450" indent="-171450">
              <a:buClrTx/>
              <a:defRPr sz="1400">
                <a:solidFill>
                  <a:srgbClr val="FFFFFF"/>
                </a:solidFill>
              </a:defRPr>
            </a:lvl1pPr>
            <a:lvl2pPr marL="515938" indent="-192088">
              <a:buClrTx/>
              <a:buFont typeface="Arial" panose="020B0604020202020204" pitchFamily="34" charset="0"/>
              <a:buChar char="−"/>
              <a:defRPr sz="1200">
                <a:solidFill>
                  <a:srgbClr val="FFFFFF"/>
                </a:solidFill>
              </a:defRPr>
            </a:lvl2pPr>
            <a:lvl3pPr marL="800100" indent="-152400">
              <a:buClrTx/>
              <a:defRPr sz="1100">
                <a:solidFill>
                  <a:srgbClr val="FFFFFF"/>
                </a:solidFill>
              </a:defRPr>
            </a:lvl3pPr>
            <a:lvl4pPr marL="1143000" indent="-171450">
              <a:buClrTx/>
              <a:buFont typeface="Arial" panose="020B0604020202020204" pitchFamily="34" charset="0"/>
              <a:buChar char="−"/>
              <a:defRPr sz="1050">
                <a:solidFill>
                  <a:srgbClr val="FFFFFF"/>
                </a:solidFill>
              </a:defRPr>
            </a:lvl4pPr>
            <a:lvl5pPr marL="1428750" indent="-133350">
              <a:buClrTx/>
              <a:defRPr sz="1000">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a:ea typeface="HGPGothicE" charset="-128"/>
                <a:cs typeface="Meiryo UI" pitchFamily="50" charset="-128"/>
              </a:rPr>
              <a:t>© 2023 NTT DATA Services, LLC. All rights reserved.</a:t>
            </a:r>
          </a:p>
        </p:txBody>
      </p:sp>
      <p:sp>
        <p:nvSpPr>
          <p:cNvPr id="17" name="Text Placeholder 16"/>
          <p:cNvSpPr>
            <a:spLocks noGrp="1"/>
          </p:cNvSpPr>
          <p:nvPr>
            <p:ph type="body" sz="quarter" idx="18"/>
          </p:nvPr>
        </p:nvSpPr>
        <p:spPr>
          <a:xfrm>
            <a:off x="387350" y="2200275"/>
            <a:ext cx="3803650"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282994"/>
          </a:xfrm>
          <a:prstGeom prst="roundRect">
            <a:avLst>
              <a:gd name="adj" fmla="val 50000"/>
            </a:avLst>
          </a:prstGeom>
          <a:solidFill>
            <a:srgbClr val="19A3FC"/>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26" name="Text Placeholder 16"/>
          <p:cNvSpPr>
            <a:spLocks noGrp="1"/>
          </p:cNvSpPr>
          <p:nvPr>
            <p:ph type="body" sz="quarter" idx="20"/>
          </p:nvPr>
        </p:nvSpPr>
        <p:spPr>
          <a:xfrm>
            <a:off x="8585374" y="2200275"/>
            <a:ext cx="3219174" cy="282994"/>
          </a:xfrm>
          <a:prstGeom prst="roundRect">
            <a:avLst>
              <a:gd name="adj" fmla="val 50000"/>
            </a:avLst>
          </a:prstGeom>
          <a:solidFill>
            <a:schemeClr val="bg1"/>
          </a:solidFill>
          <a:ln w="12700">
            <a:solidFill>
              <a:srgbClr val="19A3FC"/>
            </a:solidFill>
          </a:ln>
        </p:spPr>
        <p:txBody>
          <a:bodyPr wrap="none" anchor="ctr" anchorCtr="0">
            <a:noAutofit/>
          </a:bodyPr>
          <a:lstStyle>
            <a:lvl1pPr marL="0" indent="0" algn="ctr">
              <a:buNone/>
              <a:defRPr sz="1600" b="0">
                <a:solidFill>
                  <a:srgbClr val="FFFFFF"/>
                </a:solidFill>
              </a:defRPr>
            </a:lvl1pPr>
          </a:lstStyle>
          <a:p>
            <a:pPr lvl="0"/>
            <a:r>
              <a:rPr lang="en-US"/>
              <a:t>Click to edit Master text styles</a:t>
            </a:r>
          </a:p>
        </p:txBody>
      </p:sp>
      <p:sp>
        <p:nvSpPr>
          <p:cNvPr id="14" name="NTT DATA Global Logo" descr="NTT DATA Global Logo">
            <a:extLst>
              <a:ext uri="{FF2B5EF4-FFF2-40B4-BE49-F238E27FC236}">
                <a16:creationId xmlns:a16="http://schemas.microsoft.com/office/drawing/2014/main" id="{3B868FA7-E0CE-2EB8-7F94-CABF86662BC7}"/>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DE" sz="200" b="0" i="0" u="none" strike="noStrike" kern="1200" cap="none" spc="0" normalizeH="0" baseline="0" noProof="0">
                <a:ln>
                  <a:noFill/>
                </a:ln>
                <a:solidFill>
                  <a:srgbClr val="00DFED"/>
                </a:solidFill>
                <a:effectLst/>
                <a:uLnTx/>
                <a:uFillTx/>
                <a:latin typeface="Arial"/>
                <a:ea typeface="+mn-ea"/>
                <a:cs typeface="+mn-cs"/>
              </a:rPr>
              <a:t> </a:t>
            </a:r>
          </a:p>
        </p:txBody>
      </p:sp>
      <p:sp>
        <p:nvSpPr>
          <p:cNvPr id="20" name="Date Placeholder 3">
            <a:extLst>
              <a:ext uri="{FF2B5EF4-FFF2-40B4-BE49-F238E27FC236}">
                <a16:creationId xmlns:a16="http://schemas.microsoft.com/office/drawing/2014/main" id="{4076AECE-61D2-50E1-6512-0AD7A9750B89}"/>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50D24"/>
                </a:solidFill>
                <a:effectLst/>
                <a:uLnTx/>
                <a:uFillTx/>
                <a:latin typeface="Arial"/>
                <a:ea typeface="+mn-ea"/>
                <a:cs typeface="+mn-cs"/>
              </a:rPr>
              <a:t>September 2024</a:t>
            </a:r>
          </a:p>
        </p:txBody>
      </p:sp>
      <p:sp>
        <p:nvSpPr>
          <p:cNvPr id="21" name="Footer Placeholder 4">
            <a:extLst>
              <a:ext uri="{FF2B5EF4-FFF2-40B4-BE49-F238E27FC236}">
                <a16:creationId xmlns:a16="http://schemas.microsoft.com/office/drawing/2014/main" id="{70652956-9703-66C0-C677-2DF6AD3BEEA8}"/>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2" name="Slide Number Placeholder 7">
            <a:extLst>
              <a:ext uri="{FF2B5EF4-FFF2-40B4-BE49-F238E27FC236}">
                <a16:creationId xmlns:a16="http://schemas.microsoft.com/office/drawing/2014/main" id="{F5BF1F38-2D32-BD86-1520-4EC5CCA918C8}"/>
              </a:ext>
            </a:extLst>
          </p:cNvPr>
          <p:cNvSpPr>
            <a:spLocks noGrp="1"/>
          </p:cNvSpPr>
          <p:nvPr>
            <p:ph type="sldNum" sz="quarter" idx="4"/>
          </p:nvPr>
        </p:nvSpPr>
        <p:spPr>
          <a:xfrm>
            <a:off x="5559552" y="6400800"/>
            <a:ext cx="1069848" cy="301752"/>
          </a:xfrm>
          <a:prstGeom prst="rect">
            <a:avLst/>
          </a:prstGeom>
        </p:spPr>
        <p:txBody>
          <a:bodyPr vert="horz" wrap="none" lIns="91440" tIns="45720" rIns="91440" bIns="45720" rtlCol="0" anchor="ct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3" name="Title 22">
            <a:extLst>
              <a:ext uri="{FF2B5EF4-FFF2-40B4-BE49-F238E27FC236}">
                <a16:creationId xmlns:a16="http://schemas.microsoft.com/office/drawing/2014/main" id="{450F0034-005E-276F-F0D4-C6BA010C10B6}"/>
              </a:ext>
            </a:extLst>
          </p:cNvPr>
          <p:cNvSpPr>
            <a:spLocks noGrp="1"/>
          </p:cNvSpPr>
          <p:nvPr>
            <p:ph type="title"/>
          </p:nvPr>
        </p:nvSpPr>
        <p:spPr>
          <a:xfrm>
            <a:off x="381000" y="279976"/>
            <a:ext cx="7839947" cy="533399"/>
          </a:xfrm>
        </p:spPr>
        <p:txBody>
          <a:bodyPr anchor="b"/>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476761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9">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rgbClr val="070F26"/>
        </a:solidFill>
        <a:effectLst/>
      </p:bgPr>
    </p:bg>
    <p:spTree>
      <p:nvGrpSpPr>
        <p:cNvPr id="1" name=""/>
        <p:cNvGrpSpPr/>
        <p:nvPr/>
      </p:nvGrpSpPr>
      <p:grpSpPr>
        <a:xfrm>
          <a:off x="0" y="0"/>
          <a:ext cx="0" cy="0"/>
          <a:chOff x="0" y="0"/>
          <a:chExt cx="0" cy="0"/>
        </a:xfrm>
      </p:grpSpPr>
      <p:sp>
        <p:nvSpPr>
          <p:cNvPr id="14" name="Smart Navy SemiTrans Overlay">
            <a:extLst>
              <a:ext uri="{FF2B5EF4-FFF2-40B4-BE49-F238E27FC236}">
                <a16:creationId xmlns:a16="http://schemas.microsoft.com/office/drawing/2014/main" id="{43A95ACD-5AA7-48FD-F2A1-32617C4B28B1}"/>
              </a:ext>
            </a:extLst>
          </p:cNvPr>
          <p:cNvSpPr>
            <a:spLocks noGrp="1"/>
          </p:cNvSpPr>
          <p:nvPr>
            <p:ph type="body" sz="quarter" idx="16"/>
          </p:nvPr>
        </p:nvSpPr>
        <p:spPr>
          <a:xfrm>
            <a:off x="0" y="3348317"/>
            <a:ext cx="12192000" cy="3509682"/>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4">
            <a:extLst>
              <a:ext uri="{FF2B5EF4-FFF2-40B4-BE49-F238E27FC236}">
                <a16:creationId xmlns:a16="http://schemas.microsoft.com/office/drawing/2014/main" id="{1CDB5805-09B4-AE4D-9C1C-FEB4FB75993A}"/>
              </a:ext>
            </a:extLst>
          </p:cNvPr>
          <p:cNvSpPr>
            <a:spLocks noGrp="1"/>
          </p:cNvSpPr>
          <p:nvPr>
            <p:ph type="pic" sz="quarter" idx="13" hasCustomPrompt="1"/>
          </p:nvPr>
        </p:nvSpPr>
        <p:spPr>
          <a:xfrm>
            <a:off x="0" y="3352800"/>
            <a:ext cx="12192000" cy="3509682"/>
          </a:xfrm>
          <a:prstGeom prst="rect">
            <a:avLst/>
          </a:prstGeom>
          <a:solidFill>
            <a:schemeClr val="tx1">
              <a:lumMod val="65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8" name="Innovation Curve Over">
            <a:extLst>
              <a:ext uri="{FF2B5EF4-FFF2-40B4-BE49-F238E27FC236}">
                <a16:creationId xmlns:a16="http://schemas.microsoft.com/office/drawing/2014/main" id="{4A127BA4-7154-3E4A-F40F-9DD2FC446148}"/>
              </a:ext>
              <a:ext uri="{C183D7F6-B498-43B3-948B-1728B52AA6E4}">
                <adec:decorative xmlns:adec="http://schemas.microsoft.com/office/drawing/2017/decorative" val="1"/>
              </a:ext>
            </a:extLst>
          </p:cNvPr>
          <p:cNvSpPr>
            <a:spLocks noGrp="1"/>
          </p:cNvSpPr>
          <p:nvPr>
            <p:ph type="body" sz="quarter" idx="14"/>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65FB872-9A4D-2AD0-3AD9-886D590FC64E}"/>
              </a:ext>
            </a:extLst>
          </p:cNvPr>
          <p:cNvSpPr>
            <a:spLocks noGrp="1"/>
          </p:cNvSpPr>
          <p:nvPr>
            <p:ph type="title" hasCustomPrompt="1"/>
          </p:nvPr>
        </p:nvSpPr>
        <p:spPr>
          <a:xfrm>
            <a:off x="381000" y="1668695"/>
            <a:ext cx="11430000" cy="600703"/>
          </a:xfrm>
        </p:spPr>
        <p:txBody>
          <a:bodyPr anchor="b"/>
          <a:lstStyle>
            <a:lvl1pPr>
              <a:defRPr sz="2000">
                <a:solidFill>
                  <a:srgbClr val="FFFFFF"/>
                </a:solidFill>
                <a:latin typeface="+mn-lt"/>
              </a:defRPr>
            </a:lvl1pPr>
          </a:lstStyle>
          <a:p>
            <a:r>
              <a:rPr lang="en-US"/>
              <a:t>Click to edit name</a:t>
            </a:r>
          </a:p>
        </p:txBody>
      </p:sp>
      <p:sp>
        <p:nvSpPr>
          <p:cNvPr id="10" name="Text Placeholder 9">
            <a:extLst>
              <a:ext uri="{FF2B5EF4-FFF2-40B4-BE49-F238E27FC236}">
                <a16:creationId xmlns:a16="http://schemas.microsoft.com/office/drawing/2014/main" id="{146F6FE1-026A-999A-8A96-C4FC29A665B7}"/>
              </a:ext>
            </a:extLst>
          </p:cNvPr>
          <p:cNvSpPr>
            <a:spLocks noGrp="1"/>
          </p:cNvSpPr>
          <p:nvPr>
            <p:ph type="body" sz="quarter" idx="15" hasCustomPrompt="1"/>
          </p:nvPr>
        </p:nvSpPr>
        <p:spPr>
          <a:xfrm>
            <a:off x="381000" y="2286000"/>
            <a:ext cx="11428413" cy="1024904"/>
          </a:xfrm>
        </p:spPr>
        <p:txBody>
          <a:bodyPr/>
          <a:lstStyle>
            <a:lvl1pPr marL="0" indent="0">
              <a:buNone/>
              <a:defRPr sz="1600">
                <a:solidFill>
                  <a:srgbClr val="FFFFFF"/>
                </a:solidFill>
              </a:defRPr>
            </a:lvl1pPr>
          </a:lstStyle>
          <a:p>
            <a:pPr lvl="0"/>
            <a:r>
              <a:rPr lang="en-US"/>
              <a:t>Click to edit contact info</a:t>
            </a:r>
          </a:p>
        </p:txBody>
      </p:sp>
      <p:sp>
        <p:nvSpPr>
          <p:cNvPr id="11" name="TextBox 10">
            <a:extLst>
              <a:ext uri="{FF2B5EF4-FFF2-40B4-BE49-F238E27FC236}">
                <a16:creationId xmlns:a16="http://schemas.microsoft.com/office/drawing/2014/main" id="{48A7A7D0-7FE4-F75C-A52C-3BB9BE231DBC}"/>
              </a:ext>
            </a:extLst>
          </p:cNvPr>
          <p:cNvSpPr txBox="1"/>
          <p:nvPr userDrawn="1"/>
        </p:nvSpPr>
        <p:spPr>
          <a:xfrm>
            <a:off x="381000" y="1186453"/>
            <a:ext cx="2401298"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19A3FC"/>
                </a:solidFill>
                <a:effectLst/>
                <a:uLnTx/>
                <a:uFillTx/>
                <a:latin typeface="Georgia Pro" panose="02040502050405020303" pitchFamily="18" charset="0"/>
                <a:ea typeface="+mn-ea"/>
                <a:cs typeface="+mn-cs"/>
              </a:rPr>
              <a:t>Thank you</a:t>
            </a:r>
          </a:p>
        </p:txBody>
      </p:sp>
      <p:sp>
        <p:nvSpPr>
          <p:cNvPr id="13" name="NTT DATA Global Logo" descr="NTT DATA Global Logo">
            <a:extLst>
              <a:ext uri="{FF2B5EF4-FFF2-40B4-BE49-F238E27FC236}">
                <a16:creationId xmlns:a16="http://schemas.microsoft.com/office/drawing/2014/main" id="{DC948215-FD86-3519-1E66-2CA18B510C96}"/>
              </a:ext>
            </a:extLst>
          </p:cNvPr>
          <p:cNvSpPr/>
          <p:nvPr userDrawn="1"/>
        </p:nvSpPr>
        <p:spPr bwMode="black">
          <a:xfrm>
            <a:off x="402336" y="320040"/>
            <a:ext cx="1956816" cy="39872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tx1"/>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Date Placeholder 5">
            <a:extLst>
              <a:ext uri="{FF2B5EF4-FFF2-40B4-BE49-F238E27FC236}">
                <a16:creationId xmlns:a16="http://schemas.microsoft.com/office/drawing/2014/main" id="{048792A2-BEB3-654E-5794-D2EDFCE61EDC}"/>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9" name="Footer Placeholder 8">
            <a:extLst>
              <a:ext uri="{FF2B5EF4-FFF2-40B4-BE49-F238E27FC236}">
                <a16:creationId xmlns:a16="http://schemas.microsoft.com/office/drawing/2014/main" id="{378B477E-254D-B2B1-BB51-D09B70331C7C}"/>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12" name="Slide Number Placeholder 11">
            <a:extLst>
              <a:ext uri="{FF2B5EF4-FFF2-40B4-BE49-F238E27FC236}">
                <a16:creationId xmlns:a16="http://schemas.microsoft.com/office/drawing/2014/main" id="{78628D2F-D6B4-2B29-87BA-808DE38CEC33}"/>
              </a:ext>
            </a:extLst>
          </p:cNvPr>
          <p:cNvSpPr>
            <a:spLocks noGrp="1"/>
          </p:cNvSpPr>
          <p:nvPr>
            <p:ph type="sldNum"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Tree>
    <p:extLst>
      <p:ext uri="{BB962C8B-B14F-4D97-AF65-F5344CB8AC3E}">
        <p14:creationId xmlns:p14="http://schemas.microsoft.com/office/powerpoint/2010/main" val="386736079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02991960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Smart Navy">
    <p:bg>
      <p:bgPr>
        <a:solidFill>
          <a:srgbClr val="070F26"/>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1615296B-7D86-833D-E6BA-B94DB6EC001E}"/>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866502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White">
    <p:bg>
      <p:bgPr>
        <a:solidFill>
          <a:schemeClr val="tx1"/>
        </a:solidFill>
        <a:effectLst/>
      </p:bgPr>
    </p:bg>
    <p:spTree>
      <p:nvGrpSpPr>
        <p:cNvPr id="1" name=""/>
        <p:cNvGrpSpPr/>
        <p:nvPr/>
      </p:nvGrpSpPr>
      <p:grpSpPr>
        <a:xfrm>
          <a:off x="0" y="0"/>
          <a:ext cx="0" cy="0"/>
          <a:chOff x="0" y="0"/>
          <a:chExt cx="0" cy="0"/>
        </a:xfrm>
      </p:grpSpPr>
      <p:sp>
        <p:nvSpPr>
          <p:cNvPr id="3" name="NTT DATA Global Logo" descr="NTT DATA Global Logo">
            <a:extLst>
              <a:ext uri="{FF2B5EF4-FFF2-40B4-BE49-F238E27FC236}">
                <a16:creationId xmlns:a16="http://schemas.microsoft.com/office/drawing/2014/main" id="{9B1656D1-90B8-BAEC-BAE1-40408FA32F2C}"/>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91637767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rgbClr val="070F26"/>
        </a:solidFill>
        <a:effectLst/>
      </p:bgPr>
    </p:bg>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0D73EB22-28B8-EDF3-DAF5-3AC807C66A98}"/>
              </a:ext>
            </a:extLst>
          </p:cNvPr>
          <p:cNvSpPr>
            <a:spLocks noGrp="1"/>
          </p:cNvSpPr>
          <p:nvPr>
            <p:ph type="body" sz="quarter" idx="16"/>
          </p:nvPr>
        </p:nvSpPr>
        <p:spPr>
          <a:xfrm>
            <a:off x="0" y="0"/>
            <a:ext cx="12192000" cy="6858000"/>
          </a:xfrm>
          <a:prstGeom prst="rect">
            <a:avLst/>
          </a:prstGeom>
          <a:solidFill>
            <a:srgbClr val="050D24">
              <a:alpha val="57647"/>
            </a:srgbClr>
          </a:solid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NTT DATA Global Logo" descr="NTT DATA Global Logo">
            <a:extLst>
              <a:ext uri="{FF2B5EF4-FFF2-40B4-BE49-F238E27FC236}">
                <a16:creationId xmlns:a16="http://schemas.microsoft.com/office/drawing/2014/main" id="{534A451C-A194-D71D-4CF6-5B22A3878D16}"/>
              </a:ext>
            </a:extLst>
          </p:cNvPr>
          <p:cNvSpPr>
            <a:spLocks noGrp="1"/>
          </p:cNvSpPr>
          <p:nvPr>
            <p:ph type="body" sz="quarter" idx="15"/>
          </p:nvPr>
        </p:nvSpPr>
        <p:spPr bwMode="black">
          <a:xfrm>
            <a:off x="3333909" y="2865120"/>
            <a:ext cx="5524182" cy="1127760"/>
          </a:xfrm>
          <a:prstGeom prst="rect">
            <a:avLst/>
          </a:prstGeom>
          <a:blipFill dpi="0" rotWithShape="1">
            <a:blip r:embed="rId2"/>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2" name="Picture Placeholder 4">
            <a:extLst>
              <a:ext uri="{FF2B5EF4-FFF2-40B4-BE49-F238E27FC236}">
                <a16:creationId xmlns:a16="http://schemas.microsoft.com/office/drawing/2014/main" id="{2F858FA1-7D21-8F05-79E4-62B789D77D0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accent3"/>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4009475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732306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224954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755455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448478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2331882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spTree>
    <p:extLst>
      <p:ext uri="{BB962C8B-B14F-4D97-AF65-F5344CB8AC3E}">
        <p14:creationId xmlns:p14="http://schemas.microsoft.com/office/powerpoint/2010/main" val="2857964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869870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3585666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9075931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414074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1216579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2513918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882071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6172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E6C061E-EA2A-4013-917E-1D83C1880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119" cy="4797152"/>
          </a:xfrm>
          <a:custGeom>
            <a:avLst/>
            <a:gdLst>
              <a:gd name="connsiteX0" fmla="*/ 0 w 12192119"/>
              <a:gd name="connsiteY0" fmla="*/ 0 h 4797152"/>
              <a:gd name="connsiteX1" fmla="*/ 12192119 w 12192119"/>
              <a:gd name="connsiteY1" fmla="*/ 0 h 4797152"/>
              <a:gd name="connsiteX2" fmla="*/ 12192119 w 12192119"/>
              <a:gd name="connsiteY2" fmla="*/ 4797152 h 4797152"/>
              <a:gd name="connsiteX3" fmla="*/ 0 w 12192119"/>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2192119" h="4797152">
                <a:moveTo>
                  <a:pt x="0" y="0"/>
                </a:moveTo>
                <a:lnTo>
                  <a:pt x="12192119" y="0"/>
                </a:lnTo>
                <a:lnTo>
                  <a:pt x="12192119" y="4797152"/>
                </a:lnTo>
                <a:lnTo>
                  <a:pt x="0" y="4797152"/>
                </a:lnTo>
                <a:close/>
              </a:path>
            </a:pathLst>
          </a:custGeom>
        </p:spPr>
      </p:pic>
      <p:sp>
        <p:nvSpPr>
          <p:cNvPr id="29" name="Rectangle 28">
            <a:extLst>
              <a:ext uri="{FF2B5EF4-FFF2-40B4-BE49-F238E27FC236}">
                <a16:creationId xmlns:a16="http://schemas.microsoft.com/office/drawing/2014/main" id="{4CCAC960-9725-4399-A729-301BFF53705E}"/>
              </a:ext>
            </a:extLst>
          </p:cNvPr>
          <p:cNvSpPr/>
          <p:nvPr userDrawn="1"/>
        </p:nvSpPr>
        <p:spPr>
          <a:xfrm>
            <a:off x="-152400" y="0"/>
            <a:ext cx="12344519" cy="4714043"/>
          </a:xfrm>
          <a:prstGeom prst="rect">
            <a:avLst/>
          </a:prstGeom>
          <a:gradFill flip="none" rotWithShape="1">
            <a:gsLst>
              <a:gs pos="12000">
                <a:schemeClr val="accent1">
                  <a:lumMod val="5000"/>
                  <a:lumOff val="95000"/>
                  <a:alpha val="0"/>
                </a:schemeClr>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Inc. All rights reserved.</a:t>
            </a:r>
          </a:p>
        </p:txBody>
      </p:sp>
    </p:spTree>
    <p:extLst>
      <p:ext uri="{BB962C8B-B14F-4D97-AF65-F5344CB8AC3E}">
        <p14:creationId xmlns:p14="http://schemas.microsoft.com/office/powerpoint/2010/main" val="17140075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2023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682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3563264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9854380" y="6564212"/>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702687347"/>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Arial" panose="020B0604020202020204" pitchFamily="34" charset="0"/>
                <a:ea typeface="Meiryo UI" panose="020B0604030504040204" pitchFamily="50" charset="-128"/>
                <a:cs typeface="Arial" panose="020B0604020202020204" pitchFamily="34" charset="0"/>
              </a:rPr>
              <a:t>© 2023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471714810"/>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9404364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pt-BR" noProof="0"/>
              <a:t>© 2023 NTT DATA Americas, Inc.</a:t>
            </a:r>
            <a:endParaRPr lang="en-US" noProof="0"/>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76672"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39730945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2146137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10538494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294388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5696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468873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6081661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538245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8348773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83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722148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743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6283144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5536201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59126536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44776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125171580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1096350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829234402"/>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8857482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6048115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432764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1451348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28450284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171964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2021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235482226"/>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0625950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2817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10053034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2176448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8106998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751763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7952341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663028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8868230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1990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712605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564434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53331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1395753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5021978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508866481"/>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126675730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2654598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192330318"/>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6782478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23280599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327448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29865197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8620058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11747209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4116082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273717342"/>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53741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28A0092B-C50C-407E-A947-70E740481C1C}">
                <a14:useLocalDpi xmlns:a14="http://schemas.microsoft.com/office/drawing/2010/main" val="0"/>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2351180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val="0"/>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3411502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27546670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val="0"/>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2047519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548905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image" Target="../media/image16.svg"/><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image" Target="../media/image15.png"/><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theme" Target="../theme/theme10.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theme" Target="../theme/theme11.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8" Type="http://schemas.openxmlformats.org/officeDocument/2006/relationships/slideLayout" Target="../slideLayouts/slideLayout2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image" Target="../media/image15.png"/><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6.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image" Target="../media/image15.png"/><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image" Target="../media/image1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6" Type="http://schemas.openxmlformats.org/officeDocument/2006/relationships/image" Target="../media/image16.svg"/><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image" Target="../media/image15.png"/><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17.xml"/><Relationship Id="rId1" Type="http://schemas.openxmlformats.org/officeDocument/2006/relationships/slideLayout" Target="../slideLayouts/slideLayout11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theme" Target="../theme/theme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theme" Target="../theme/theme8.xml"/><Relationship Id="rId20" Type="http://schemas.openxmlformats.org/officeDocument/2006/relationships/slideLayout" Target="../slideLayouts/slideLayout167.xml"/><Relationship Id="rId41" Type="http://schemas.openxmlformats.org/officeDocument/2006/relationships/slideLayout" Target="../slideLayouts/slideLayout1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theme" Target="../theme/theme9.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image" Target="../media/image16.svg"/><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2023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1316537984,&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2798918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46253"/>
            <a:ext cx="4852035" cy="123111"/>
          </a:xfrm>
          <a:prstGeom prst="rect">
            <a:avLst/>
          </a:prstGeom>
          <a:ln>
            <a:noFill/>
          </a:ln>
        </p:spPr>
        <p:txBody>
          <a:bodyPr vert="horz" lIns="0" tIns="0" rIns="0" bIns="0" rtlCol="0" anchor="ctr">
            <a:spAutoFit/>
          </a:bodyPr>
          <a:lstStyle>
            <a:lvl1pPr algn="l">
              <a:lnSpc>
                <a:spcPct val="100000"/>
              </a:lnSpc>
              <a:defRPr sz="800">
                <a:solidFill>
                  <a:srgbClr val="6B6B6B"/>
                </a:solidFill>
              </a:defRPr>
            </a:lvl1pPr>
          </a:lstStyle>
          <a:p>
            <a:r>
              <a:rPr lang="en-US" noProof="0"/>
              <a:t>© 2023 NTT DATA, Inc. | (Insert appropriate disclaimer if required)</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5">
            <a:extLst>
              <a:ext uri="{96DAC541-7B7A-43D3-8B79-37D633B846F1}">
                <asvg:svgBlip xmlns:asvg="http://schemas.microsoft.com/office/drawing/2016/SVG/main" r:embed="rId26"/>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1393997627"/>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46" r:id="rId23"/>
  </p:sldLayoutIdLst>
  <p:hf hdr="0" dt="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799"/>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September 2024</a:t>
            </a:r>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799"/>
            <a:ext cx="4114800" cy="304800"/>
          </a:xfrm>
          <a:prstGeom prst="rect">
            <a:avLst/>
          </a:prstGeom>
          <a:ln w="3175">
            <a:noFill/>
          </a:ln>
        </p:spPr>
        <p:txBody>
          <a:bodyPr vert="horz" lIns="0" tIns="0" rIns="0" bIns="0" rtlCol="0" anchor="ctr"/>
          <a:lstStyle>
            <a:lvl1pPr>
              <a:defRPr lang="en-US" sz="800" b="0" i="0">
                <a:solidFill>
                  <a:srgbClr val="2E404D"/>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8DEC60EA-DBAF-B78D-B9C2-B7F5F48ABA41}"/>
              </a:ext>
            </a:extLst>
          </p:cNvPr>
          <p:cNvSpPr>
            <a:spLocks noGrp="1"/>
          </p:cNvSpPr>
          <p:nvPr>
            <p:ph type="sldNum" sz="quarter" idx="4"/>
          </p:nvPr>
        </p:nvSpPr>
        <p:spPr>
          <a:xfrm>
            <a:off x="5559552" y="6400800"/>
            <a:ext cx="1069848" cy="301752"/>
          </a:xfrm>
          <a:prstGeom prst="rect">
            <a:avLst/>
          </a:prstGeom>
        </p:spPr>
        <p:txBody>
          <a:bodyPr vert="horz" lIns="91440" tIns="45720" rIns="91440" bIns="45720" rtlCol="0" anchor="ctr"/>
          <a:lstStyle>
            <a:lvl1pPr algn="ctr">
              <a:defRPr sz="800">
                <a:solidFill>
                  <a:srgbClr val="2E404D"/>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extBox 7">
            <a:extLst>
              <a:ext uri="{FF2B5EF4-FFF2-40B4-BE49-F238E27FC236}">
                <a16:creationId xmlns:a16="http://schemas.microsoft.com/office/drawing/2014/main" id="{5D4CD5A2-E76F-82AD-F71B-9C1B737FE595}"/>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2696151904"/>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 id="2147483945" r:id="rId35"/>
  </p:sldLayoutIdLst>
  <p:hf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169863" indent="-169863" algn="l" defTabSz="914400" rtl="0" eaLnBrk="1" latinLnBrk="0" hangingPunct="1">
        <a:lnSpc>
          <a:spcPct val="100000"/>
        </a:lnSpc>
        <a:spcBef>
          <a:spcPts val="800"/>
        </a:spcBef>
        <a:spcAft>
          <a:spcPts val="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1pPr>
      <a:lvl2pPr marL="628650" indent="-231775" algn="l" defTabSz="914400" rtl="0" eaLnBrk="1" latinLnBrk="0" hangingPunct="1">
        <a:lnSpc>
          <a:spcPct val="100000"/>
        </a:lnSpc>
        <a:spcBef>
          <a:spcPts val="30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030288" indent="-169863" algn="l" defTabSz="914400" rtl="0" eaLnBrk="1" latinLnBrk="0" hangingPunct="1">
        <a:lnSpc>
          <a:spcPct val="100000"/>
        </a:lnSpc>
        <a:spcBef>
          <a:spcPts val="300"/>
        </a:spcBef>
        <a:spcAft>
          <a:spcPts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427163" indent="-174625"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1771650" indent="-112713" algn="l" defTabSz="914400" rtl="0" eaLnBrk="1" latinLnBrk="0" hangingPunct="1">
        <a:lnSpc>
          <a:spcPct val="100000"/>
        </a:lnSpc>
        <a:spcBef>
          <a:spcPts val="300"/>
        </a:spcBef>
        <a:spcAft>
          <a:spcPts val="0"/>
        </a:spcAft>
        <a:buFont typeface="Arial" panose="020B0604020202020204" pitchFamily="34" charset="0"/>
        <a:buChar char="•"/>
        <a:tabLst/>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37">
          <p15:clr>
            <a:srgbClr val="F26B43"/>
          </p15:clr>
        </p15:guide>
        <p15:guide id="3" pos="7441">
          <p15:clr>
            <a:srgbClr val="F26B43"/>
          </p15:clr>
        </p15:guide>
        <p15:guide id="4" orient="horz" pos="864">
          <p15:clr>
            <a:srgbClr val="F26B43"/>
          </p15:clr>
        </p15:guide>
        <p15:guide id="5" orient="horz" pos="3936">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147913424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6">
            <a:extLst>
              <a:ext uri="{96DAC541-7B7A-43D3-8B79-37D633B846F1}">
                <asvg:svgBlip xmlns:asvg="http://schemas.microsoft.com/office/drawing/2016/SVG/main" r:embed="rId27"/>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180368953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197660935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r>
              <a:rPr lang="en-ZA"/>
              <a:t>November 2023</a:t>
            </a:r>
            <a:endParaRPr lang="en-US"/>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2023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6" name="Slide Number Placeholder 5">
            <a:extLst>
              <a:ext uri="{FF2B5EF4-FFF2-40B4-BE49-F238E27FC236}">
                <a16:creationId xmlns:a16="http://schemas.microsoft.com/office/drawing/2014/main" id="{D89A58B4-77D9-E987-C197-DA4CB60F7037}"/>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defRPr lang="en-US" sz="800" b="0" i="0" smtClean="0">
                <a:solidFill>
                  <a:schemeClr val="bg1"/>
                </a:solidFill>
                <a:ea typeface="Noto Sans" panose="020B0502040504020204" pitchFamily="34" charset="0"/>
                <a:cs typeface="Noto Sans" panose="020B0502040504020204" pitchFamily="34" charset="0"/>
              </a:defRPr>
            </a:lvl1pPr>
          </a:lstStyle>
          <a:p>
            <a:pPr algn="ctr"/>
            <a:fld id="{60D39823-8059-4D49-BD26-6D32C31B8621}" type="slidenum">
              <a:rPr lang="en-US" smtClean="0"/>
              <a:pPr algn="ctr"/>
              <a:t>‹#›</a:t>
            </a:fld>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90257DC0-EC39-69C5-B24C-F3B4E2D7C929}"/>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US" sz="800">
                <a:solidFill>
                  <a:srgbClr val="2E404D"/>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215584575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Lst>
  <p:hf sldNum="0"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Date">
            <a:extLst>
              <a:ext uri="{FF2B5EF4-FFF2-40B4-BE49-F238E27FC236}">
                <a16:creationId xmlns:a16="http://schemas.microsoft.com/office/drawing/2014/main" id="{349E4B0B-2645-B2A3-8226-132DADE9E06F}"/>
              </a:ext>
              <a:ext uri="{C183D7F6-B498-43B3-948B-1728B52AA6E4}">
                <adec:decorative xmlns:adec="http://schemas.microsoft.com/office/drawing/2017/decorative" val="1"/>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lgn="l">
              <a:defRPr sz="800">
                <a:solidFill>
                  <a:srgbClr val="050D24"/>
                </a:solidFill>
              </a:defRPr>
            </a:lvl1pPr>
          </a:lstStyle>
          <a:p>
            <a:r>
              <a:rPr lang="en-ZA" noProof="0"/>
              <a:t>November 2023</a:t>
            </a:r>
            <a:endParaRPr lang="en-US" noProof="0"/>
          </a:p>
        </p:txBody>
      </p:sp>
      <p:sp>
        <p:nvSpPr>
          <p:cNvPr id="8" name="Legal">
            <a:extLst>
              <a:ext uri="{FF2B5EF4-FFF2-40B4-BE49-F238E27FC236}">
                <a16:creationId xmlns:a16="http://schemas.microsoft.com/office/drawing/2014/main" id="{ED1211A4-6D56-BCC0-9645-3000A06B6251}"/>
              </a:ext>
              <a:ext uri="{C183D7F6-B498-43B3-948B-1728B52AA6E4}">
                <adec:decorative xmlns:adec="http://schemas.microsoft.com/office/drawing/2017/decorative" val="1"/>
              </a:ext>
            </a:extLst>
          </p:cNvPr>
          <p:cNvSpPr>
            <a:spLocks noGrp="1"/>
          </p:cNvSpPr>
          <p:nvPr>
            <p:ph type="ftr" sz="quarter" idx="3"/>
          </p:nvPr>
        </p:nvSpPr>
        <p:spPr>
          <a:xfrm>
            <a:off x="1371599" y="6400800"/>
            <a:ext cx="4114801" cy="304800"/>
          </a:xfrm>
          <a:prstGeom prst="rect">
            <a:avLst/>
          </a:prstGeom>
          <a:ln w="3175">
            <a:noFill/>
          </a:ln>
        </p:spPr>
        <p:txBody>
          <a:bodyPr vert="horz" lIns="0" tIns="0" rIns="0" bIns="0" rtlCol="0" anchor="ctr"/>
          <a:lstStyle>
            <a:lvl1pPr algn="l">
              <a:defRPr sz="800" b="0" i="0">
                <a:solidFill>
                  <a:srgbClr val="050D24"/>
                </a:solidFill>
                <a:latin typeface="Arial" panose="020B0604020202020204" pitchFamily="34" charset="0"/>
              </a:defRPr>
            </a:lvl1pPr>
          </a:lstStyle>
          <a:p>
            <a:r>
              <a:rPr lang="en-US" noProof="0"/>
              <a:t>© 2023 NTT DATA, Inc.</a:t>
            </a:r>
          </a:p>
        </p:txBody>
      </p:sp>
      <p:sp>
        <p:nvSpPr>
          <p:cNvPr id="6" name="Slide Number">
            <a:extLst>
              <a:ext uri="{FF2B5EF4-FFF2-40B4-BE49-F238E27FC236}">
                <a16:creationId xmlns:a16="http://schemas.microsoft.com/office/drawing/2014/main" id="{6CCEEA4F-B2F9-F5FD-831B-C14426169E81}"/>
              </a:ext>
            </a:extLst>
          </p:cNvPr>
          <p:cNvSpPr>
            <a:spLocks noGrp="1"/>
          </p:cNvSpPr>
          <p:nvPr>
            <p:ph type="sldNum" sz="quarter" idx="4"/>
          </p:nvPr>
        </p:nvSpPr>
        <p:spPr>
          <a:xfrm>
            <a:off x="5562600" y="6400800"/>
            <a:ext cx="1066800" cy="304800"/>
          </a:xfrm>
          <a:prstGeom prst="rect">
            <a:avLst/>
          </a:prstGeom>
          <a:ln w="3175">
            <a:noFill/>
          </a:ln>
        </p:spPr>
        <p:txBody>
          <a:bodyPr lIns="0" tIns="0" rIns="0" bIns="0" anchor="ctr"/>
          <a:lstStyle>
            <a:lvl1pPr>
              <a:defRPr lang="en-US" sz="800" b="0" i="0" smtClean="0">
                <a:solidFill>
                  <a:schemeClr val="bg1"/>
                </a:solidFill>
                <a:ea typeface="Noto Sans" panose="020B0502040504020204" pitchFamily="34" charset="0"/>
                <a:cs typeface="Noto Sans" panose="020B0502040504020204" pitchFamily="34" charset="0"/>
              </a:defRPr>
            </a:lvl1pPr>
          </a:lstStyle>
          <a:p>
            <a:pPr algn="ctr"/>
            <a:fld id="{83ADEA99-682E-4231-A4C9-95AE759D37D5}" type="slidenum">
              <a:rPr lang="en-US" noProof="0" smtClean="0"/>
              <a:pPr algn="ctr"/>
              <a:t>‹#›</a:t>
            </a:fld>
            <a:endParaRPr lang="en-US" noProof="0"/>
          </a:p>
        </p:txBody>
      </p:sp>
      <p:sp>
        <p:nvSpPr>
          <p:cNvPr id="2" name="NTT DATA Global Logo">
            <a:extLst>
              <a:ext uri="{FF2B5EF4-FFF2-40B4-BE49-F238E27FC236}">
                <a16:creationId xmlns:a16="http://schemas.microsoft.com/office/drawing/2014/main" id="{BCFF8549-A65D-657A-573F-06333E7CA78B}"/>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FC24F512-12D7-6DF2-D072-D23F5BD3BC75}"/>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US" sz="800">
                <a:solidFill>
                  <a:srgbClr val="2E404D"/>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2737374858"/>
      </p:ext>
    </p:extLst>
  </p:cSld>
  <p:clrMap bg1="lt1" tx1="dk1" bg2="lt2" tx2="dk2" accent1="accent1" accent2="accent2" accent3="accent3" accent4="accent4" accent5="accent5" accent6="accent6" hlink="hlink" folHlink="folHlink"/>
  <p:sldLayoutIdLst>
    <p:sldLayoutId id="2147483782" r:id="rId1"/>
    <p:sldLayoutId id="2147483783" r:id="rId2"/>
  </p:sldLayoutIdLst>
  <p:hf sldNum="0" hdr="0"/>
  <p:txStyles>
    <p:title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rgbClr val="2E404D"/>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1"/>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2024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6" name="Slide Number Placeholder 5">
            <a:extLst>
              <a:ext uri="{FF2B5EF4-FFF2-40B4-BE49-F238E27FC236}">
                <a16:creationId xmlns:a16="http://schemas.microsoft.com/office/drawing/2014/main" id="{D89A58B4-77D9-E987-C197-DA4CB60F7037}"/>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defRPr lang="en-US" sz="800" b="0" i="0" smtClean="0">
                <a:solidFill>
                  <a:schemeClr val="tx1"/>
                </a:solidFill>
                <a:ea typeface="Noto Sans" panose="020B0502040504020204" pitchFamily="34" charset="0"/>
                <a:cs typeface="Noto Sans" panose="020B050204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endParaRPr>
          </a:p>
        </p:txBody>
      </p:sp>
      <p:sp>
        <p:nvSpPr>
          <p:cNvPr id="8" name="NTT DATA Global Logo">
            <a:extLst>
              <a:ext uri="{FF2B5EF4-FFF2-40B4-BE49-F238E27FC236}">
                <a16:creationId xmlns:a16="http://schemas.microsoft.com/office/drawing/2014/main" id="{EE0929A7-1D82-E58C-7D80-4E5ADC6ECCAE}"/>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chemeClr val="tx1"/>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TextBox 8">
            <a:extLst>
              <a:ext uri="{FF2B5EF4-FFF2-40B4-BE49-F238E27FC236}">
                <a16:creationId xmlns:a16="http://schemas.microsoft.com/office/drawing/2014/main" id="{9C80A575-C5EC-5817-0DAE-45CCBBCE8A97}"/>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chemeClr val="tx1"/>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175131614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Lst>
  <p:hf hdr="0"/>
  <p:txStyles>
    <p:titleStyle>
      <a:lvl1pPr algn="l" defTabSz="914400" rtl="0" eaLnBrk="1" latinLnBrk="0" hangingPunct="1">
        <a:lnSpc>
          <a:spcPct val="90000"/>
        </a:lnSpc>
        <a:spcBef>
          <a:spcPct val="0"/>
        </a:spcBef>
        <a:buNone/>
        <a:defRPr lang="en-US" sz="2800" kern="1200" dirty="0">
          <a:solidFill>
            <a:schemeClr val="tx1"/>
          </a:solidFill>
          <a:latin typeface="Georgia" panose="02040502050405020303" pitchFamily="18" charset="0"/>
          <a:ea typeface="+mj-ea"/>
          <a:cs typeface="+mj-cs"/>
        </a:defRPr>
      </a:lvl1pPr>
    </p:titleStyle>
    <p:bodyStyle>
      <a:lvl1pPr marL="169863" indent="-169863" algn="l" defTabSz="914400" rtl="0" eaLnBrk="1" latinLnBrk="0" hangingPunct="1">
        <a:lnSpc>
          <a:spcPct val="100000"/>
        </a:lnSpc>
        <a:spcBef>
          <a:spcPts val="8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28650" indent="-231775" algn="l" defTabSz="914400" rtl="0" eaLnBrk="1" latinLnBrk="0" hangingPunct="1">
        <a:lnSpc>
          <a:spcPct val="100000"/>
        </a:lnSpc>
        <a:spcBef>
          <a:spcPts val="3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030288" indent="-169863" algn="l" defTabSz="914400" rtl="0" eaLnBrk="1" latinLnBrk="0" hangingPunct="1">
        <a:lnSpc>
          <a:spcPct val="100000"/>
        </a:lnSpc>
        <a:spcBef>
          <a:spcPts val="300"/>
        </a:spcBef>
        <a:spcAft>
          <a:spcPts val="0"/>
        </a:spcAft>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427163" indent="-174625"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885950" indent="-112713"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64">
          <p15:clr>
            <a:srgbClr val="F26B43"/>
          </p15:clr>
        </p15:guide>
        <p15:guide id="4" orient="horz" pos="3936">
          <p15:clr>
            <a:srgbClr val="F26B43"/>
          </p15:clr>
        </p15:guide>
        <p15:guide id="5" pos="240">
          <p15:clr>
            <a:srgbClr val="F26B43"/>
          </p15:clr>
        </p15:guide>
        <p15:guide id="6" pos="74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799"/>
            <a:ext cx="914400" cy="304800"/>
          </a:xfrm>
          <a:prstGeom prst="rect">
            <a:avLst/>
          </a:prstGeom>
          <a:ln w="3175">
            <a:noFill/>
          </a:ln>
        </p:spPr>
        <p:txBody>
          <a:bodyPr vert="horz" lIns="0" tIns="0" rIns="0" bIns="0" rtlCol="0" anchor="ctr"/>
          <a:lstStyle>
            <a:lvl1pPr>
              <a:defRPr lang="en-US" sz="800" smtClean="0">
                <a:solidFill>
                  <a:srgbClr val="2E404D"/>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a:ea typeface="+mn-ea"/>
                <a:cs typeface="+mn-cs"/>
              </a:rPr>
              <a:t>August 2024</a:t>
            </a:r>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799"/>
            <a:ext cx="4114800" cy="304800"/>
          </a:xfrm>
          <a:prstGeom prst="rect">
            <a:avLst/>
          </a:prstGeom>
          <a:ln w="3175">
            <a:noFill/>
          </a:ln>
        </p:spPr>
        <p:txBody>
          <a:bodyPr vert="horz" lIns="0" tIns="0" rIns="0" bIns="0" rtlCol="0" anchor="ctr"/>
          <a:lstStyle>
            <a:lvl1pPr>
              <a:defRPr lang="en-US" sz="800" b="0" i="0">
                <a:solidFill>
                  <a:srgbClr val="2E404D"/>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Slide Number Placeholder 8">
            <a:extLst>
              <a:ext uri="{FF2B5EF4-FFF2-40B4-BE49-F238E27FC236}">
                <a16:creationId xmlns:a16="http://schemas.microsoft.com/office/drawing/2014/main" id="{8DEC60EA-DBAF-B78D-B9C2-B7F5F48ABA41}"/>
              </a:ext>
            </a:extLst>
          </p:cNvPr>
          <p:cNvSpPr>
            <a:spLocks noGrp="1"/>
          </p:cNvSpPr>
          <p:nvPr>
            <p:ph type="sldNum" sz="quarter" idx="4"/>
          </p:nvPr>
        </p:nvSpPr>
        <p:spPr>
          <a:xfrm>
            <a:off x="5559552" y="6400800"/>
            <a:ext cx="1069848" cy="301752"/>
          </a:xfrm>
          <a:prstGeom prst="rect">
            <a:avLst/>
          </a:prstGeom>
        </p:spPr>
        <p:txBody>
          <a:bodyPr vert="horz" lIns="91440" tIns="45720" rIns="91440" bIns="45720" rtlCol="0" anchor="ctr"/>
          <a:lstStyle>
            <a:lvl1pPr algn="ctr">
              <a:defRPr sz="800">
                <a:solidFill>
                  <a:srgbClr val="2E404D"/>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extBox 7">
            <a:extLst>
              <a:ext uri="{FF2B5EF4-FFF2-40B4-BE49-F238E27FC236}">
                <a16:creationId xmlns:a16="http://schemas.microsoft.com/office/drawing/2014/main" id="{BD99E467-3EEB-DE5C-DEB3-E5C27DCDD4F5}"/>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812358496"/>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 id="2147483851" r:id="rId36"/>
    <p:sldLayoutId id="2147483852" r:id="rId37"/>
    <p:sldLayoutId id="2147483853" r:id="rId38"/>
    <p:sldLayoutId id="2147483854" r:id="rId39"/>
    <p:sldLayoutId id="2147483855" r:id="rId40"/>
    <p:sldLayoutId id="2147483856" r:id="rId41"/>
    <p:sldLayoutId id="2147483857" r:id="rId42"/>
    <p:sldLayoutId id="2147483858" r:id="rId43"/>
    <p:sldLayoutId id="2147483859" r:id="rId44"/>
    <p:sldLayoutId id="2147483860" r:id="rId45"/>
  </p:sldLayoutIdLst>
  <p:hf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169863" indent="-169863" algn="l" defTabSz="914400" rtl="0" eaLnBrk="1" latinLnBrk="0" hangingPunct="1">
        <a:lnSpc>
          <a:spcPct val="100000"/>
        </a:lnSpc>
        <a:spcBef>
          <a:spcPts val="800"/>
        </a:spcBef>
        <a:spcAft>
          <a:spcPts val="0"/>
        </a:spcAft>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1pPr>
      <a:lvl2pPr marL="628650" indent="-231775" algn="l" defTabSz="914400" rtl="0" eaLnBrk="1" latinLnBrk="0" hangingPunct="1">
        <a:lnSpc>
          <a:spcPct val="100000"/>
        </a:lnSpc>
        <a:spcBef>
          <a:spcPts val="30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030288" indent="-169863" algn="l" defTabSz="914400" rtl="0" eaLnBrk="1" latinLnBrk="0" hangingPunct="1">
        <a:lnSpc>
          <a:spcPct val="100000"/>
        </a:lnSpc>
        <a:spcBef>
          <a:spcPts val="300"/>
        </a:spcBef>
        <a:spcAft>
          <a:spcPts val="0"/>
        </a:spcAft>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3pPr>
      <a:lvl4pPr marL="1427163" indent="-174625" algn="l" defTabSz="914400" rtl="0" eaLnBrk="1" latinLnBrk="0" hangingPunct="1">
        <a:lnSpc>
          <a:spcPct val="100000"/>
        </a:lnSpc>
        <a:spcBef>
          <a:spcPts val="300"/>
        </a:spcBef>
        <a:spcAft>
          <a:spcPts val="0"/>
        </a:spcAft>
        <a:buFont typeface="Arial" panose="020B0604020202020204" pitchFamily="34" charset="0"/>
        <a:buChar char="–"/>
        <a:defRPr sz="1200" kern="1200">
          <a:solidFill>
            <a:schemeClr val="tx2"/>
          </a:solidFill>
          <a:latin typeface="Arial" panose="020B0604020202020204" pitchFamily="34" charset="0"/>
          <a:ea typeface="+mn-ea"/>
          <a:cs typeface="Arial" panose="020B0604020202020204" pitchFamily="34" charset="0"/>
        </a:defRPr>
      </a:lvl4pPr>
      <a:lvl5pPr marL="1771650" indent="-112713" algn="l" defTabSz="914400" rtl="0" eaLnBrk="1" latinLnBrk="0" hangingPunct="1">
        <a:lnSpc>
          <a:spcPct val="100000"/>
        </a:lnSpc>
        <a:spcBef>
          <a:spcPts val="300"/>
        </a:spcBef>
        <a:spcAft>
          <a:spcPts val="0"/>
        </a:spcAft>
        <a:buFont typeface="Arial" panose="020B0604020202020204" pitchFamily="34" charset="0"/>
        <a:buChar char="•"/>
        <a:tabLst/>
        <a:defRPr sz="12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37">
          <p15:clr>
            <a:srgbClr val="F26B43"/>
          </p15:clr>
        </p15:guide>
        <p15:guide id="3" pos="7441">
          <p15:clr>
            <a:srgbClr val="F26B43"/>
          </p15:clr>
        </p15:guide>
        <p15:guide id="4" orient="horz" pos="864">
          <p15:clr>
            <a:srgbClr val="F26B43"/>
          </p15:clr>
        </p15:guide>
        <p15:guide id="5" orient="horz" pos="3936">
          <p15:clr>
            <a:srgbClr val="F26B43"/>
          </p15:clr>
        </p15:guide>
        <p15:guide id="6"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919013334"/>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17.xml"/><Relationship Id="rId5" Type="http://schemas.openxmlformats.org/officeDocument/2006/relationships/image" Target="../media/image57.sv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7.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8.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3.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3.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3.xml"/></Relationships>
</file>

<file path=ppt/slides/_rels/slide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2.xml"/><Relationship Id="rId1" Type="http://schemas.openxmlformats.org/officeDocument/2006/relationships/slideLayout" Target="../slideLayouts/slideLayout13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9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Serene view of Dublin's bridge reflecting on River Liffey at sunset. Stock Photo">
            <a:extLst>
              <a:ext uri="{FF2B5EF4-FFF2-40B4-BE49-F238E27FC236}">
                <a16:creationId xmlns:a16="http://schemas.microsoft.com/office/drawing/2014/main" id="{A4C90DC8-939B-19AE-6BE7-28F1962B5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ransparent Image Cover">
            <a:extLst>
              <a:ext uri="{FF2B5EF4-FFF2-40B4-BE49-F238E27FC236}">
                <a16:creationId xmlns:a16="http://schemas.microsoft.com/office/drawing/2014/main" id="{64731DD8-83D7-1EA3-07F9-07B2491FD420}"/>
              </a:ext>
            </a:extLst>
          </p:cNvPr>
          <p:cNvSpPr>
            <a:spLocks noGrp="1"/>
          </p:cNvSpPr>
          <p:nvPr>
            <p:ph type="body" sz="quarter" idx="16"/>
          </p:nvPr>
        </p:nvSpPr>
        <p:spPr>
          <a:xfrm>
            <a:off x="-20514" y="-81642"/>
            <a:ext cx="12212514" cy="6857999"/>
          </a:xfrm>
        </p:spPr>
        <p:txBody>
          <a:bodyPr/>
          <a:lstStyle/>
          <a:p>
            <a:endParaRPr lang="en-US"/>
          </a:p>
          <a:p>
            <a:endParaRPr lang="en-US"/>
          </a:p>
        </p:txBody>
      </p:sp>
      <p:sp>
        <p:nvSpPr>
          <p:cNvPr id="145" name="Copyright">
            <a:extLst>
              <a:ext uri="{FF2B5EF4-FFF2-40B4-BE49-F238E27FC236}">
                <a16:creationId xmlns:a16="http://schemas.microsoft.com/office/drawing/2014/main" id="{8D2050B6-3884-65E4-4827-AFFA91FF109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a:ln>
                  <a:noFill/>
                </a:ln>
                <a:solidFill>
                  <a:srgbClr val="FFFFFF"/>
                </a:solidFill>
                <a:effectLst/>
                <a:uLnTx/>
                <a:uFillTx/>
                <a:latin typeface="Arial" panose="020B0604020202020204"/>
                <a:ea typeface="+mn-ea"/>
                <a:cs typeface="+mn-cs"/>
              </a:rPr>
              <a:t>© 2025 NTT DATA  Inc.</a:t>
            </a:r>
            <a:endParaRPr kumimoji="0" lang="en-US" sz="10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Innovation Curve">
            <a:extLst>
              <a:ext uri="{FF2B5EF4-FFF2-40B4-BE49-F238E27FC236}">
                <a16:creationId xmlns:a16="http://schemas.microsoft.com/office/drawing/2014/main" id="{E0C65A48-3B0B-6B43-AA25-9F7A753944BB}"/>
              </a:ext>
            </a:extLst>
          </p:cNvPr>
          <p:cNvSpPr>
            <a:spLocks noGrp="1"/>
          </p:cNvSpPr>
          <p:nvPr>
            <p:ph type="body" sz="quarter" idx="21"/>
          </p:nvPr>
        </p:nvSpPr>
        <p:spPr>
          <a:xfrm>
            <a:off x="5376672" y="0"/>
            <a:ext cx="6835842" cy="6858000"/>
          </a:xfrm>
        </p:spPr>
        <p:txBody>
          <a:bodyPr/>
          <a:lstStyle/>
          <a:p>
            <a:endParaRPr lang="en-US"/>
          </a:p>
        </p:txBody>
      </p:sp>
      <p:sp>
        <p:nvSpPr>
          <p:cNvPr id="38" name="Subtitle">
            <a:extLst>
              <a:ext uri="{FF2B5EF4-FFF2-40B4-BE49-F238E27FC236}">
                <a16:creationId xmlns:a16="http://schemas.microsoft.com/office/drawing/2014/main" id="{518A9044-FD95-9A66-EFCA-6ABFC2B73DDF}"/>
              </a:ext>
            </a:extLst>
          </p:cNvPr>
          <p:cNvSpPr>
            <a:spLocks noGrp="1"/>
          </p:cNvSpPr>
          <p:nvPr>
            <p:ph type="subTitle" idx="1"/>
          </p:nvPr>
        </p:nvSpPr>
        <p:spPr>
          <a:xfrm>
            <a:off x="371475" y="4912125"/>
            <a:ext cx="4793932" cy="707886"/>
          </a:xfrm>
        </p:spPr>
        <p:txBody>
          <a:bodyPr/>
          <a:lstStyle/>
          <a:p>
            <a:pPr marL="0" indent="0">
              <a:buNone/>
            </a:pPr>
            <a:r>
              <a:rPr lang="en-US">
                <a:latin typeface="Georgia" panose="02040502050405020303" pitchFamily="18" charset="0"/>
              </a:rPr>
              <a:t>January 2025</a:t>
            </a:r>
          </a:p>
          <a:p>
            <a:endParaRPr lang="en-US"/>
          </a:p>
        </p:txBody>
      </p:sp>
      <p:sp>
        <p:nvSpPr>
          <p:cNvPr id="8" name="Text Placeholder 7">
            <a:extLst>
              <a:ext uri="{FF2B5EF4-FFF2-40B4-BE49-F238E27FC236}">
                <a16:creationId xmlns:a16="http://schemas.microsoft.com/office/drawing/2014/main" id="{6E5AFBE1-DDB8-D774-F237-6FE14DCB0B83}"/>
              </a:ext>
            </a:extLst>
          </p:cNvPr>
          <p:cNvSpPr>
            <a:spLocks noGrp="1"/>
          </p:cNvSpPr>
          <p:nvPr>
            <p:ph type="body" sz="quarter" idx="15"/>
          </p:nvPr>
        </p:nvSpPr>
        <p:spPr/>
        <p:txBody>
          <a:bodyPr/>
          <a:lstStyle/>
          <a:p>
            <a:endParaRPr lang="en-US"/>
          </a:p>
        </p:txBody>
      </p:sp>
      <p:sp>
        <p:nvSpPr>
          <p:cNvPr id="37" name="Title">
            <a:extLst>
              <a:ext uri="{FF2B5EF4-FFF2-40B4-BE49-F238E27FC236}">
                <a16:creationId xmlns:a16="http://schemas.microsoft.com/office/drawing/2014/main" id="{AC1994AA-CB19-824C-CBCD-5A58B9CE6D14}"/>
              </a:ext>
            </a:extLst>
          </p:cNvPr>
          <p:cNvSpPr>
            <a:spLocks noGrp="1"/>
          </p:cNvSpPr>
          <p:nvPr>
            <p:ph type="ctrTitle"/>
          </p:nvPr>
        </p:nvSpPr>
        <p:spPr>
          <a:xfrm>
            <a:off x="371475" y="3225675"/>
            <a:ext cx="4996624" cy="1371600"/>
          </a:xfrm>
        </p:spPr>
        <p:txBody>
          <a:bodyPr/>
          <a:lstStyle/>
          <a:p>
            <a:r>
              <a:rPr lang="en-US" sz="3200">
                <a:latin typeface="Georgia" panose="02040502050405020303" pitchFamily="18" charset="0"/>
              </a:rPr>
              <a:t>NTT DATA's Proposed Approach for Observability &amp; Telemetry</a:t>
            </a:r>
          </a:p>
        </p:txBody>
      </p:sp>
    </p:spTree>
    <p:extLst>
      <p:ext uri="{BB962C8B-B14F-4D97-AF65-F5344CB8AC3E}">
        <p14:creationId xmlns:p14="http://schemas.microsoft.com/office/powerpoint/2010/main" val="235876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3E45-79A7-E963-1DB7-6FC345E53AB4}"/>
            </a:ext>
          </a:extLst>
        </p:cNvPr>
        <p:cNvGrpSpPr/>
        <p:nvPr/>
      </p:nvGrpSpPr>
      <p:grpSpPr>
        <a:xfrm>
          <a:off x="0" y="0"/>
          <a:ext cx="0" cy="0"/>
          <a:chOff x="0" y="0"/>
          <a:chExt cx="0" cy="0"/>
        </a:xfrm>
      </p:grpSpPr>
      <p:grpSp>
        <p:nvGrpSpPr>
          <p:cNvPr id="262" name="Group 261">
            <a:extLst>
              <a:ext uri="{FF2B5EF4-FFF2-40B4-BE49-F238E27FC236}">
                <a16:creationId xmlns:a16="http://schemas.microsoft.com/office/drawing/2014/main" id="{48F04408-751E-8F2E-6391-EDD8D6731CDE}"/>
              </a:ext>
            </a:extLst>
          </p:cNvPr>
          <p:cNvGrpSpPr/>
          <p:nvPr/>
        </p:nvGrpSpPr>
        <p:grpSpPr>
          <a:xfrm>
            <a:off x="750253" y="1054091"/>
            <a:ext cx="7937976" cy="5339188"/>
            <a:chOff x="14308874" y="1113781"/>
            <a:chExt cx="6252598" cy="5339188"/>
          </a:xfrm>
        </p:grpSpPr>
        <p:cxnSp>
          <p:nvCxnSpPr>
            <p:cNvPr id="213" name="Straight Connector 13">
              <a:extLst>
                <a:ext uri="{FF2B5EF4-FFF2-40B4-BE49-F238E27FC236}">
                  <a16:creationId xmlns:a16="http://schemas.microsoft.com/office/drawing/2014/main" id="{40B6439E-36F5-0BDA-5F9F-56714EF4F6D7}"/>
                </a:ext>
              </a:extLst>
            </p:cNvPr>
            <p:cNvCxnSpPr>
              <a:cxnSpLocks noChangeShapeType="1"/>
            </p:cNvCxnSpPr>
            <p:nvPr/>
          </p:nvCxnSpPr>
          <p:spPr bwMode="auto">
            <a:xfrm flipH="1" flipV="1">
              <a:off x="15445710" y="1113781"/>
              <a:ext cx="0" cy="5339188"/>
            </a:xfrm>
            <a:prstGeom prst="line">
              <a:avLst/>
            </a:prstGeom>
            <a:noFill/>
            <a:ln w="6350" algn="ctr">
              <a:solidFill>
                <a:schemeClr val="bg1">
                  <a:lumMod val="50000"/>
                </a:schemeClr>
              </a:solidFill>
              <a:prstDash val="sysDash"/>
              <a:round/>
              <a:headEnd/>
              <a:tailEnd/>
            </a:ln>
          </p:spPr>
        </p:cxnSp>
        <p:cxnSp>
          <p:nvCxnSpPr>
            <p:cNvPr id="215" name="Straight Connector 13">
              <a:extLst>
                <a:ext uri="{FF2B5EF4-FFF2-40B4-BE49-F238E27FC236}">
                  <a16:creationId xmlns:a16="http://schemas.microsoft.com/office/drawing/2014/main" id="{DAE80BB5-2899-767A-68A1-9C244810CADC}"/>
                </a:ext>
              </a:extLst>
            </p:cNvPr>
            <p:cNvCxnSpPr>
              <a:cxnSpLocks noChangeShapeType="1"/>
            </p:cNvCxnSpPr>
            <p:nvPr/>
          </p:nvCxnSpPr>
          <p:spPr bwMode="auto">
            <a:xfrm flipH="1" flipV="1">
              <a:off x="15587814" y="1403639"/>
              <a:ext cx="0" cy="5049330"/>
            </a:xfrm>
            <a:prstGeom prst="line">
              <a:avLst/>
            </a:prstGeom>
            <a:noFill/>
            <a:ln w="6350" algn="ctr">
              <a:solidFill>
                <a:schemeClr val="bg1">
                  <a:lumMod val="85000"/>
                </a:schemeClr>
              </a:solidFill>
              <a:prstDash val="sysDash"/>
              <a:round/>
              <a:headEnd/>
              <a:tailEnd/>
            </a:ln>
          </p:spPr>
        </p:cxnSp>
        <p:cxnSp>
          <p:nvCxnSpPr>
            <p:cNvPr id="217" name="Straight Connector 13">
              <a:extLst>
                <a:ext uri="{FF2B5EF4-FFF2-40B4-BE49-F238E27FC236}">
                  <a16:creationId xmlns:a16="http://schemas.microsoft.com/office/drawing/2014/main" id="{5AD80032-FD84-4879-5B58-220715DC75FA}"/>
                </a:ext>
              </a:extLst>
            </p:cNvPr>
            <p:cNvCxnSpPr>
              <a:cxnSpLocks noChangeShapeType="1"/>
            </p:cNvCxnSpPr>
            <p:nvPr/>
          </p:nvCxnSpPr>
          <p:spPr bwMode="auto">
            <a:xfrm flipH="1" flipV="1">
              <a:off x="15729919" y="1403639"/>
              <a:ext cx="0" cy="5049330"/>
            </a:xfrm>
            <a:prstGeom prst="line">
              <a:avLst/>
            </a:prstGeom>
            <a:noFill/>
            <a:ln w="6350" algn="ctr">
              <a:solidFill>
                <a:schemeClr val="bg1">
                  <a:lumMod val="85000"/>
                </a:schemeClr>
              </a:solidFill>
              <a:prstDash val="sysDash"/>
              <a:round/>
              <a:headEnd/>
              <a:tailEnd/>
            </a:ln>
          </p:spPr>
        </p:cxnSp>
        <p:cxnSp>
          <p:nvCxnSpPr>
            <p:cNvPr id="221" name="Straight Connector 13">
              <a:extLst>
                <a:ext uri="{FF2B5EF4-FFF2-40B4-BE49-F238E27FC236}">
                  <a16:creationId xmlns:a16="http://schemas.microsoft.com/office/drawing/2014/main" id="{CF596D70-9488-B7FE-C35E-B2119EE0C3B3}"/>
                </a:ext>
              </a:extLst>
            </p:cNvPr>
            <p:cNvCxnSpPr>
              <a:cxnSpLocks noChangeShapeType="1"/>
            </p:cNvCxnSpPr>
            <p:nvPr/>
          </p:nvCxnSpPr>
          <p:spPr bwMode="auto">
            <a:xfrm flipH="1" flipV="1">
              <a:off x="15872023" y="1403639"/>
              <a:ext cx="0" cy="5049330"/>
            </a:xfrm>
            <a:prstGeom prst="line">
              <a:avLst/>
            </a:prstGeom>
            <a:noFill/>
            <a:ln w="6350" algn="ctr">
              <a:solidFill>
                <a:schemeClr val="bg1">
                  <a:lumMod val="85000"/>
                </a:schemeClr>
              </a:solidFill>
              <a:prstDash val="sysDash"/>
              <a:round/>
              <a:headEnd/>
              <a:tailEnd/>
            </a:ln>
          </p:spPr>
        </p:cxnSp>
        <p:cxnSp>
          <p:nvCxnSpPr>
            <p:cNvPr id="164" name="Straight Connector 13">
              <a:extLst>
                <a:ext uri="{FF2B5EF4-FFF2-40B4-BE49-F238E27FC236}">
                  <a16:creationId xmlns:a16="http://schemas.microsoft.com/office/drawing/2014/main" id="{DF2D9CEF-3448-BF3B-ECA1-B4EE0E798856}"/>
                </a:ext>
              </a:extLst>
            </p:cNvPr>
            <p:cNvCxnSpPr>
              <a:cxnSpLocks noChangeShapeType="1"/>
            </p:cNvCxnSpPr>
            <p:nvPr/>
          </p:nvCxnSpPr>
          <p:spPr bwMode="auto">
            <a:xfrm flipH="1" flipV="1">
              <a:off x="15019397" y="1403639"/>
              <a:ext cx="0" cy="5049330"/>
            </a:xfrm>
            <a:prstGeom prst="line">
              <a:avLst/>
            </a:prstGeom>
            <a:noFill/>
            <a:ln w="6350" algn="ctr">
              <a:solidFill>
                <a:schemeClr val="bg1">
                  <a:lumMod val="85000"/>
                </a:schemeClr>
              </a:solidFill>
              <a:prstDash val="sysDash"/>
              <a:round/>
              <a:headEnd/>
              <a:tailEnd/>
            </a:ln>
          </p:spPr>
        </p:cxnSp>
        <p:cxnSp>
          <p:nvCxnSpPr>
            <p:cNvPr id="165" name="Straight Connector 13">
              <a:extLst>
                <a:ext uri="{FF2B5EF4-FFF2-40B4-BE49-F238E27FC236}">
                  <a16:creationId xmlns:a16="http://schemas.microsoft.com/office/drawing/2014/main" id="{99D947B7-C7CE-6815-FCE0-70702FDD5B7A}"/>
                </a:ext>
              </a:extLst>
            </p:cNvPr>
            <p:cNvCxnSpPr>
              <a:cxnSpLocks noChangeShapeType="1"/>
            </p:cNvCxnSpPr>
            <p:nvPr/>
          </p:nvCxnSpPr>
          <p:spPr bwMode="auto">
            <a:xfrm flipH="1" flipV="1">
              <a:off x="15161501" y="1403639"/>
              <a:ext cx="0" cy="5049330"/>
            </a:xfrm>
            <a:prstGeom prst="line">
              <a:avLst/>
            </a:prstGeom>
            <a:noFill/>
            <a:ln w="6350" algn="ctr">
              <a:solidFill>
                <a:schemeClr val="bg1">
                  <a:lumMod val="85000"/>
                </a:schemeClr>
              </a:solidFill>
              <a:prstDash val="sysDash"/>
              <a:round/>
              <a:headEnd/>
              <a:tailEnd/>
            </a:ln>
          </p:spPr>
        </p:cxnSp>
        <p:cxnSp>
          <p:nvCxnSpPr>
            <p:cNvPr id="166" name="Straight Connector 13">
              <a:extLst>
                <a:ext uri="{FF2B5EF4-FFF2-40B4-BE49-F238E27FC236}">
                  <a16:creationId xmlns:a16="http://schemas.microsoft.com/office/drawing/2014/main" id="{4B852570-A20B-0A57-E572-AB0C7017F780}"/>
                </a:ext>
              </a:extLst>
            </p:cNvPr>
            <p:cNvCxnSpPr>
              <a:cxnSpLocks noChangeShapeType="1"/>
            </p:cNvCxnSpPr>
            <p:nvPr/>
          </p:nvCxnSpPr>
          <p:spPr bwMode="auto">
            <a:xfrm flipH="1" flipV="1">
              <a:off x="15303605" y="1403639"/>
              <a:ext cx="0" cy="5049330"/>
            </a:xfrm>
            <a:prstGeom prst="line">
              <a:avLst/>
            </a:prstGeom>
            <a:noFill/>
            <a:ln w="6350" algn="ctr">
              <a:solidFill>
                <a:schemeClr val="bg1">
                  <a:lumMod val="85000"/>
                </a:schemeClr>
              </a:solidFill>
              <a:prstDash val="sysDash"/>
              <a:round/>
              <a:headEnd/>
              <a:tailEnd/>
            </a:ln>
          </p:spPr>
        </p:cxnSp>
        <p:cxnSp>
          <p:nvCxnSpPr>
            <p:cNvPr id="167" name="Straight Connector 13">
              <a:extLst>
                <a:ext uri="{FF2B5EF4-FFF2-40B4-BE49-F238E27FC236}">
                  <a16:creationId xmlns:a16="http://schemas.microsoft.com/office/drawing/2014/main" id="{23FCC97F-BDF3-7CAE-EA56-9F26ABB06400}"/>
                </a:ext>
              </a:extLst>
            </p:cNvPr>
            <p:cNvCxnSpPr>
              <a:cxnSpLocks noChangeShapeType="1"/>
            </p:cNvCxnSpPr>
            <p:nvPr/>
          </p:nvCxnSpPr>
          <p:spPr bwMode="auto">
            <a:xfrm flipH="1" flipV="1">
              <a:off x="14877292" y="1113781"/>
              <a:ext cx="0" cy="5339188"/>
            </a:xfrm>
            <a:prstGeom prst="line">
              <a:avLst/>
            </a:prstGeom>
            <a:noFill/>
            <a:ln w="6350" algn="ctr">
              <a:solidFill>
                <a:schemeClr val="bg1">
                  <a:lumMod val="50000"/>
                </a:schemeClr>
              </a:solidFill>
              <a:prstDash val="sysDash"/>
              <a:round/>
              <a:headEnd/>
              <a:tailEnd/>
            </a:ln>
          </p:spPr>
        </p:cxnSp>
        <p:cxnSp>
          <p:nvCxnSpPr>
            <p:cNvPr id="160" name="Straight Connector 13">
              <a:extLst>
                <a:ext uri="{FF2B5EF4-FFF2-40B4-BE49-F238E27FC236}">
                  <a16:creationId xmlns:a16="http://schemas.microsoft.com/office/drawing/2014/main" id="{4EDE351B-9FFC-8730-ECE9-DE8C93DDCE7A}"/>
                </a:ext>
              </a:extLst>
            </p:cNvPr>
            <p:cNvCxnSpPr>
              <a:cxnSpLocks noChangeShapeType="1"/>
            </p:cNvCxnSpPr>
            <p:nvPr/>
          </p:nvCxnSpPr>
          <p:spPr bwMode="auto">
            <a:xfrm flipH="1" flipV="1">
              <a:off x="14308874" y="1113781"/>
              <a:ext cx="0" cy="5339188"/>
            </a:xfrm>
            <a:prstGeom prst="line">
              <a:avLst/>
            </a:prstGeom>
            <a:noFill/>
            <a:ln w="6350" algn="ctr">
              <a:solidFill>
                <a:schemeClr val="bg1">
                  <a:lumMod val="50000"/>
                </a:schemeClr>
              </a:solidFill>
              <a:prstDash val="sysDash"/>
              <a:round/>
              <a:headEnd/>
              <a:tailEnd/>
            </a:ln>
          </p:spPr>
        </p:cxnSp>
        <p:cxnSp>
          <p:nvCxnSpPr>
            <p:cNvPr id="161" name="Straight Connector 13">
              <a:extLst>
                <a:ext uri="{FF2B5EF4-FFF2-40B4-BE49-F238E27FC236}">
                  <a16:creationId xmlns:a16="http://schemas.microsoft.com/office/drawing/2014/main" id="{A602981B-056F-A401-FF50-CA105D268B91}"/>
                </a:ext>
              </a:extLst>
            </p:cNvPr>
            <p:cNvCxnSpPr>
              <a:cxnSpLocks noChangeShapeType="1"/>
            </p:cNvCxnSpPr>
            <p:nvPr/>
          </p:nvCxnSpPr>
          <p:spPr bwMode="auto">
            <a:xfrm flipH="1" flipV="1">
              <a:off x="14450978" y="1403639"/>
              <a:ext cx="0" cy="5049330"/>
            </a:xfrm>
            <a:prstGeom prst="line">
              <a:avLst/>
            </a:prstGeom>
            <a:noFill/>
            <a:ln w="6350" algn="ctr">
              <a:solidFill>
                <a:schemeClr val="bg1">
                  <a:lumMod val="85000"/>
                </a:schemeClr>
              </a:solidFill>
              <a:prstDash val="sysDash"/>
              <a:round/>
              <a:headEnd/>
              <a:tailEnd/>
            </a:ln>
          </p:spPr>
        </p:cxnSp>
        <p:cxnSp>
          <p:nvCxnSpPr>
            <p:cNvPr id="162" name="Straight Connector 13">
              <a:extLst>
                <a:ext uri="{FF2B5EF4-FFF2-40B4-BE49-F238E27FC236}">
                  <a16:creationId xmlns:a16="http://schemas.microsoft.com/office/drawing/2014/main" id="{9D0E4BBE-B076-AC80-F9A0-E1891C6DC264}"/>
                </a:ext>
              </a:extLst>
            </p:cNvPr>
            <p:cNvCxnSpPr>
              <a:cxnSpLocks noChangeShapeType="1"/>
            </p:cNvCxnSpPr>
            <p:nvPr/>
          </p:nvCxnSpPr>
          <p:spPr bwMode="auto">
            <a:xfrm flipH="1" flipV="1">
              <a:off x="14593082" y="1403639"/>
              <a:ext cx="0" cy="5049330"/>
            </a:xfrm>
            <a:prstGeom prst="line">
              <a:avLst/>
            </a:prstGeom>
            <a:noFill/>
            <a:ln w="6350" algn="ctr">
              <a:solidFill>
                <a:schemeClr val="bg1">
                  <a:lumMod val="85000"/>
                </a:schemeClr>
              </a:solidFill>
              <a:prstDash val="sysDash"/>
              <a:round/>
              <a:headEnd/>
              <a:tailEnd/>
            </a:ln>
          </p:spPr>
        </p:cxnSp>
        <p:cxnSp>
          <p:nvCxnSpPr>
            <p:cNvPr id="163" name="Straight Connector 13">
              <a:extLst>
                <a:ext uri="{FF2B5EF4-FFF2-40B4-BE49-F238E27FC236}">
                  <a16:creationId xmlns:a16="http://schemas.microsoft.com/office/drawing/2014/main" id="{7D61B259-AEAB-4C41-DFFD-86E90DA16FBB}"/>
                </a:ext>
              </a:extLst>
            </p:cNvPr>
            <p:cNvCxnSpPr>
              <a:cxnSpLocks noChangeShapeType="1"/>
            </p:cNvCxnSpPr>
            <p:nvPr/>
          </p:nvCxnSpPr>
          <p:spPr bwMode="auto">
            <a:xfrm flipH="1" flipV="1">
              <a:off x="14735188" y="1403639"/>
              <a:ext cx="0" cy="5049330"/>
            </a:xfrm>
            <a:prstGeom prst="line">
              <a:avLst/>
            </a:prstGeom>
            <a:noFill/>
            <a:ln w="6350" algn="ctr">
              <a:solidFill>
                <a:schemeClr val="bg1">
                  <a:lumMod val="85000"/>
                </a:schemeClr>
              </a:solidFill>
              <a:prstDash val="sysDash"/>
              <a:round/>
              <a:headEnd/>
              <a:tailEnd/>
            </a:ln>
          </p:spPr>
        </p:cxnSp>
        <p:cxnSp>
          <p:nvCxnSpPr>
            <p:cNvPr id="149" name="Straight Connector 13">
              <a:extLst>
                <a:ext uri="{FF2B5EF4-FFF2-40B4-BE49-F238E27FC236}">
                  <a16:creationId xmlns:a16="http://schemas.microsoft.com/office/drawing/2014/main" id="{F8608625-317F-B988-564D-446D31AFE9EC}"/>
                </a:ext>
              </a:extLst>
            </p:cNvPr>
            <p:cNvCxnSpPr>
              <a:cxnSpLocks noChangeShapeType="1"/>
            </p:cNvCxnSpPr>
            <p:nvPr/>
          </p:nvCxnSpPr>
          <p:spPr bwMode="auto">
            <a:xfrm flipH="1" flipV="1">
              <a:off x="16014127" y="1113781"/>
              <a:ext cx="0" cy="5339188"/>
            </a:xfrm>
            <a:prstGeom prst="line">
              <a:avLst/>
            </a:prstGeom>
            <a:noFill/>
            <a:ln w="6350" algn="ctr">
              <a:solidFill>
                <a:schemeClr val="bg1">
                  <a:lumMod val="50000"/>
                </a:schemeClr>
              </a:solidFill>
              <a:prstDash val="sysDash"/>
              <a:round/>
              <a:headEnd/>
              <a:tailEnd/>
            </a:ln>
          </p:spPr>
        </p:cxnSp>
        <p:cxnSp>
          <p:nvCxnSpPr>
            <p:cNvPr id="150" name="Straight Connector 13">
              <a:extLst>
                <a:ext uri="{FF2B5EF4-FFF2-40B4-BE49-F238E27FC236}">
                  <a16:creationId xmlns:a16="http://schemas.microsoft.com/office/drawing/2014/main" id="{29B02740-C7CB-38D2-6FCF-B32612753EDE}"/>
                </a:ext>
              </a:extLst>
            </p:cNvPr>
            <p:cNvCxnSpPr>
              <a:cxnSpLocks noChangeShapeType="1"/>
            </p:cNvCxnSpPr>
            <p:nvPr/>
          </p:nvCxnSpPr>
          <p:spPr bwMode="auto">
            <a:xfrm flipH="1" flipV="1">
              <a:off x="16156233" y="1403639"/>
              <a:ext cx="0" cy="5049330"/>
            </a:xfrm>
            <a:prstGeom prst="line">
              <a:avLst/>
            </a:prstGeom>
            <a:noFill/>
            <a:ln w="6350" algn="ctr">
              <a:solidFill>
                <a:schemeClr val="bg1">
                  <a:lumMod val="85000"/>
                </a:schemeClr>
              </a:solidFill>
              <a:prstDash val="sysDash"/>
              <a:round/>
              <a:headEnd/>
              <a:tailEnd/>
            </a:ln>
          </p:spPr>
        </p:cxnSp>
        <p:cxnSp>
          <p:nvCxnSpPr>
            <p:cNvPr id="151" name="Straight Connector 13">
              <a:extLst>
                <a:ext uri="{FF2B5EF4-FFF2-40B4-BE49-F238E27FC236}">
                  <a16:creationId xmlns:a16="http://schemas.microsoft.com/office/drawing/2014/main" id="{5CE733A0-52FA-1A16-B376-0A7E789C08F3}"/>
                </a:ext>
              </a:extLst>
            </p:cNvPr>
            <p:cNvCxnSpPr>
              <a:cxnSpLocks noChangeShapeType="1"/>
            </p:cNvCxnSpPr>
            <p:nvPr/>
          </p:nvCxnSpPr>
          <p:spPr bwMode="auto">
            <a:xfrm flipH="1" flipV="1">
              <a:off x="16298337" y="1403639"/>
              <a:ext cx="0" cy="5049330"/>
            </a:xfrm>
            <a:prstGeom prst="line">
              <a:avLst/>
            </a:prstGeom>
            <a:noFill/>
            <a:ln w="6350" algn="ctr">
              <a:solidFill>
                <a:schemeClr val="bg1">
                  <a:lumMod val="85000"/>
                </a:schemeClr>
              </a:solidFill>
              <a:prstDash val="sysDash"/>
              <a:round/>
              <a:headEnd/>
              <a:tailEnd/>
            </a:ln>
          </p:spPr>
        </p:cxnSp>
        <p:cxnSp>
          <p:nvCxnSpPr>
            <p:cNvPr id="152" name="Straight Connector 13">
              <a:extLst>
                <a:ext uri="{FF2B5EF4-FFF2-40B4-BE49-F238E27FC236}">
                  <a16:creationId xmlns:a16="http://schemas.microsoft.com/office/drawing/2014/main" id="{D7F559EB-B437-C770-8345-D20FB4C6233F}"/>
                </a:ext>
              </a:extLst>
            </p:cNvPr>
            <p:cNvCxnSpPr>
              <a:cxnSpLocks noChangeShapeType="1"/>
            </p:cNvCxnSpPr>
            <p:nvPr/>
          </p:nvCxnSpPr>
          <p:spPr bwMode="auto">
            <a:xfrm flipH="1" flipV="1">
              <a:off x="16440442" y="1403639"/>
              <a:ext cx="0" cy="5049330"/>
            </a:xfrm>
            <a:prstGeom prst="line">
              <a:avLst/>
            </a:prstGeom>
            <a:noFill/>
            <a:ln w="6350" algn="ctr">
              <a:solidFill>
                <a:schemeClr val="bg1">
                  <a:lumMod val="85000"/>
                </a:schemeClr>
              </a:solidFill>
              <a:prstDash val="sysDash"/>
              <a:round/>
              <a:headEnd/>
              <a:tailEnd/>
            </a:ln>
          </p:spPr>
        </p:cxnSp>
        <p:cxnSp>
          <p:nvCxnSpPr>
            <p:cNvPr id="144" name="Straight Connector 13">
              <a:extLst>
                <a:ext uri="{FF2B5EF4-FFF2-40B4-BE49-F238E27FC236}">
                  <a16:creationId xmlns:a16="http://schemas.microsoft.com/office/drawing/2014/main" id="{C0423110-289D-73E6-FFF6-D39799C14EFD}"/>
                </a:ext>
              </a:extLst>
            </p:cNvPr>
            <p:cNvCxnSpPr>
              <a:cxnSpLocks noChangeShapeType="1"/>
            </p:cNvCxnSpPr>
            <p:nvPr/>
          </p:nvCxnSpPr>
          <p:spPr bwMode="auto">
            <a:xfrm flipH="1" flipV="1">
              <a:off x="16582546" y="1113781"/>
              <a:ext cx="0" cy="5339188"/>
            </a:xfrm>
            <a:prstGeom prst="line">
              <a:avLst/>
            </a:prstGeom>
            <a:noFill/>
            <a:ln w="6350" algn="ctr">
              <a:solidFill>
                <a:schemeClr val="bg1">
                  <a:lumMod val="50000"/>
                </a:schemeClr>
              </a:solidFill>
              <a:prstDash val="sysDash"/>
              <a:round/>
              <a:headEnd/>
              <a:tailEnd/>
            </a:ln>
          </p:spPr>
        </p:cxnSp>
        <p:cxnSp>
          <p:nvCxnSpPr>
            <p:cNvPr id="145" name="Straight Connector 13">
              <a:extLst>
                <a:ext uri="{FF2B5EF4-FFF2-40B4-BE49-F238E27FC236}">
                  <a16:creationId xmlns:a16="http://schemas.microsoft.com/office/drawing/2014/main" id="{AE43A259-EB52-9F5F-F0E1-82C9C7070D4C}"/>
                </a:ext>
              </a:extLst>
            </p:cNvPr>
            <p:cNvCxnSpPr>
              <a:cxnSpLocks noChangeShapeType="1"/>
            </p:cNvCxnSpPr>
            <p:nvPr/>
          </p:nvCxnSpPr>
          <p:spPr bwMode="auto">
            <a:xfrm flipH="1" flipV="1">
              <a:off x="17150964" y="1113781"/>
              <a:ext cx="0" cy="5339188"/>
            </a:xfrm>
            <a:prstGeom prst="line">
              <a:avLst/>
            </a:prstGeom>
            <a:noFill/>
            <a:ln w="6350" algn="ctr">
              <a:solidFill>
                <a:schemeClr val="bg1">
                  <a:lumMod val="50000"/>
                </a:schemeClr>
              </a:solidFill>
              <a:prstDash val="sysDash"/>
              <a:round/>
              <a:headEnd/>
              <a:tailEnd/>
            </a:ln>
          </p:spPr>
        </p:cxnSp>
        <p:cxnSp>
          <p:nvCxnSpPr>
            <p:cNvPr id="146" name="Straight Connector 13">
              <a:extLst>
                <a:ext uri="{FF2B5EF4-FFF2-40B4-BE49-F238E27FC236}">
                  <a16:creationId xmlns:a16="http://schemas.microsoft.com/office/drawing/2014/main" id="{E0E31151-8BF8-96B0-884B-42A596657DB5}"/>
                </a:ext>
              </a:extLst>
            </p:cNvPr>
            <p:cNvCxnSpPr>
              <a:cxnSpLocks noChangeShapeType="1"/>
            </p:cNvCxnSpPr>
            <p:nvPr/>
          </p:nvCxnSpPr>
          <p:spPr bwMode="auto">
            <a:xfrm flipH="1" flipV="1">
              <a:off x="16724650" y="1403639"/>
              <a:ext cx="0" cy="5049330"/>
            </a:xfrm>
            <a:prstGeom prst="line">
              <a:avLst/>
            </a:prstGeom>
            <a:noFill/>
            <a:ln w="6350" algn="ctr">
              <a:solidFill>
                <a:schemeClr val="bg1">
                  <a:lumMod val="85000"/>
                </a:schemeClr>
              </a:solidFill>
              <a:prstDash val="sysDash"/>
              <a:round/>
              <a:headEnd/>
              <a:tailEnd/>
            </a:ln>
          </p:spPr>
        </p:cxnSp>
        <p:cxnSp>
          <p:nvCxnSpPr>
            <p:cNvPr id="147" name="Straight Connector 146">
              <a:extLst>
                <a:ext uri="{FF2B5EF4-FFF2-40B4-BE49-F238E27FC236}">
                  <a16:creationId xmlns:a16="http://schemas.microsoft.com/office/drawing/2014/main" id="{B9690C17-9616-F4F2-CC26-3A589358562F}"/>
                </a:ext>
              </a:extLst>
            </p:cNvPr>
            <p:cNvCxnSpPr>
              <a:cxnSpLocks noChangeShapeType="1"/>
            </p:cNvCxnSpPr>
            <p:nvPr/>
          </p:nvCxnSpPr>
          <p:spPr bwMode="auto">
            <a:xfrm flipH="1" flipV="1">
              <a:off x="16866755" y="1403639"/>
              <a:ext cx="0" cy="5049330"/>
            </a:xfrm>
            <a:prstGeom prst="line">
              <a:avLst/>
            </a:prstGeom>
            <a:noFill/>
            <a:ln w="6350" algn="ctr">
              <a:solidFill>
                <a:schemeClr val="bg1">
                  <a:lumMod val="85000"/>
                </a:schemeClr>
              </a:solidFill>
              <a:prstDash val="sysDash"/>
              <a:round/>
              <a:headEnd/>
              <a:tailEnd/>
            </a:ln>
          </p:spPr>
        </p:cxnSp>
        <p:cxnSp>
          <p:nvCxnSpPr>
            <p:cNvPr id="148" name="Straight Connector 13">
              <a:extLst>
                <a:ext uri="{FF2B5EF4-FFF2-40B4-BE49-F238E27FC236}">
                  <a16:creationId xmlns:a16="http://schemas.microsoft.com/office/drawing/2014/main" id="{72596DC9-9E8F-8B7B-2B03-7C78E71CE697}"/>
                </a:ext>
              </a:extLst>
            </p:cNvPr>
            <p:cNvCxnSpPr>
              <a:cxnSpLocks noChangeShapeType="1"/>
            </p:cNvCxnSpPr>
            <p:nvPr/>
          </p:nvCxnSpPr>
          <p:spPr bwMode="auto">
            <a:xfrm flipH="1" flipV="1">
              <a:off x="17008859" y="1403639"/>
              <a:ext cx="0" cy="5049330"/>
            </a:xfrm>
            <a:prstGeom prst="line">
              <a:avLst/>
            </a:prstGeom>
            <a:noFill/>
            <a:ln w="6350" algn="ctr">
              <a:solidFill>
                <a:schemeClr val="bg1">
                  <a:lumMod val="85000"/>
                </a:schemeClr>
              </a:solidFill>
              <a:prstDash val="sysDash"/>
              <a:round/>
              <a:headEnd/>
              <a:tailEnd/>
            </a:ln>
          </p:spPr>
        </p:cxnSp>
        <p:cxnSp>
          <p:nvCxnSpPr>
            <p:cNvPr id="173" name="Straight Connector 13">
              <a:extLst>
                <a:ext uri="{FF2B5EF4-FFF2-40B4-BE49-F238E27FC236}">
                  <a16:creationId xmlns:a16="http://schemas.microsoft.com/office/drawing/2014/main" id="{8FB94600-88B6-4FA3-DF7C-E7DF1609D818}"/>
                </a:ext>
              </a:extLst>
            </p:cNvPr>
            <p:cNvCxnSpPr>
              <a:cxnSpLocks noChangeShapeType="1"/>
            </p:cNvCxnSpPr>
            <p:nvPr/>
          </p:nvCxnSpPr>
          <p:spPr bwMode="auto">
            <a:xfrm flipH="1" flipV="1">
              <a:off x="17719382" y="1113781"/>
              <a:ext cx="0" cy="5339188"/>
            </a:xfrm>
            <a:prstGeom prst="line">
              <a:avLst/>
            </a:prstGeom>
            <a:noFill/>
            <a:ln w="6350" algn="ctr">
              <a:solidFill>
                <a:schemeClr val="bg1">
                  <a:lumMod val="50000"/>
                </a:schemeClr>
              </a:solidFill>
              <a:prstDash val="sysDash"/>
              <a:round/>
              <a:headEnd/>
              <a:tailEnd/>
            </a:ln>
          </p:spPr>
        </p:cxnSp>
        <p:cxnSp>
          <p:nvCxnSpPr>
            <p:cNvPr id="175" name="Straight Connector 13">
              <a:extLst>
                <a:ext uri="{FF2B5EF4-FFF2-40B4-BE49-F238E27FC236}">
                  <a16:creationId xmlns:a16="http://schemas.microsoft.com/office/drawing/2014/main" id="{1C70EECB-4E33-C8DA-01DE-B8D4F73ACFEB}"/>
                </a:ext>
              </a:extLst>
            </p:cNvPr>
            <p:cNvCxnSpPr>
              <a:cxnSpLocks noChangeShapeType="1"/>
            </p:cNvCxnSpPr>
            <p:nvPr/>
          </p:nvCxnSpPr>
          <p:spPr bwMode="auto">
            <a:xfrm flipH="1" flipV="1">
              <a:off x="17293068" y="1403639"/>
              <a:ext cx="0" cy="5049330"/>
            </a:xfrm>
            <a:prstGeom prst="line">
              <a:avLst/>
            </a:prstGeom>
            <a:noFill/>
            <a:ln w="6350" algn="ctr">
              <a:solidFill>
                <a:schemeClr val="bg1">
                  <a:lumMod val="85000"/>
                </a:schemeClr>
              </a:solidFill>
              <a:prstDash val="sysDash"/>
              <a:round/>
              <a:headEnd/>
              <a:tailEnd/>
            </a:ln>
          </p:spPr>
        </p:cxnSp>
        <p:cxnSp>
          <p:nvCxnSpPr>
            <p:cNvPr id="177" name="Straight Connector 176">
              <a:extLst>
                <a:ext uri="{FF2B5EF4-FFF2-40B4-BE49-F238E27FC236}">
                  <a16:creationId xmlns:a16="http://schemas.microsoft.com/office/drawing/2014/main" id="{6EA53990-B31A-6E3D-6C2C-7D9A4BAA6156}"/>
                </a:ext>
              </a:extLst>
            </p:cNvPr>
            <p:cNvCxnSpPr>
              <a:cxnSpLocks noChangeShapeType="1"/>
            </p:cNvCxnSpPr>
            <p:nvPr/>
          </p:nvCxnSpPr>
          <p:spPr bwMode="auto">
            <a:xfrm flipH="1" flipV="1">
              <a:off x="17435172" y="1403639"/>
              <a:ext cx="0" cy="5049330"/>
            </a:xfrm>
            <a:prstGeom prst="line">
              <a:avLst/>
            </a:prstGeom>
            <a:noFill/>
            <a:ln w="6350" algn="ctr">
              <a:solidFill>
                <a:schemeClr val="bg1">
                  <a:lumMod val="85000"/>
                </a:schemeClr>
              </a:solidFill>
              <a:prstDash val="sysDash"/>
              <a:round/>
              <a:headEnd/>
              <a:tailEnd/>
            </a:ln>
          </p:spPr>
        </p:cxnSp>
        <p:cxnSp>
          <p:nvCxnSpPr>
            <p:cNvPr id="178" name="Straight Connector 13">
              <a:extLst>
                <a:ext uri="{FF2B5EF4-FFF2-40B4-BE49-F238E27FC236}">
                  <a16:creationId xmlns:a16="http://schemas.microsoft.com/office/drawing/2014/main" id="{45A95646-694A-5E55-D015-8DED8DA14C10}"/>
                </a:ext>
              </a:extLst>
            </p:cNvPr>
            <p:cNvCxnSpPr>
              <a:cxnSpLocks noChangeShapeType="1"/>
            </p:cNvCxnSpPr>
            <p:nvPr/>
          </p:nvCxnSpPr>
          <p:spPr bwMode="auto">
            <a:xfrm flipH="1" flipV="1">
              <a:off x="17577278" y="1403639"/>
              <a:ext cx="0" cy="5049330"/>
            </a:xfrm>
            <a:prstGeom prst="line">
              <a:avLst/>
            </a:prstGeom>
            <a:noFill/>
            <a:ln w="6350" algn="ctr">
              <a:solidFill>
                <a:schemeClr val="bg1">
                  <a:lumMod val="85000"/>
                </a:schemeClr>
              </a:solidFill>
              <a:prstDash val="sysDash"/>
              <a:round/>
              <a:headEnd/>
              <a:tailEnd/>
            </a:ln>
          </p:spPr>
        </p:cxnSp>
        <p:cxnSp>
          <p:nvCxnSpPr>
            <p:cNvPr id="180" name="Straight Connector 13">
              <a:extLst>
                <a:ext uri="{FF2B5EF4-FFF2-40B4-BE49-F238E27FC236}">
                  <a16:creationId xmlns:a16="http://schemas.microsoft.com/office/drawing/2014/main" id="{B5A912CD-46CA-A0C1-FE0D-93A8EA4CD2DC}"/>
                </a:ext>
              </a:extLst>
            </p:cNvPr>
            <p:cNvCxnSpPr>
              <a:cxnSpLocks noChangeShapeType="1"/>
            </p:cNvCxnSpPr>
            <p:nvPr/>
          </p:nvCxnSpPr>
          <p:spPr bwMode="auto">
            <a:xfrm flipH="1" flipV="1">
              <a:off x="18287800" y="1113781"/>
              <a:ext cx="0" cy="5339188"/>
            </a:xfrm>
            <a:prstGeom prst="line">
              <a:avLst/>
            </a:prstGeom>
            <a:noFill/>
            <a:ln w="6350" algn="ctr">
              <a:solidFill>
                <a:schemeClr val="bg1">
                  <a:lumMod val="50000"/>
                </a:schemeClr>
              </a:solidFill>
              <a:prstDash val="sysDash"/>
              <a:round/>
              <a:headEnd/>
              <a:tailEnd/>
            </a:ln>
          </p:spPr>
        </p:cxnSp>
        <p:cxnSp>
          <p:nvCxnSpPr>
            <p:cNvPr id="202" name="Straight Connector 13">
              <a:extLst>
                <a:ext uri="{FF2B5EF4-FFF2-40B4-BE49-F238E27FC236}">
                  <a16:creationId xmlns:a16="http://schemas.microsoft.com/office/drawing/2014/main" id="{B1B55CF5-548A-5BC1-3EE1-C5557114E44C}"/>
                </a:ext>
              </a:extLst>
            </p:cNvPr>
            <p:cNvCxnSpPr>
              <a:cxnSpLocks noChangeShapeType="1"/>
            </p:cNvCxnSpPr>
            <p:nvPr/>
          </p:nvCxnSpPr>
          <p:spPr bwMode="auto">
            <a:xfrm flipH="1" flipV="1">
              <a:off x="17861487" y="1403639"/>
              <a:ext cx="0" cy="5049330"/>
            </a:xfrm>
            <a:prstGeom prst="line">
              <a:avLst/>
            </a:prstGeom>
            <a:noFill/>
            <a:ln w="6350" algn="ctr">
              <a:solidFill>
                <a:schemeClr val="bg1">
                  <a:lumMod val="85000"/>
                </a:schemeClr>
              </a:solidFill>
              <a:prstDash val="sysDash"/>
              <a:round/>
              <a:headEnd/>
              <a:tailEnd/>
            </a:ln>
          </p:spPr>
        </p:cxnSp>
        <p:cxnSp>
          <p:nvCxnSpPr>
            <p:cNvPr id="204" name="Straight Connector 203">
              <a:extLst>
                <a:ext uri="{FF2B5EF4-FFF2-40B4-BE49-F238E27FC236}">
                  <a16:creationId xmlns:a16="http://schemas.microsoft.com/office/drawing/2014/main" id="{B799BF30-60E9-1441-3E3B-72185ED9459B}"/>
                </a:ext>
              </a:extLst>
            </p:cNvPr>
            <p:cNvCxnSpPr>
              <a:cxnSpLocks noChangeShapeType="1"/>
            </p:cNvCxnSpPr>
            <p:nvPr/>
          </p:nvCxnSpPr>
          <p:spPr bwMode="auto">
            <a:xfrm flipH="1" flipV="1">
              <a:off x="18003591" y="1403639"/>
              <a:ext cx="0" cy="5049330"/>
            </a:xfrm>
            <a:prstGeom prst="line">
              <a:avLst/>
            </a:prstGeom>
            <a:noFill/>
            <a:ln w="6350" algn="ctr">
              <a:solidFill>
                <a:schemeClr val="bg1">
                  <a:lumMod val="85000"/>
                </a:schemeClr>
              </a:solidFill>
              <a:prstDash val="sysDash"/>
              <a:round/>
              <a:headEnd/>
              <a:tailEnd/>
            </a:ln>
          </p:spPr>
        </p:cxnSp>
        <p:cxnSp>
          <p:nvCxnSpPr>
            <p:cNvPr id="206" name="Straight Connector 13">
              <a:extLst>
                <a:ext uri="{FF2B5EF4-FFF2-40B4-BE49-F238E27FC236}">
                  <a16:creationId xmlns:a16="http://schemas.microsoft.com/office/drawing/2014/main" id="{2425246B-2249-F5B0-D61E-74248BA84941}"/>
                </a:ext>
              </a:extLst>
            </p:cNvPr>
            <p:cNvCxnSpPr>
              <a:cxnSpLocks noChangeShapeType="1"/>
            </p:cNvCxnSpPr>
            <p:nvPr/>
          </p:nvCxnSpPr>
          <p:spPr bwMode="auto">
            <a:xfrm flipH="1" flipV="1">
              <a:off x="18145695" y="1403639"/>
              <a:ext cx="0" cy="5049330"/>
            </a:xfrm>
            <a:prstGeom prst="line">
              <a:avLst/>
            </a:prstGeom>
            <a:noFill/>
            <a:ln w="6350" algn="ctr">
              <a:solidFill>
                <a:schemeClr val="bg1">
                  <a:lumMod val="85000"/>
                </a:schemeClr>
              </a:solidFill>
              <a:prstDash val="sysDash"/>
              <a:round/>
              <a:headEnd/>
              <a:tailEnd/>
            </a:ln>
          </p:spPr>
        </p:cxnSp>
        <p:cxnSp>
          <p:nvCxnSpPr>
            <p:cNvPr id="207" name="Straight Connector 13">
              <a:extLst>
                <a:ext uri="{FF2B5EF4-FFF2-40B4-BE49-F238E27FC236}">
                  <a16:creationId xmlns:a16="http://schemas.microsoft.com/office/drawing/2014/main" id="{6FA4CE2C-2F1D-0797-CF87-DDF9B9C5D2FD}"/>
                </a:ext>
              </a:extLst>
            </p:cNvPr>
            <p:cNvCxnSpPr>
              <a:cxnSpLocks noChangeShapeType="1"/>
            </p:cNvCxnSpPr>
            <p:nvPr/>
          </p:nvCxnSpPr>
          <p:spPr bwMode="auto">
            <a:xfrm flipH="1" flipV="1">
              <a:off x="18856217" y="1113781"/>
              <a:ext cx="0" cy="5339188"/>
            </a:xfrm>
            <a:prstGeom prst="line">
              <a:avLst/>
            </a:prstGeom>
            <a:noFill/>
            <a:ln w="6350" algn="ctr">
              <a:solidFill>
                <a:schemeClr val="bg1">
                  <a:lumMod val="50000"/>
                </a:schemeClr>
              </a:solidFill>
              <a:prstDash val="sysDash"/>
              <a:round/>
              <a:headEnd/>
              <a:tailEnd/>
            </a:ln>
          </p:spPr>
        </p:cxnSp>
        <p:cxnSp>
          <p:nvCxnSpPr>
            <p:cNvPr id="208" name="Straight Connector 13">
              <a:extLst>
                <a:ext uri="{FF2B5EF4-FFF2-40B4-BE49-F238E27FC236}">
                  <a16:creationId xmlns:a16="http://schemas.microsoft.com/office/drawing/2014/main" id="{D9CFF92E-9026-9B09-E44E-01B3285A6742}"/>
                </a:ext>
              </a:extLst>
            </p:cNvPr>
            <p:cNvCxnSpPr>
              <a:cxnSpLocks noChangeShapeType="1"/>
            </p:cNvCxnSpPr>
            <p:nvPr/>
          </p:nvCxnSpPr>
          <p:spPr bwMode="auto">
            <a:xfrm flipH="1" flipV="1">
              <a:off x="18429904" y="1403639"/>
              <a:ext cx="0" cy="5049330"/>
            </a:xfrm>
            <a:prstGeom prst="line">
              <a:avLst/>
            </a:prstGeom>
            <a:noFill/>
            <a:ln w="6350" algn="ctr">
              <a:solidFill>
                <a:schemeClr val="bg1">
                  <a:lumMod val="85000"/>
                </a:schemeClr>
              </a:solidFill>
              <a:prstDash val="sysDash"/>
              <a:round/>
              <a:headEnd/>
              <a:tailEnd/>
            </a:ln>
          </p:spPr>
        </p:cxnSp>
        <p:cxnSp>
          <p:nvCxnSpPr>
            <p:cNvPr id="210" name="Straight Connector 209">
              <a:extLst>
                <a:ext uri="{FF2B5EF4-FFF2-40B4-BE49-F238E27FC236}">
                  <a16:creationId xmlns:a16="http://schemas.microsoft.com/office/drawing/2014/main" id="{9AA3B836-2626-E6B5-F81E-97EBCE3F790C}"/>
                </a:ext>
              </a:extLst>
            </p:cNvPr>
            <p:cNvCxnSpPr>
              <a:cxnSpLocks noChangeShapeType="1"/>
            </p:cNvCxnSpPr>
            <p:nvPr/>
          </p:nvCxnSpPr>
          <p:spPr bwMode="auto">
            <a:xfrm flipH="1" flipV="1">
              <a:off x="18572008" y="1403639"/>
              <a:ext cx="0" cy="5049330"/>
            </a:xfrm>
            <a:prstGeom prst="line">
              <a:avLst/>
            </a:prstGeom>
            <a:noFill/>
            <a:ln w="6350" algn="ctr">
              <a:solidFill>
                <a:schemeClr val="bg1">
                  <a:lumMod val="85000"/>
                </a:schemeClr>
              </a:solidFill>
              <a:prstDash val="sysDash"/>
              <a:round/>
              <a:headEnd/>
              <a:tailEnd/>
            </a:ln>
          </p:spPr>
        </p:cxnSp>
        <p:cxnSp>
          <p:nvCxnSpPr>
            <p:cNvPr id="212" name="Straight Connector 13">
              <a:extLst>
                <a:ext uri="{FF2B5EF4-FFF2-40B4-BE49-F238E27FC236}">
                  <a16:creationId xmlns:a16="http://schemas.microsoft.com/office/drawing/2014/main" id="{987E8D3A-20ED-5C7B-FF57-72DC3DF5675B}"/>
                </a:ext>
              </a:extLst>
            </p:cNvPr>
            <p:cNvCxnSpPr>
              <a:cxnSpLocks noChangeShapeType="1"/>
            </p:cNvCxnSpPr>
            <p:nvPr/>
          </p:nvCxnSpPr>
          <p:spPr bwMode="auto">
            <a:xfrm flipH="1" flipV="1">
              <a:off x="18714113" y="1403639"/>
              <a:ext cx="0" cy="5049330"/>
            </a:xfrm>
            <a:prstGeom prst="line">
              <a:avLst/>
            </a:prstGeom>
            <a:noFill/>
            <a:ln w="6350" algn="ctr">
              <a:solidFill>
                <a:schemeClr val="bg1">
                  <a:lumMod val="85000"/>
                </a:schemeClr>
              </a:solidFill>
              <a:prstDash val="sysDash"/>
              <a:round/>
              <a:headEnd/>
              <a:tailEnd/>
            </a:ln>
          </p:spPr>
        </p:cxnSp>
        <p:cxnSp>
          <p:nvCxnSpPr>
            <p:cNvPr id="214" name="Straight Connector 13">
              <a:extLst>
                <a:ext uri="{FF2B5EF4-FFF2-40B4-BE49-F238E27FC236}">
                  <a16:creationId xmlns:a16="http://schemas.microsoft.com/office/drawing/2014/main" id="{D1E93F8C-A0C9-796F-0122-1E1DC1E139C0}"/>
                </a:ext>
              </a:extLst>
            </p:cNvPr>
            <p:cNvCxnSpPr>
              <a:cxnSpLocks noChangeShapeType="1"/>
            </p:cNvCxnSpPr>
            <p:nvPr/>
          </p:nvCxnSpPr>
          <p:spPr bwMode="auto">
            <a:xfrm flipH="1" flipV="1">
              <a:off x="19424636" y="1113781"/>
              <a:ext cx="0" cy="5339188"/>
            </a:xfrm>
            <a:prstGeom prst="line">
              <a:avLst/>
            </a:prstGeom>
            <a:noFill/>
            <a:ln w="6350" algn="ctr">
              <a:solidFill>
                <a:schemeClr val="bg1">
                  <a:lumMod val="50000"/>
                </a:schemeClr>
              </a:solidFill>
              <a:prstDash val="sysDash"/>
              <a:round/>
              <a:headEnd/>
              <a:tailEnd/>
            </a:ln>
          </p:spPr>
        </p:cxnSp>
        <p:cxnSp>
          <p:nvCxnSpPr>
            <p:cNvPr id="216" name="Straight Connector 13">
              <a:extLst>
                <a:ext uri="{FF2B5EF4-FFF2-40B4-BE49-F238E27FC236}">
                  <a16:creationId xmlns:a16="http://schemas.microsoft.com/office/drawing/2014/main" id="{B959D857-8189-CD02-966C-70A2F38919B6}"/>
                </a:ext>
              </a:extLst>
            </p:cNvPr>
            <p:cNvCxnSpPr>
              <a:cxnSpLocks noChangeShapeType="1"/>
            </p:cNvCxnSpPr>
            <p:nvPr/>
          </p:nvCxnSpPr>
          <p:spPr bwMode="auto">
            <a:xfrm flipH="1" flipV="1">
              <a:off x="18998323" y="1403639"/>
              <a:ext cx="0" cy="5049330"/>
            </a:xfrm>
            <a:prstGeom prst="line">
              <a:avLst/>
            </a:prstGeom>
            <a:noFill/>
            <a:ln w="6350" algn="ctr">
              <a:solidFill>
                <a:schemeClr val="bg1">
                  <a:lumMod val="85000"/>
                </a:schemeClr>
              </a:solidFill>
              <a:prstDash val="sysDash"/>
              <a:round/>
              <a:headEnd/>
              <a:tailEnd/>
            </a:ln>
          </p:spPr>
        </p:cxnSp>
        <p:cxnSp>
          <p:nvCxnSpPr>
            <p:cNvPr id="218" name="Straight Connector 217">
              <a:extLst>
                <a:ext uri="{FF2B5EF4-FFF2-40B4-BE49-F238E27FC236}">
                  <a16:creationId xmlns:a16="http://schemas.microsoft.com/office/drawing/2014/main" id="{18E05A56-C21A-1010-B285-41A6DB754D6F}"/>
                </a:ext>
              </a:extLst>
            </p:cNvPr>
            <p:cNvCxnSpPr>
              <a:cxnSpLocks noChangeShapeType="1"/>
            </p:cNvCxnSpPr>
            <p:nvPr/>
          </p:nvCxnSpPr>
          <p:spPr bwMode="auto">
            <a:xfrm flipH="1" flipV="1">
              <a:off x="19140427" y="1403639"/>
              <a:ext cx="0" cy="5049330"/>
            </a:xfrm>
            <a:prstGeom prst="line">
              <a:avLst/>
            </a:prstGeom>
            <a:noFill/>
            <a:ln w="6350" algn="ctr">
              <a:solidFill>
                <a:schemeClr val="bg1">
                  <a:lumMod val="85000"/>
                </a:schemeClr>
              </a:solidFill>
              <a:prstDash val="sysDash"/>
              <a:round/>
              <a:headEnd/>
              <a:tailEnd/>
            </a:ln>
          </p:spPr>
        </p:cxnSp>
        <p:cxnSp>
          <p:nvCxnSpPr>
            <p:cNvPr id="219" name="Straight Connector 13">
              <a:extLst>
                <a:ext uri="{FF2B5EF4-FFF2-40B4-BE49-F238E27FC236}">
                  <a16:creationId xmlns:a16="http://schemas.microsoft.com/office/drawing/2014/main" id="{EA669F44-18A3-4B0D-1982-0A805F84A769}"/>
                </a:ext>
              </a:extLst>
            </p:cNvPr>
            <p:cNvCxnSpPr>
              <a:cxnSpLocks noChangeShapeType="1"/>
            </p:cNvCxnSpPr>
            <p:nvPr/>
          </p:nvCxnSpPr>
          <p:spPr bwMode="auto">
            <a:xfrm flipH="1" flipV="1">
              <a:off x="19282531" y="1403639"/>
              <a:ext cx="0" cy="5049330"/>
            </a:xfrm>
            <a:prstGeom prst="line">
              <a:avLst/>
            </a:prstGeom>
            <a:noFill/>
            <a:ln w="6350" algn="ctr">
              <a:solidFill>
                <a:schemeClr val="bg1">
                  <a:lumMod val="85000"/>
                </a:schemeClr>
              </a:solidFill>
              <a:prstDash val="sysDash"/>
              <a:round/>
              <a:headEnd/>
              <a:tailEnd/>
            </a:ln>
          </p:spPr>
        </p:cxnSp>
        <p:cxnSp>
          <p:nvCxnSpPr>
            <p:cNvPr id="220" name="Straight Connector 13">
              <a:extLst>
                <a:ext uri="{FF2B5EF4-FFF2-40B4-BE49-F238E27FC236}">
                  <a16:creationId xmlns:a16="http://schemas.microsoft.com/office/drawing/2014/main" id="{6436E028-57D3-F647-C44B-78D224DC183B}"/>
                </a:ext>
              </a:extLst>
            </p:cNvPr>
            <p:cNvCxnSpPr>
              <a:cxnSpLocks noChangeShapeType="1"/>
            </p:cNvCxnSpPr>
            <p:nvPr/>
          </p:nvCxnSpPr>
          <p:spPr bwMode="auto">
            <a:xfrm flipH="1" flipV="1">
              <a:off x="19993053" y="1113781"/>
              <a:ext cx="0" cy="5339188"/>
            </a:xfrm>
            <a:prstGeom prst="line">
              <a:avLst/>
            </a:prstGeom>
            <a:noFill/>
            <a:ln w="6350" algn="ctr">
              <a:solidFill>
                <a:schemeClr val="bg1">
                  <a:lumMod val="50000"/>
                </a:schemeClr>
              </a:solidFill>
              <a:prstDash val="sysDash"/>
              <a:round/>
              <a:headEnd/>
              <a:tailEnd/>
            </a:ln>
          </p:spPr>
        </p:cxnSp>
        <p:cxnSp>
          <p:nvCxnSpPr>
            <p:cNvPr id="222" name="Straight Connector 13">
              <a:extLst>
                <a:ext uri="{FF2B5EF4-FFF2-40B4-BE49-F238E27FC236}">
                  <a16:creationId xmlns:a16="http://schemas.microsoft.com/office/drawing/2014/main" id="{D62011A1-EC7C-3A38-07BD-80EA1D9EA6A3}"/>
                </a:ext>
              </a:extLst>
            </p:cNvPr>
            <p:cNvCxnSpPr>
              <a:cxnSpLocks noChangeShapeType="1"/>
            </p:cNvCxnSpPr>
            <p:nvPr/>
          </p:nvCxnSpPr>
          <p:spPr bwMode="auto">
            <a:xfrm flipH="1" flipV="1">
              <a:off x="19566740" y="1403639"/>
              <a:ext cx="0" cy="5049330"/>
            </a:xfrm>
            <a:prstGeom prst="line">
              <a:avLst/>
            </a:prstGeom>
            <a:noFill/>
            <a:ln w="6350" algn="ctr">
              <a:solidFill>
                <a:schemeClr val="bg1">
                  <a:lumMod val="85000"/>
                </a:schemeClr>
              </a:solidFill>
              <a:prstDash val="sysDash"/>
              <a:round/>
              <a:headEnd/>
              <a:tailEnd/>
            </a:ln>
          </p:spPr>
        </p:cxnSp>
        <p:cxnSp>
          <p:nvCxnSpPr>
            <p:cNvPr id="235" name="Straight Connector 234">
              <a:extLst>
                <a:ext uri="{FF2B5EF4-FFF2-40B4-BE49-F238E27FC236}">
                  <a16:creationId xmlns:a16="http://schemas.microsoft.com/office/drawing/2014/main" id="{69D2BA42-5974-E0DB-E70D-F0CF9B48086E}"/>
                </a:ext>
              </a:extLst>
            </p:cNvPr>
            <p:cNvCxnSpPr>
              <a:cxnSpLocks noChangeShapeType="1"/>
            </p:cNvCxnSpPr>
            <p:nvPr/>
          </p:nvCxnSpPr>
          <p:spPr bwMode="auto">
            <a:xfrm flipH="1" flipV="1">
              <a:off x="19708845" y="1403639"/>
              <a:ext cx="0" cy="5049330"/>
            </a:xfrm>
            <a:prstGeom prst="line">
              <a:avLst/>
            </a:prstGeom>
            <a:noFill/>
            <a:ln w="6350" algn="ctr">
              <a:solidFill>
                <a:schemeClr val="bg1">
                  <a:lumMod val="85000"/>
                </a:schemeClr>
              </a:solidFill>
              <a:prstDash val="sysDash"/>
              <a:round/>
              <a:headEnd/>
              <a:tailEnd/>
            </a:ln>
          </p:spPr>
        </p:cxnSp>
        <p:cxnSp>
          <p:nvCxnSpPr>
            <p:cNvPr id="236" name="Straight Connector 13">
              <a:extLst>
                <a:ext uri="{FF2B5EF4-FFF2-40B4-BE49-F238E27FC236}">
                  <a16:creationId xmlns:a16="http://schemas.microsoft.com/office/drawing/2014/main" id="{3E5D824B-9F9C-4459-DB26-A93EC1324F8D}"/>
                </a:ext>
              </a:extLst>
            </p:cNvPr>
            <p:cNvCxnSpPr>
              <a:cxnSpLocks noChangeShapeType="1"/>
            </p:cNvCxnSpPr>
            <p:nvPr/>
          </p:nvCxnSpPr>
          <p:spPr bwMode="auto">
            <a:xfrm flipH="1" flipV="1">
              <a:off x="19850949" y="1403639"/>
              <a:ext cx="0" cy="5049330"/>
            </a:xfrm>
            <a:prstGeom prst="line">
              <a:avLst/>
            </a:prstGeom>
            <a:noFill/>
            <a:ln w="6350" algn="ctr">
              <a:solidFill>
                <a:schemeClr val="bg1">
                  <a:lumMod val="85000"/>
                </a:schemeClr>
              </a:solidFill>
              <a:prstDash val="sysDash"/>
              <a:round/>
              <a:headEnd/>
              <a:tailEnd/>
            </a:ln>
          </p:spPr>
        </p:cxnSp>
        <p:cxnSp>
          <p:nvCxnSpPr>
            <p:cNvPr id="84" name="Straight Connector 13">
              <a:extLst>
                <a:ext uri="{FF2B5EF4-FFF2-40B4-BE49-F238E27FC236}">
                  <a16:creationId xmlns:a16="http://schemas.microsoft.com/office/drawing/2014/main" id="{3D3AB332-245C-61EE-7DE2-D8187753AA74}"/>
                </a:ext>
              </a:extLst>
            </p:cNvPr>
            <p:cNvCxnSpPr>
              <a:cxnSpLocks noChangeShapeType="1"/>
            </p:cNvCxnSpPr>
            <p:nvPr/>
          </p:nvCxnSpPr>
          <p:spPr bwMode="auto">
            <a:xfrm flipH="1" flipV="1">
              <a:off x="20561472" y="1113781"/>
              <a:ext cx="0" cy="5339188"/>
            </a:xfrm>
            <a:prstGeom prst="line">
              <a:avLst/>
            </a:prstGeom>
            <a:noFill/>
            <a:ln w="6350" algn="ctr">
              <a:solidFill>
                <a:schemeClr val="bg1">
                  <a:lumMod val="50000"/>
                </a:schemeClr>
              </a:solidFill>
              <a:prstDash val="sysDash"/>
              <a:round/>
              <a:headEnd/>
              <a:tailEnd/>
            </a:ln>
          </p:spPr>
        </p:cxnSp>
        <p:cxnSp>
          <p:nvCxnSpPr>
            <p:cNvPr id="96" name="Straight Connector 13">
              <a:extLst>
                <a:ext uri="{FF2B5EF4-FFF2-40B4-BE49-F238E27FC236}">
                  <a16:creationId xmlns:a16="http://schemas.microsoft.com/office/drawing/2014/main" id="{EAE8CF7F-F659-3739-77F4-0CA0947ACCB0}"/>
                </a:ext>
              </a:extLst>
            </p:cNvPr>
            <p:cNvCxnSpPr>
              <a:cxnSpLocks noChangeShapeType="1"/>
            </p:cNvCxnSpPr>
            <p:nvPr/>
          </p:nvCxnSpPr>
          <p:spPr bwMode="auto">
            <a:xfrm flipH="1" flipV="1">
              <a:off x="20135158" y="1403639"/>
              <a:ext cx="0" cy="5049330"/>
            </a:xfrm>
            <a:prstGeom prst="line">
              <a:avLst/>
            </a:prstGeom>
            <a:noFill/>
            <a:ln w="6350" algn="ctr">
              <a:solidFill>
                <a:schemeClr val="bg1">
                  <a:lumMod val="85000"/>
                </a:schemeClr>
              </a:solidFill>
              <a:prstDash val="sysDash"/>
              <a:round/>
              <a:headEnd/>
              <a:tailEnd/>
            </a:ln>
          </p:spPr>
        </p:cxnSp>
        <p:cxnSp>
          <p:nvCxnSpPr>
            <p:cNvPr id="97" name="Straight Connector 96">
              <a:extLst>
                <a:ext uri="{FF2B5EF4-FFF2-40B4-BE49-F238E27FC236}">
                  <a16:creationId xmlns:a16="http://schemas.microsoft.com/office/drawing/2014/main" id="{9046AB7C-B417-4034-B786-6EB6C8F47BF0}"/>
                </a:ext>
              </a:extLst>
            </p:cNvPr>
            <p:cNvCxnSpPr>
              <a:cxnSpLocks noChangeShapeType="1"/>
            </p:cNvCxnSpPr>
            <p:nvPr/>
          </p:nvCxnSpPr>
          <p:spPr bwMode="auto">
            <a:xfrm flipH="1" flipV="1">
              <a:off x="20277262" y="1403639"/>
              <a:ext cx="0" cy="5049330"/>
            </a:xfrm>
            <a:prstGeom prst="line">
              <a:avLst/>
            </a:prstGeom>
            <a:noFill/>
            <a:ln w="6350" algn="ctr">
              <a:solidFill>
                <a:schemeClr val="bg1">
                  <a:lumMod val="85000"/>
                </a:schemeClr>
              </a:solidFill>
              <a:prstDash val="sysDash"/>
              <a:round/>
              <a:headEnd/>
              <a:tailEnd/>
            </a:ln>
          </p:spPr>
        </p:cxnSp>
        <p:cxnSp>
          <p:nvCxnSpPr>
            <p:cNvPr id="107" name="Straight Connector 13">
              <a:extLst>
                <a:ext uri="{FF2B5EF4-FFF2-40B4-BE49-F238E27FC236}">
                  <a16:creationId xmlns:a16="http://schemas.microsoft.com/office/drawing/2014/main" id="{88B1D210-7420-F4FA-F157-45362189062D}"/>
                </a:ext>
              </a:extLst>
            </p:cNvPr>
            <p:cNvCxnSpPr>
              <a:cxnSpLocks noChangeShapeType="1"/>
            </p:cNvCxnSpPr>
            <p:nvPr/>
          </p:nvCxnSpPr>
          <p:spPr bwMode="auto">
            <a:xfrm flipH="1" flipV="1">
              <a:off x="20419368" y="1403639"/>
              <a:ext cx="0" cy="5049330"/>
            </a:xfrm>
            <a:prstGeom prst="line">
              <a:avLst/>
            </a:prstGeom>
            <a:noFill/>
            <a:ln w="6350" algn="ctr">
              <a:solidFill>
                <a:schemeClr val="bg1">
                  <a:lumMod val="85000"/>
                </a:schemeClr>
              </a:solidFill>
              <a:prstDash val="sysDash"/>
              <a:round/>
              <a:headEnd/>
              <a:tailEnd/>
            </a:ln>
          </p:spPr>
        </p:cxnSp>
      </p:grpSp>
      <p:sp>
        <p:nvSpPr>
          <p:cNvPr id="3" name="Text Placeholder 2">
            <a:extLst>
              <a:ext uri="{FF2B5EF4-FFF2-40B4-BE49-F238E27FC236}">
                <a16:creationId xmlns:a16="http://schemas.microsoft.com/office/drawing/2014/main" id="{7B3E517C-F01A-B3C8-2548-05F39DB252EA}"/>
              </a:ext>
            </a:extLst>
          </p:cNvPr>
          <p:cNvSpPr>
            <a:spLocks noGrp="1"/>
          </p:cNvSpPr>
          <p:nvPr>
            <p:ph type="body" sz="quarter" idx="14"/>
          </p:nvPr>
        </p:nvSpPr>
        <p:spPr>
          <a:xfrm>
            <a:off x="273752" y="318889"/>
            <a:ext cx="11449050" cy="288000"/>
          </a:xfrm>
        </p:spPr>
        <p:txBody>
          <a:bodyPr/>
          <a:lstStyle/>
          <a:p>
            <a:r>
              <a:rPr lang="en-US" sz="2800">
                <a:solidFill>
                  <a:schemeClr val="tx1"/>
                </a:solidFill>
                <a:latin typeface="+mj-lt"/>
              </a:rPr>
              <a:t>Project Plan &amp; Deliverables</a:t>
            </a:r>
          </a:p>
        </p:txBody>
      </p:sp>
      <p:sp>
        <p:nvSpPr>
          <p:cNvPr id="102" name="Rectangle 101">
            <a:extLst>
              <a:ext uri="{FF2B5EF4-FFF2-40B4-BE49-F238E27FC236}">
                <a16:creationId xmlns:a16="http://schemas.microsoft.com/office/drawing/2014/main" id="{FF45FCE5-A88A-B370-D987-0CA7E4BBA96F}"/>
              </a:ext>
            </a:extLst>
          </p:cNvPr>
          <p:cNvSpPr/>
          <p:nvPr/>
        </p:nvSpPr>
        <p:spPr>
          <a:xfrm>
            <a:off x="746125" y="1253587"/>
            <a:ext cx="7958927" cy="196990"/>
          </a:xfrm>
          <a:prstGeom prst="rect">
            <a:avLst/>
          </a:prstGeom>
          <a:solidFill>
            <a:schemeClr val="tx1">
              <a:lumMod val="40000"/>
              <a:lumOff val="60000"/>
            </a:scheme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75" b="1" i="0" u="none" strike="noStrike" kern="0" cap="none" spc="0" normalizeH="0" baseline="0" noProof="0">
                <a:ln>
                  <a:noFill/>
                </a:ln>
                <a:solidFill>
                  <a:srgbClr val="FFFFFF"/>
                </a:solidFill>
                <a:effectLst/>
                <a:uLnTx/>
                <a:uFillTx/>
                <a:latin typeface="Arial"/>
                <a:ea typeface="+mn-ea"/>
                <a:cs typeface="+mn-cs"/>
              </a:rPr>
              <a:t>Key Activities</a:t>
            </a:r>
          </a:p>
        </p:txBody>
      </p:sp>
      <p:sp>
        <p:nvSpPr>
          <p:cNvPr id="103" name="Rectangle 102">
            <a:extLst>
              <a:ext uri="{FF2B5EF4-FFF2-40B4-BE49-F238E27FC236}">
                <a16:creationId xmlns:a16="http://schemas.microsoft.com/office/drawing/2014/main" id="{D288E0AE-41F4-A2BB-C39C-02CBDF1AC34D}"/>
              </a:ext>
            </a:extLst>
          </p:cNvPr>
          <p:cNvSpPr/>
          <p:nvPr/>
        </p:nvSpPr>
        <p:spPr bwMode="auto">
          <a:xfrm rot="16200000">
            <a:off x="-25648" y="2784347"/>
            <a:ext cx="938177" cy="402908"/>
          </a:xfrm>
          <a:prstGeom prst="rect">
            <a:avLst/>
          </a:prstGeom>
          <a:solidFill>
            <a:schemeClr val="bg2">
              <a:lumMod val="75000"/>
            </a:schemeClr>
          </a:solidFill>
          <a:ln w="9525">
            <a:noFill/>
            <a:miter lim="800000"/>
            <a:headEnd/>
            <a:tailEnd/>
          </a:ln>
        </p:spPr>
        <p:txBody>
          <a:bodyPr lIns="36000" tIns="34290" rIns="36000" bIns="34290" rtlCol="0" anchor="ctr"/>
          <a:lstStyle/>
          <a:p>
            <a:pPr marL="0" marR="0" lvl="0" indent="1191" algn="ctr" defTabSz="457200" rtl="0" eaLnBrk="1" fontAlgn="base" latinLnBrk="0" hangingPunct="1">
              <a:lnSpc>
                <a:spcPct val="100000"/>
              </a:lnSpc>
              <a:spcBef>
                <a:spcPts val="225"/>
              </a:spcBef>
              <a:spcAft>
                <a:spcPct val="0"/>
              </a:spcAft>
              <a:buClr>
                <a:srgbClr val="000000"/>
              </a:buClr>
              <a:buSzTx/>
              <a:buFontTx/>
              <a:buNone/>
              <a:tabLst>
                <a:tab pos="4927874" algn="l"/>
              </a:tabLst>
              <a:defRPr/>
            </a:pPr>
            <a:r>
              <a:rPr kumimoji="0" lang="en-US" sz="1100" b="1" i="0" u="none" strike="noStrike" kern="0" cap="none" spc="0" normalizeH="0" baseline="0" noProof="0">
                <a:ln>
                  <a:noFill/>
                </a:ln>
                <a:solidFill>
                  <a:srgbClr val="FFFFFF"/>
                </a:solidFill>
                <a:effectLst/>
                <a:uLnTx/>
                <a:uFillTx/>
                <a:latin typeface="Aptos" panose="020B0004020202020204" pitchFamily="34" charset="0"/>
              </a:rPr>
              <a:t>Plan</a:t>
            </a:r>
            <a:endParaRPr kumimoji="0" lang="en-IN" sz="1100" b="1" i="0" u="none" strike="noStrike" kern="0" cap="none" spc="0" normalizeH="0" baseline="0" noProof="0">
              <a:ln>
                <a:noFill/>
              </a:ln>
              <a:solidFill>
                <a:srgbClr val="FFFFFF"/>
              </a:solidFill>
              <a:effectLst/>
              <a:uLnTx/>
              <a:uFillTx/>
              <a:latin typeface="Aptos" panose="020B0004020202020204" pitchFamily="34" charset="0"/>
            </a:endParaRPr>
          </a:p>
        </p:txBody>
      </p:sp>
      <p:sp>
        <p:nvSpPr>
          <p:cNvPr id="113" name="Rectangle 112">
            <a:extLst>
              <a:ext uri="{FF2B5EF4-FFF2-40B4-BE49-F238E27FC236}">
                <a16:creationId xmlns:a16="http://schemas.microsoft.com/office/drawing/2014/main" id="{3BD479CB-B96D-2FBA-5E4D-366FE25CA2FC}"/>
              </a:ext>
            </a:extLst>
          </p:cNvPr>
          <p:cNvSpPr/>
          <p:nvPr/>
        </p:nvSpPr>
        <p:spPr bwMode="auto">
          <a:xfrm rot="16200000">
            <a:off x="-327842" y="4093042"/>
            <a:ext cx="1542564" cy="402908"/>
          </a:xfrm>
          <a:prstGeom prst="rect">
            <a:avLst/>
          </a:prstGeom>
          <a:solidFill>
            <a:schemeClr val="accent3"/>
          </a:solidFill>
          <a:ln w="9525">
            <a:noFill/>
            <a:miter lim="800000"/>
            <a:headEnd/>
            <a:tailEnd/>
          </a:ln>
        </p:spPr>
        <p:txBody>
          <a:bodyPr lIns="36000" tIns="34290" rIns="36000" bIns="34290" rtlCol="0" anchor="ctr"/>
          <a:lstStyle/>
          <a:p>
            <a:pPr indent="1191" algn="ctr" defTabSz="457200" fontAlgn="base">
              <a:spcBef>
                <a:spcPts val="225"/>
              </a:spcBef>
              <a:spcAft>
                <a:spcPct val="0"/>
              </a:spcAft>
              <a:buClr>
                <a:srgbClr val="000000"/>
              </a:buClr>
              <a:tabLst>
                <a:tab pos="4927874" algn="l"/>
              </a:tabLst>
              <a:defRPr/>
            </a:pPr>
            <a:r>
              <a:rPr lang="en-IN" sz="1100" b="1" kern="0">
                <a:solidFill>
                  <a:srgbClr val="FFFFFF"/>
                </a:solidFill>
                <a:latin typeface="Aptos" panose="020B0004020202020204" pitchFamily="34" charset="0"/>
              </a:rPr>
              <a:t>Discover - Analyse</a:t>
            </a:r>
          </a:p>
        </p:txBody>
      </p:sp>
      <p:sp>
        <p:nvSpPr>
          <p:cNvPr id="114" name="Rectangle 113">
            <a:extLst>
              <a:ext uri="{FF2B5EF4-FFF2-40B4-BE49-F238E27FC236}">
                <a16:creationId xmlns:a16="http://schemas.microsoft.com/office/drawing/2014/main" id="{7C7F3323-A7D3-6F6D-1E08-D965D05C352E}"/>
              </a:ext>
            </a:extLst>
          </p:cNvPr>
          <p:cNvSpPr/>
          <p:nvPr/>
        </p:nvSpPr>
        <p:spPr bwMode="auto">
          <a:xfrm rot="16200000">
            <a:off x="-17735" y="1785456"/>
            <a:ext cx="922352" cy="402908"/>
          </a:xfrm>
          <a:prstGeom prst="rect">
            <a:avLst/>
          </a:prstGeom>
          <a:solidFill>
            <a:schemeClr val="bg2">
              <a:lumMod val="60000"/>
              <a:lumOff val="40000"/>
            </a:schemeClr>
          </a:solidFill>
          <a:ln w="9525">
            <a:noFill/>
            <a:miter lim="800000"/>
            <a:headEnd/>
            <a:tailEnd/>
          </a:ln>
        </p:spPr>
        <p:txBody>
          <a:bodyPr lIns="36000" tIns="34290" rIns="36000" bIns="34290" rtlCol="0" anchor="ctr"/>
          <a:lstStyle/>
          <a:p>
            <a:pPr marL="0" marR="0" lvl="0" indent="1191" algn="ctr" defTabSz="457200" rtl="0" eaLnBrk="1" fontAlgn="base" latinLnBrk="0" hangingPunct="1">
              <a:lnSpc>
                <a:spcPct val="100000"/>
              </a:lnSpc>
              <a:spcBef>
                <a:spcPts val="225"/>
              </a:spcBef>
              <a:spcAft>
                <a:spcPct val="0"/>
              </a:spcAft>
              <a:buClr>
                <a:srgbClr val="000000"/>
              </a:buClr>
              <a:buSzTx/>
              <a:buFontTx/>
              <a:buNone/>
              <a:tabLst>
                <a:tab pos="4927874" algn="l"/>
              </a:tabLst>
              <a:defRPr/>
            </a:pPr>
            <a:r>
              <a:rPr kumimoji="0" lang="en-IN" sz="1100" b="1" i="0" u="none" strike="noStrike" kern="0" cap="none" spc="0" normalizeH="0" baseline="0" noProof="0">
                <a:ln>
                  <a:noFill/>
                </a:ln>
                <a:solidFill>
                  <a:schemeClr val="bg1"/>
                </a:solidFill>
                <a:effectLst/>
                <a:uLnTx/>
                <a:uFillTx/>
                <a:latin typeface="Aptos" panose="020B0004020202020204" pitchFamily="34" charset="0"/>
              </a:rPr>
              <a:t>Engagement</a:t>
            </a:r>
          </a:p>
        </p:txBody>
      </p:sp>
      <p:sp>
        <p:nvSpPr>
          <p:cNvPr id="224" name="Text Box 224">
            <a:extLst>
              <a:ext uri="{FF2B5EF4-FFF2-40B4-BE49-F238E27FC236}">
                <a16:creationId xmlns:a16="http://schemas.microsoft.com/office/drawing/2014/main" id="{9140F5F5-DE2B-B723-A682-D42A144CBCB7}"/>
              </a:ext>
            </a:extLst>
          </p:cNvPr>
          <p:cNvSpPr txBox="1">
            <a:spLocks noChangeArrowheads="1"/>
          </p:cNvSpPr>
          <p:nvPr/>
        </p:nvSpPr>
        <p:spPr bwMode="gray">
          <a:xfrm>
            <a:off x="929519" y="1038023"/>
            <a:ext cx="367780" cy="173637"/>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lang="en-US" sz="1100" b="1" kern="0">
                <a:solidFill>
                  <a:srgbClr val="404040">
                    <a:lumMod val="50000"/>
                  </a:srgbClr>
                </a:solidFill>
                <a:latin typeface="Aptos" panose="020B0004020202020204" pitchFamily="34" charset="0"/>
              </a:rPr>
              <a:t>W</a:t>
            </a:r>
            <a:r>
              <a:rPr kumimoji="0" lang="en-US" sz="1100" b="1" i="0" u="none" strike="noStrike" kern="0" cap="none" spc="0" normalizeH="0" baseline="0" noProof="0">
                <a:ln>
                  <a:noFill/>
                </a:ln>
                <a:solidFill>
                  <a:srgbClr val="404040">
                    <a:lumMod val="50000"/>
                  </a:srgbClr>
                </a:solidFill>
                <a:effectLst/>
                <a:uLnTx/>
                <a:uFillTx/>
                <a:latin typeface="Aptos" panose="020B0004020202020204" pitchFamily="34" charset="0"/>
              </a:rPr>
              <a:t> 1</a:t>
            </a:r>
          </a:p>
        </p:txBody>
      </p:sp>
      <p:sp>
        <p:nvSpPr>
          <p:cNvPr id="225" name="Text Box 224">
            <a:extLst>
              <a:ext uri="{FF2B5EF4-FFF2-40B4-BE49-F238E27FC236}">
                <a16:creationId xmlns:a16="http://schemas.microsoft.com/office/drawing/2014/main" id="{DF3AD807-05A4-ED62-3B34-68092AD366CC}"/>
              </a:ext>
            </a:extLst>
          </p:cNvPr>
          <p:cNvSpPr txBox="1">
            <a:spLocks noChangeArrowheads="1"/>
          </p:cNvSpPr>
          <p:nvPr/>
        </p:nvSpPr>
        <p:spPr bwMode="gray">
          <a:xfrm>
            <a:off x="1651141"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W2</a:t>
            </a:r>
          </a:p>
        </p:txBody>
      </p:sp>
      <p:sp>
        <p:nvSpPr>
          <p:cNvPr id="226" name="Text Box 224">
            <a:extLst>
              <a:ext uri="{FF2B5EF4-FFF2-40B4-BE49-F238E27FC236}">
                <a16:creationId xmlns:a16="http://schemas.microsoft.com/office/drawing/2014/main" id="{16B679F7-FE45-7B28-FAC8-D53D7AB3C571}"/>
              </a:ext>
            </a:extLst>
          </p:cNvPr>
          <p:cNvSpPr txBox="1">
            <a:spLocks noChangeArrowheads="1"/>
          </p:cNvSpPr>
          <p:nvPr/>
        </p:nvSpPr>
        <p:spPr bwMode="gray">
          <a:xfrm>
            <a:off x="2372763"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3</a:t>
            </a:r>
          </a:p>
        </p:txBody>
      </p:sp>
      <p:sp>
        <p:nvSpPr>
          <p:cNvPr id="227" name="Text Box 224">
            <a:extLst>
              <a:ext uri="{FF2B5EF4-FFF2-40B4-BE49-F238E27FC236}">
                <a16:creationId xmlns:a16="http://schemas.microsoft.com/office/drawing/2014/main" id="{A3811491-F6DE-589C-CFA6-213242F2F218}"/>
              </a:ext>
            </a:extLst>
          </p:cNvPr>
          <p:cNvSpPr txBox="1">
            <a:spLocks noChangeArrowheads="1"/>
          </p:cNvSpPr>
          <p:nvPr/>
        </p:nvSpPr>
        <p:spPr bwMode="gray">
          <a:xfrm>
            <a:off x="3094385"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4</a:t>
            </a:r>
          </a:p>
        </p:txBody>
      </p:sp>
      <p:sp>
        <p:nvSpPr>
          <p:cNvPr id="228" name="Text Box 224">
            <a:extLst>
              <a:ext uri="{FF2B5EF4-FFF2-40B4-BE49-F238E27FC236}">
                <a16:creationId xmlns:a16="http://schemas.microsoft.com/office/drawing/2014/main" id="{EA029967-9F8D-822D-D1BC-0D7FD7957093}"/>
              </a:ext>
            </a:extLst>
          </p:cNvPr>
          <p:cNvSpPr txBox="1">
            <a:spLocks noChangeArrowheads="1"/>
          </p:cNvSpPr>
          <p:nvPr/>
        </p:nvSpPr>
        <p:spPr bwMode="gray">
          <a:xfrm>
            <a:off x="3816007"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5</a:t>
            </a:r>
          </a:p>
        </p:txBody>
      </p:sp>
      <p:sp>
        <p:nvSpPr>
          <p:cNvPr id="229" name="Text Box 224">
            <a:extLst>
              <a:ext uri="{FF2B5EF4-FFF2-40B4-BE49-F238E27FC236}">
                <a16:creationId xmlns:a16="http://schemas.microsoft.com/office/drawing/2014/main" id="{08445F9D-AFD2-35CD-4AC7-24D4BA859C0F}"/>
              </a:ext>
            </a:extLst>
          </p:cNvPr>
          <p:cNvSpPr txBox="1">
            <a:spLocks noChangeArrowheads="1"/>
          </p:cNvSpPr>
          <p:nvPr/>
        </p:nvSpPr>
        <p:spPr bwMode="gray">
          <a:xfrm>
            <a:off x="4537629"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6</a:t>
            </a:r>
          </a:p>
        </p:txBody>
      </p:sp>
      <p:sp>
        <p:nvSpPr>
          <p:cNvPr id="230" name="Text Box 224">
            <a:extLst>
              <a:ext uri="{FF2B5EF4-FFF2-40B4-BE49-F238E27FC236}">
                <a16:creationId xmlns:a16="http://schemas.microsoft.com/office/drawing/2014/main" id="{402C691E-8BF4-D5AC-D4E5-D4D05C55DA55}"/>
              </a:ext>
            </a:extLst>
          </p:cNvPr>
          <p:cNvSpPr txBox="1">
            <a:spLocks noChangeArrowheads="1"/>
          </p:cNvSpPr>
          <p:nvPr/>
        </p:nvSpPr>
        <p:spPr bwMode="gray">
          <a:xfrm>
            <a:off x="5259251"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7</a:t>
            </a:r>
          </a:p>
        </p:txBody>
      </p:sp>
      <p:sp>
        <p:nvSpPr>
          <p:cNvPr id="231" name="Text Box 224">
            <a:extLst>
              <a:ext uri="{FF2B5EF4-FFF2-40B4-BE49-F238E27FC236}">
                <a16:creationId xmlns:a16="http://schemas.microsoft.com/office/drawing/2014/main" id="{B83ED048-FF6E-0D17-4E69-0C17B63BF616}"/>
              </a:ext>
            </a:extLst>
          </p:cNvPr>
          <p:cNvSpPr txBox="1">
            <a:spLocks noChangeArrowheads="1"/>
          </p:cNvSpPr>
          <p:nvPr/>
        </p:nvSpPr>
        <p:spPr bwMode="gray">
          <a:xfrm>
            <a:off x="5980873"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8</a:t>
            </a:r>
          </a:p>
        </p:txBody>
      </p:sp>
      <p:sp>
        <p:nvSpPr>
          <p:cNvPr id="232" name="Text Box 224">
            <a:extLst>
              <a:ext uri="{FF2B5EF4-FFF2-40B4-BE49-F238E27FC236}">
                <a16:creationId xmlns:a16="http://schemas.microsoft.com/office/drawing/2014/main" id="{51440636-3A8B-BFDC-F41D-44F79A4D8901}"/>
              </a:ext>
            </a:extLst>
          </p:cNvPr>
          <p:cNvSpPr txBox="1">
            <a:spLocks noChangeArrowheads="1"/>
          </p:cNvSpPr>
          <p:nvPr/>
        </p:nvSpPr>
        <p:spPr bwMode="gray">
          <a:xfrm>
            <a:off x="6702495"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9</a:t>
            </a:r>
          </a:p>
        </p:txBody>
      </p:sp>
      <p:sp>
        <p:nvSpPr>
          <p:cNvPr id="233" name="Text Box 224">
            <a:extLst>
              <a:ext uri="{FF2B5EF4-FFF2-40B4-BE49-F238E27FC236}">
                <a16:creationId xmlns:a16="http://schemas.microsoft.com/office/drawing/2014/main" id="{BB6A27EC-47BE-4384-1BEA-D59E67C51AF6}"/>
              </a:ext>
            </a:extLst>
          </p:cNvPr>
          <p:cNvSpPr txBox="1">
            <a:spLocks noChangeArrowheads="1"/>
          </p:cNvSpPr>
          <p:nvPr/>
        </p:nvSpPr>
        <p:spPr bwMode="gray">
          <a:xfrm>
            <a:off x="7424117"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10</a:t>
            </a:r>
          </a:p>
        </p:txBody>
      </p:sp>
      <p:sp>
        <p:nvSpPr>
          <p:cNvPr id="234" name="Text Box 224">
            <a:extLst>
              <a:ext uri="{FF2B5EF4-FFF2-40B4-BE49-F238E27FC236}">
                <a16:creationId xmlns:a16="http://schemas.microsoft.com/office/drawing/2014/main" id="{F174D297-30BA-7F70-424D-7EC4399882ED}"/>
              </a:ext>
            </a:extLst>
          </p:cNvPr>
          <p:cNvSpPr txBox="1">
            <a:spLocks noChangeArrowheads="1"/>
          </p:cNvSpPr>
          <p:nvPr/>
        </p:nvSpPr>
        <p:spPr bwMode="gray">
          <a:xfrm>
            <a:off x="8145735" y="1038023"/>
            <a:ext cx="367780" cy="151516"/>
          </a:xfrm>
          <a:prstGeom prst="rect">
            <a:avLst/>
          </a:prstGeom>
          <a:noFill/>
          <a:ln w="12700" algn="ctr">
            <a:noFill/>
            <a:miter lim="800000"/>
            <a:headEnd/>
            <a:tailEnd/>
          </a:ln>
        </p:spPr>
        <p:txBody>
          <a:bodyPr wrap="square" lIns="0" tIns="0" rIns="0" bIns="0">
            <a:spAutoFit/>
          </a:bodyPr>
          <a:lstStyle/>
          <a:p>
            <a:pPr marL="57149" marR="0" lvl="0" indent="-57149" algn="ctr" defTabSz="457200" rtl="0" eaLnBrk="0" fontAlgn="base" latinLnBrk="0" hangingPunct="0">
              <a:lnSpc>
                <a:spcPct val="106000"/>
              </a:lnSpc>
              <a:spcBef>
                <a:spcPct val="50000"/>
              </a:spcBef>
              <a:spcAft>
                <a:spcPct val="0"/>
              </a:spcAft>
              <a:buClrTx/>
              <a:buSzTx/>
              <a:buFontTx/>
              <a:buNone/>
              <a:tabLst/>
              <a:defRPr/>
            </a:pPr>
            <a:r>
              <a:rPr kumimoji="0" lang="en-US" sz="1000" b="1" i="0" u="none" strike="noStrike" kern="0" cap="none" spc="0" normalizeH="0" baseline="0" noProof="0">
                <a:ln>
                  <a:noFill/>
                </a:ln>
                <a:solidFill>
                  <a:srgbClr val="404040">
                    <a:lumMod val="50000"/>
                  </a:srgbClr>
                </a:solidFill>
                <a:effectLst/>
                <a:uLnTx/>
                <a:uFillTx/>
                <a:latin typeface="Arial"/>
                <a:ea typeface="+mn-ea"/>
                <a:cs typeface="+mn-cs"/>
              </a:rPr>
              <a:t>W 11</a:t>
            </a:r>
          </a:p>
        </p:txBody>
      </p:sp>
      <p:sp>
        <p:nvSpPr>
          <p:cNvPr id="245" name="Rectangle 244">
            <a:extLst>
              <a:ext uri="{FF2B5EF4-FFF2-40B4-BE49-F238E27FC236}">
                <a16:creationId xmlns:a16="http://schemas.microsoft.com/office/drawing/2014/main" id="{977533AA-A4CB-43C1-0B1C-24FDD96F2D1D}"/>
              </a:ext>
            </a:extLst>
          </p:cNvPr>
          <p:cNvSpPr/>
          <p:nvPr/>
        </p:nvSpPr>
        <p:spPr>
          <a:xfrm>
            <a:off x="753025" y="1514625"/>
            <a:ext cx="355050" cy="128016"/>
          </a:xfrm>
          <a:prstGeom prst="rect">
            <a:avLst/>
          </a:prstGeom>
          <a:solidFill>
            <a:schemeClr val="bg2">
              <a:lumMod val="60000"/>
              <a:lumOff val="40000"/>
            </a:schemeClr>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6" name="TextBox 245">
            <a:extLst>
              <a:ext uri="{FF2B5EF4-FFF2-40B4-BE49-F238E27FC236}">
                <a16:creationId xmlns:a16="http://schemas.microsoft.com/office/drawing/2014/main" id="{34FD4E3F-851F-4B34-DA06-BB2AB5F07587}"/>
              </a:ext>
            </a:extLst>
          </p:cNvPr>
          <p:cNvSpPr txBox="1"/>
          <p:nvPr/>
        </p:nvSpPr>
        <p:spPr>
          <a:xfrm>
            <a:off x="1108075" y="1510214"/>
            <a:ext cx="252412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Ratification deck</a:t>
            </a:r>
          </a:p>
        </p:txBody>
      </p:sp>
      <p:sp>
        <p:nvSpPr>
          <p:cNvPr id="261" name="Rectangle 260">
            <a:extLst>
              <a:ext uri="{FF2B5EF4-FFF2-40B4-BE49-F238E27FC236}">
                <a16:creationId xmlns:a16="http://schemas.microsoft.com/office/drawing/2014/main" id="{43CAC1D7-5C15-D095-F36E-0C634FCF5B03}"/>
              </a:ext>
            </a:extLst>
          </p:cNvPr>
          <p:cNvSpPr/>
          <p:nvPr/>
        </p:nvSpPr>
        <p:spPr bwMode="auto">
          <a:xfrm rot="16200000">
            <a:off x="-171581" y="5547180"/>
            <a:ext cx="1230041" cy="402908"/>
          </a:xfrm>
          <a:prstGeom prst="rect">
            <a:avLst/>
          </a:prstGeom>
          <a:solidFill>
            <a:schemeClr val="accent5">
              <a:lumMod val="75000"/>
            </a:schemeClr>
          </a:solidFill>
          <a:ln w="9525">
            <a:noFill/>
            <a:miter lim="800000"/>
            <a:headEnd/>
            <a:tailEnd/>
          </a:ln>
        </p:spPr>
        <p:txBody>
          <a:bodyPr lIns="36000" tIns="34290" rIns="36000" bIns="34290" rtlCol="0" anchor="ctr"/>
          <a:lstStyle/>
          <a:p>
            <a:pPr marL="0" marR="0" lvl="0" indent="1191" algn="ctr" defTabSz="457200" rtl="0" eaLnBrk="1" fontAlgn="base" latinLnBrk="0" hangingPunct="1">
              <a:lnSpc>
                <a:spcPct val="100000"/>
              </a:lnSpc>
              <a:spcBef>
                <a:spcPts val="225"/>
              </a:spcBef>
              <a:spcAft>
                <a:spcPct val="0"/>
              </a:spcAft>
              <a:buClr>
                <a:srgbClr val="000000"/>
              </a:buClr>
              <a:buSzTx/>
              <a:buFontTx/>
              <a:buNone/>
              <a:tabLst>
                <a:tab pos="4927874" algn="l"/>
              </a:tabLst>
              <a:defRPr/>
            </a:pPr>
            <a:r>
              <a:rPr kumimoji="0" lang="en-IN" sz="1100" b="1" i="0" u="none" strike="noStrike" kern="0" cap="none" spc="0" normalizeH="0" baseline="0" noProof="0">
                <a:ln>
                  <a:noFill/>
                </a:ln>
                <a:solidFill>
                  <a:srgbClr val="FFFFFF"/>
                </a:solidFill>
                <a:effectLst/>
                <a:uLnTx/>
                <a:uFillTx/>
                <a:latin typeface="Aptos" panose="020B0004020202020204" pitchFamily="34" charset="0"/>
              </a:rPr>
              <a:t>Recommend</a:t>
            </a:r>
          </a:p>
        </p:txBody>
      </p:sp>
      <p:sp>
        <p:nvSpPr>
          <p:cNvPr id="9" name="Footer Placeholder 1">
            <a:extLst>
              <a:ext uri="{FF2B5EF4-FFF2-40B4-BE49-F238E27FC236}">
                <a16:creationId xmlns:a16="http://schemas.microsoft.com/office/drawing/2014/main" id="{7B9CC2A3-C9B3-82AA-73FC-437E2E33B08D}"/>
              </a:ext>
            </a:extLst>
          </p:cNvPr>
          <p:cNvSpPr txBox="1">
            <a:spLocks/>
          </p:cNvSpPr>
          <p:nvPr/>
        </p:nvSpPr>
        <p:spPr>
          <a:xfrm>
            <a:off x="240847" y="6524626"/>
            <a:ext cx="4852035" cy="174899"/>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2025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61" name="TextBox 60">
            <a:extLst>
              <a:ext uri="{FF2B5EF4-FFF2-40B4-BE49-F238E27FC236}">
                <a16:creationId xmlns:a16="http://schemas.microsoft.com/office/drawing/2014/main" id="{82CBE115-5126-E2A9-AFA7-537A918E367C}"/>
              </a:ext>
            </a:extLst>
          </p:cNvPr>
          <p:cNvSpPr txBox="1"/>
          <p:nvPr/>
        </p:nvSpPr>
        <p:spPr>
          <a:xfrm>
            <a:off x="8965723" y="5337890"/>
            <a:ext cx="1502587" cy="230832"/>
          </a:xfrm>
          <a:prstGeom prst="rect">
            <a:avLst/>
          </a:prstGeom>
          <a:noFill/>
        </p:spPr>
        <p:txBody>
          <a:bodyPr wrap="square">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Migration</a:t>
            </a:r>
          </a:p>
        </p:txBody>
      </p:sp>
      <p:sp>
        <p:nvSpPr>
          <p:cNvPr id="13" name="Rectangle 12">
            <a:extLst>
              <a:ext uri="{FF2B5EF4-FFF2-40B4-BE49-F238E27FC236}">
                <a16:creationId xmlns:a16="http://schemas.microsoft.com/office/drawing/2014/main" id="{5A00DE06-0634-33D5-26C2-A278B40D6A24}"/>
              </a:ext>
            </a:extLst>
          </p:cNvPr>
          <p:cNvSpPr/>
          <p:nvPr/>
        </p:nvSpPr>
        <p:spPr bwMode="auto">
          <a:xfrm>
            <a:off x="8848434" y="2479021"/>
            <a:ext cx="3080189" cy="1016113"/>
          </a:xfrm>
          <a:prstGeom prst="rect">
            <a:avLst/>
          </a:prstGeom>
          <a:solidFill>
            <a:schemeClr val="bg2">
              <a:lumMod val="75000"/>
            </a:schemeClr>
          </a:solidFill>
          <a:ln w="9525">
            <a:noFill/>
            <a:miter lim="800000"/>
            <a:headEnd/>
            <a:tailEnd/>
          </a:ln>
        </p:spPr>
        <p:txBody>
          <a:bodyPr lIns="72000" tIns="34290" rIns="72000" bIns="34290" rtlCol="0" anchor="ctr"/>
          <a:lstStyle/>
          <a:p>
            <a:pPr marL="342900" indent="-342900" defTabSz="457200" fontAlgn="base">
              <a:spcAft>
                <a:spcPct val="0"/>
              </a:spcAft>
              <a:buClr>
                <a:schemeClr val="bg1"/>
              </a:buClr>
              <a:buFont typeface="Arial" panose="020B0604020202020204" pitchFamily="34" charset="0"/>
              <a:buChar char="•"/>
              <a:tabLst>
                <a:tab pos="4927874" algn="l"/>
              </a:tabLst>
              <a:defRPr/>
            </a:pPr>
            <a:r>
              <a:rPr lang="en-US" sz="1400" b="1" kern="0">
                <a:solidFill>
                  <a:schemeClr val="bg1"/>
                </a:solidFill>
                <a:latin typeface="Arial"/>
              </a:rPr>
              <a:t>Stakeholder Workshops</a:t>
            </a:r>
          </a:p>
          <a:p>
            <a:pPr marL="342900" indent="-342900" defTabSz="457200" fontAlgn="base">
              <a:spcAft>
                <a:spcPct val="0"/>
              </a:spcAft>
              <a:buClr>
                <a:schemeClr val="bg1"/>
              </a:buClr>
              <a:buFont typeface="Arial" panose="020B0604020202020204" pitchFamily="34" charset="0"/>
              <a:buChar char="•"/>
              <a:tabLst>
                <a:tab pos="4927874" algn="l"/>
              </a:tabLst>
              <a:defRPr/>
            </a:pPr>
            <a:r>
              <a:rPr lang="en-US" sz="1400" b="1" kern="0">
                <a:solidFill>
                  <a:schemeClr val="bg1"/>
                </a:solidFill>
                <a:latin typeface="Arial"/>
              </a:rPr>
              <a:t>RACI Matrix</a:t>
            </a:r>
          </a:p>
          <a:p>
            <a:pPr marL="342900" indent="-342900" defTabSz="457200" fontAlgn="base">
              <a:spcAft>
                <a:spcPct val="0"/>
              </a:spcAft>
              <a:buClr>
                <a:schemeClr val="bg1"/>
              </a:buClr>
              <a:buFont typeface="Arial" panose="020B0604020202020204" pitchFamily="34" charset="0"/>
              <a:buChar char="•"/>
              <a:tabLst>
                <a:tab pos="4927874" algn="l"/>
              </a:tabLst>
              <a:defRPr/>
            </a:pPr>
            <a:r>
              <a:rPr lang="en-US" sz="1400" b="1" kern="0">
                <a:solidFill>
                  <a:schemeClr val="bg1"/>
                </a:solidFill>
                <a:latin typeface="Arial"/>
              </a:rPr>
              <a:t>Status meetings</a:t>
            </a:r>
          </a:p>
        </p:txBody>
      </p:sp>
      <p:sp>
        <p:nvSpPr>
          <p:cNvPr id="14" name="Rectangle 13">
            <a:extLst>
              <a:ext uri="{FF2B5EF4-FFF2-40B4-BE49-F238E27FC236}">
                <a16:creationId xmlns:a16="http://schemas.microsoft.com/office/drawing/2014/main" id="{15240EA9-4CF8-E4D6-8579-5CBB82077D4B}"/>
              </a:ext>
            </a:extLst>
          </p:cNvPr>
          <p:cNvSpPr/>
          <p:nvPr/>
        </p:nvSpPr>
        <p:spPr bwMode="auto">
          <a:xfrm>
            <a:off x="8848434" y="3603488"/>
            <a:ext cx="3080189" cy="1109249"/>
          </a:xfrm>
          <a:prstGeom prst="rect">
            <a:avLst/>
          </a:prstGeom>
          <a:solidFill>
            <a:schemeClr val="accent3"/>
          </a:solidFill>
          <a:ln w="9525">
            <a:noFill/>
            <a:miter lim="800000"/>
            <a:headEnd/>
            <a:tailEnd/>
          </a:ln>
        </p:spPr>
        <p:txBody>
          <a:bodyPr lIns="72000" tIns="34290" rIns="72000" bIns="34290" rtlCol="0" anchor="ctr"/>
          <a:lstStyle/>
          <a:p>
            <a:pPr marL="285750" indent="-285750" algn="l" rtl="0" fontAlgn="ctr">
              <a:buFont typeface="Arial" panose="020B0604020202020204" pitchFamily="34" charset="0"/>
              <a:buChar char="•"/>
            </a:pPr>
            <a:r>
              <a:rPr lang="en-US" sz="1400" b="1" kern="0">
                <a:solidFill>
                  <a:schemeClr val="bg1"/>
                </a:solidFill>
                <a:latin typeface="Arial"/>
              </a:rPr>
              <a:t>To-be capability </a:t>
            </a:r>
          </a:p>
          <a:p>
            <a:pPr marL="285750" indent="-285750" algn="l" rtl="0" fontAlgn="ctr">
              <a:buFont typeface="Arial" panose="020B0604020202020204" pitchFamily="34" charset="0"/>
              <a:buChar char="•"/>
            </a:pPr>
            <a:r>
              <a:rPr lang="en-US" sz="1400" b="1" kern="0">
                <a:solidFill>
                  <a:schemeClr val="bg1"/>
                </a:solidFill>
                <a:latin typeface="Arial"/>
              </a:rPr>
              <a:t>Value Stream Mapping</a:t>
            </a:r>
          </a:p>
        </p:txBody>
      </p:sp>
      <p:sp>
        <p:nvSpPr>
          <p:cNvPr id="15" name="Rectangle 14">
            <a:extLst>
              <a:ext uri="{FF2B5EF4-FFF2-40B4-BE49-F238E27FC236}">
                <a16:creationId xmlns:a16="http://schemas.microsoft.com/office/drawing/2014/main" id="{1EE56A37-0E78-BFE8-F85F-577A7FC20396}"/>
              </a:ext>
            </a:extLst>
          </p:cNvPr>
          <p:cNvSpPr/>
          <p:nvPr/>
        </p:nvSpPr>
        <p:spPr bwMode="auto">
          <a:xfrm>
            <a:off x="8848434" y="1501616"/>
            <a:ext cx="3080189" cy="869051"/>
          </a:xfrm>
          <a:prstGeom prst="rect">
            <a:avLst/>
          </a:prstGeom>
          <a:solidFill>
            <a:schemeClr val="bg2">
              <a:lumMod val="60000"/>
              <a:lumOff val="40000"/>
            </a:schemeClr>
          </a:solidFill>
          <a:ln w="9525">
            <a:noFill/>
            <a:miter lim="800000"/>
            <a:headEnd/>
            <a:tailEnd/>
          </a:ln>
        </p:spPr>
        <p:txBody>
          <a:bodyPr lIns="72000" tIns="34290" rIns="72000" bIns="34290" rtlCol="0" anchor="ctr"/>
          <a:lstStyle/>
          <a:p>
            <a:pPr marL="342900" marR="0" lvl="0" indent="-342900" defTabSz="457200" rtl="0" eaLnBrk="1" fontAlgn="base" latinLnBrk="0" hangingPunct="1">
              <a:lnSpc>
                <a:spcPct val="100000"/>
              </a:lnSpc>
              <a:spcAft>
                <a:spcPct val="0"/>
              </a:spcAft>
              <a:buClr>
                <a:schemeClr val="bg1"/>
              </a:buClr>
              <a:buSzTx/>
              <a:buFont typeface="Arial" panose="020B0604020202020204" pitchFamily="34" charset="0"/>
              <a:buChar char="•"/>
              <a:tabLst>
                <a:tab pos="4927874" algn="l"/>
              </a:tabLst>
              <a:defRPr/>
            </a:pPr>
            <a:r>
              <a:rPr kumimoji="0" lang="en-IN" sz="1400" b="1" i="0" u="none" strike="noStrike" kern="0" cap="none" spc="0" normalizeH="0" baseline="0" noProof="0">
                <a:ln>
                  <a:noFill/>
                </a:ln>
                <a:solidFill>
                  <a:schemeClr val="bg1"/>
                </a:solidFill>
                <a:effectLst/>
                <a:uLnTx/>
                <a:uFillTx/>
                <a:latin typeface="Arial"/>
                <a:ea typeface="+mn-ea"/>
                <a:cs typeface="+mn-cs"/>
              </a:rPr>
              <a:t>Team Onboarded</a:t>
            </a:r>
          </a:p>
          <a:p>
            <a:pPr marL="342900" marR="0" lvl="0" indent="-342900" defTabSz="457200" rtl="0" eaLnBrk="1" fontAlgn="base" latinLnBrk="0" hangingPunct="1">
              <a:lnSpc>
                <a:spcPct val="100000"/>
              </a:lnSpc>
              <a:spcAft>
                <a:spcPct val="0"/>
              </a:spcAft>
              <a:buClr>
                <a:schemeClr val="bg1"/>
              </a:buClr>
              <a:buSzTx/>
              <a:buFont typeface="Arial" panose="020B0604020202020204" pitchFamily="34" charset="0"/>
              <a:buChar char="•"/>
              <a:tabLst>
                <a:tab pos="4927874" algn="l"/>
              </a:tabLst>
              <a:defRPr/>
            </a:pPr>
            <a:r>
              <a:rPr kumimoji="0" lang="en-IN" sz="1400" b="1" i="0" u="none" strike="noStrike" kern="0" cap="none" spc="0" normalizeH="0" baseline="0" noProof="0">
                <a:ln>
                  <a:noFill/>
                </a:ln>
                <a:solidFill>
                  <a:schemeClr val="bg1"/>
                </a:solidFill>
                <a:effectLst/>
                <a:uLnTx/>
                <a:uFillTx/>
                <a:latin typeface="Arial"/>
                <a:ea typeface="+mn-ea"/>
                <a:cs typeface="+mn-cs"/>
              </a:rPr>
              <a:t>Scope Finalised</a:t>
            </a:r>
          </a:p>
          <a:p>
            <a:pPr marL="342900" marR="0" lvl="0" indent="-342900" defTabSz="457200" rtl="0" eaLnBrk="1" fontAlgn="base" latinLnBrk="0" hangingPunct="1">
              <a:lnSpc>
                <a:spcPct val="100000"/>
              </a:lnSpc>
              <a:spcAft>
                <a:spcPct val="0"/>
              </a:spcAft>
              <a:buClr>
                <a:schemeClr val="bg1"/>
              </a:buClr>
              <a:buSzTx/>
              <a:buFont typeface="Arial" panose="020B0604020202020204" pitchFamily="34" charset="0"/>
              <a:buChar char="•"/>
              <a:tabLst>
                <a:tab pos="4927874" algn="l"/>
              </a:tabLst>
              <a:defRPr/>
            </a:pPr>
            <a:r>
              <a:rPr lang="en-IN" sz="1400" b="1" kern="0">
                <a:solidFill>
                  <a:schemeClr val="bg1"/>
                </a:solidFill>
                <a:latin typeface="Arial"/>
              </a:rPr>
              <a:t>Access to AIB documents</a:t>
            </a:r>
            <a:endParaRPr kumimoji="0" lang="en-IN" sz="1400" b="1" i="0" u="none" strike="noStrike" kern="0" cap="none" spc="0" normalizeH="0" baseline="0" noProof="0">
              <a:ln>
                <a:noFill/>
              </a:ln>
              <a:solidFill>
                <a:schemeClr val="bg1"/>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150FFC81-25EF-8616-7AB2-DB755AD80F2D}"/>
              </a:ext>
            </a:extLst>
          </p:cNvPr>
          <p:cNvSpPr/>
          <p:nvPr/>
        </p:nvSpPr>
        <p:spPr bwMode="auto">
          <a:xfrm>
            <a:off x="8848434" y="4821091"/>
            <a:ext cx="3080189" cy="1542564"/>
          </a:xfrm>
          <a:prstGeom prst="rect">
            <a:avLst/>
          </a:prstGeom>
          <a:solidFill>
            <a:schemeClr val="accent5">
              <a:lumMod val="75000"/>
            </a:schemeClr>
          </a:solidFill>
          <a:ln w="9525">
            <a:noFill/>
            <a:miter lim="800000"/>
            <a:headEnd/>
            <a:tailEnd/>
          </a:ln>
        </p:spPr>
        <p:txBody>
          <a:bodyPr lIns="72000" tIns="34290" rIns="72000" bIns="34290" rtlCol="0" anchor="ctr"/>
          <a:lstStyle/>
          <a:p>
            <a:pPr marL="285750" indent="-285750" fontAlgn="ctr">
              <a:buFont typeface="Arial" panose="020B0604020202020204" pitchFamily="34" charset="0"/>
              <a:buChar char="•"/>
            </a:pPr>
            <a:r>
              <a:rPr lang="en-US" sz="1400" b="1" kern="0">
                <a:solidFill>
                  <a:schemeClr val="bg1"/>
                </a:solidFill>
                <a:latin typeface="Arial"/>
              </a:rPr>
              <a:t>Solution Architectures</a:t>
            </a:r>
          </a:p>
          <a:p>
            <a:pPr marL="285750" indent="-285750" fontAlgn="ctr">
              <a:buFont typeface="Arial" panose="020B0604020202020204" pitchFamily="34" charset="0"/>
              <a:buChar char="•"/>
            </a:pPr>
            <a:r>
              <a:rPr lang="en-US" sz="1400" b="1" kern="0">
                <a:solidFill>
                  <a:schemeClr val="bg1"/>
                </a:solidFill>
                <a:latin typeface="Arial"/>
              </a:rPr>
              <a:t>Heat Maps</a:t>
            </a:r>
          </a:p>
          <a:p>
            <a:pPr marL="285750" indent="-285750" fontAlgn="ctr">
              <a:buFont typeface="Arial" panose="020B0604020202020204" pitchFamily="34" charset="0"/>
              <a:buChar char="•"/>
            </a:pPr>
            <a:r>
              <a:rPr lang="en-US" sz="1400" b="1" kern="0">
                <a:solidFill>
                  <a:schemeClr val="bg1"/>
                </a:solidFill>
                <a:latin typeface="Arial"/>
              </a:rPr>
              <a:t>Gap &amp; TCO Analysis</a:t>
            </a:r>
          </a:p>
          <a:p>
            <a:pPr marL="285750" indent="-285750" fontAlgn="ctr">
              <a:buFont typeface="Arial" panose="020B0604020202020204" pitchFamily="34" charset="0"/>
              <a:buChar char="•"/>
            </a:pPr>
            <a:r>
              <a:rPr lang="en-US" sz="1400" b="1" kern="0">
                <a:solidFill>
                  <a:schemeClr val="bg1"/>
                </a:solidFill>
                <a:latin typeface="Arial"/>
              </a:rPr>
              <a:t>Roadmap</a:t>
            </a:r>
          </a:p>
          <a:p>
            <a:pPr marL="285750" indent="-285750" fontAlgn="ctr">
              <a:buFont typeface="Arial" panose="020B0604020202020204" pitchFamily="34" charset="0"/>
              <a:buChar char="•"/>
            </a:pPr>
            <a:r>
              <a:rPr lang="en-US" sz="1400" b="1" kern="0">
                <a:solidFill>
                  <a:schemeClr val="bg1"/>
                </a:solidFill>
                <a:latin typeface="Arial"/>
              </a:rPr>
              <a:t>Stakeholder Presentation</a:t>
            </a:r>
          </a:p>
        </p:txBody>
      </p:sp>
      <p:sp>
        <p:nvSpPr>
          <p:cNvPr id="18" name="TextBox 17">
            <a:extLst>
              <a:ext uri="{FF2B5EF4-FFF2-40B4-BE49-F238E27FC236}">
                <a16:creationId xmlns:a16="http://schemas.microsoft.com/office/drawing/2014/main" id="{01C8FB76-F400-D182-2E0B-D0043080227D}"/>
              </a:ext>
            </a:extLst>
          </p:cNvPr>
          <p:cNvSpPr txBox="1"/>
          <p:nvPr/>
        </p:nvSpPr>
        <p:spPr>
          <a:xfrm>
            <a:off x="9178061" y="1025343"/>
            <a:ext cx="2386297" cy="360696"/>
          </a:xfrm>
          <a:prstGeom prst="rect">
            <a:avLst/>
          </a:prstGeom>
        </p:spPr>
        <p:txBody>
          <a:bodyPr vert="horz" wrap="square" lIns="0" tIns="0" rIns="0" bIns="0" rtlCol="0">
            <a:noAutofit/>
          </a:bodyPr>
          <a:lstStyle/>
          <a:p>
            <a:pPr algn="ctr"/>
            <a:r>
              <a:rPr lang="en-US" sz="1600" b="1"/>
              <a:t>Deliverables</a:t>
            </a:r>
          </a:p>
        </p:txBody>
      </p:sp>
      <p:sp>
        <p:nvSpPr>
          <p:cNvPr id="193" name="Rectangle 192">
            <a:extLst>
              <a:ext uri="{FF2B5EF4-FFF2-40B4-BE49-F238E27FC236}">
                <a16:creationId xmlns:a16="http://schemas.microsoft.com/office/drawing/2014/main" id="{E59B071E-3E18-96D1-6FF8-C54CBF29DF28}"/>
              </a:ext>
            </a:extLst>
          </p:cNvPr>
          <p:cNvSpPr/>
          <p:nvPr/>
        </p:nvSpPr>
        <p:spPr>
          <a:xfrm>
            <a:off x="753025" y="1715986"/>
            <a:ext cx="717000" cy="128016"/>
          </a:xfrm>
          <a:prstGeom prst="rect">
            <a:avLst/>
          </a:prstGeom>
          <a:solidFill>
            <a:schemeClr val="bg2">
              <a:lumMod val="60000"/>
              <a:lumOff val="40000"/>
            </a:schemeClr>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194" name="Rectangle 193">
            <a:extLst>
              <a:ext uri="{FF2B5EF4-FFF2-40B4-BE49-F238E27FC236}">
                <a16:creationId xmlns:a16="http://schemas.microsoft.com/office/drawing/2014/main" id="{963920BC-3E19-25C4-440C-107029BE4EDC}"/>
              </a:ext>
            </a:extLst>
          </p:cNvPr>
          <p:cNvSpPr/>
          <p:nvPr/>
        </p:nvSpPr>
        <p:spPr>
          <a:xfrm>
            <a:off x="1108075" y="1917347"/>
            <a:ext cx="710370" cy="128016"/>
          </a:xfrm>
          <a:prstGeom prst="rect">
            <a:avLst/>
          </a:prstGeom>
          <a:solidFill>
            <a:schemeClr val="bg2">
              <a:lumMod val="60000"/>
              <a:lumOff val="40000"/>
            </a:schemeClr>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195" name="Rectangle 194">
            <a:extLst>
              <a:ext uri="{FF2B5EF4-FFF2-40B4-BE49-F238E27FC236}">
                <a16:creationId xmlns:a16="http://schemas.microsoft.com/office/drawing/2014/main" id="{87474275-64C2-433A-52C0-59C9568B434C}"/>
              </a:ext>
            </a:extLst>
          </p:cNvPr>
          <p:cNvSpPr/>
          <p:nvPr/>
        </p:nvSpPr>
        <p:spPr>
          <a:xfrm>
            <a:off x="1108075" y="2118708"/>
            <a:ext cx="710369" cy="128016"/>
          </a:xfrm>
          <a:prstGeom prst="rect">
            <a:avLst/>
          </a:prstGeom>
          <a:solidFill>
            <a:schemeClr val="bg2">
              <a:lumMod val="60000"/>
              <a:lumOff val="40000"/>
            </a:schemeClr>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196" name="Rectangle 195">
            <a:extLst>
              <a:ext uri="{FF2B5EF4-FFF2-40B4-BE49-F238E27FC236}">
                <a16:creationId xmlns:a16="http://schemas.microsoft.com/office/drawing/2014/main" id="{86B95C89-AF23-7C17-26D0-75E038BD11C4}"/>
              </a:ext>
            </a:extLst>
          </p:cNvPr>
          <p:cNvSpPr/>
          <p:nvPr/>
        </p:nvSpPr>
        <p:spPr>
          <a:xfrm>
            <a:off x="1470024" y="2320069"/>
            <a:ext cx="710369" cy="128016"/>
          </a:xfrm>
          <a:prstGeom prst="rect">
            <a:avLst/>
          </a:prstGeom>
          <a:solidFill>
            <a:schemeClr val="bg2">
              <a:lumMod val="60000"/>
              <a:lumOff val="40000"/>
            </a:schemeClr>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E8724EDF-78E0-0DEA-0074-036E4366FF2D}"/>
              </a:ext>
            </a:extLst>
          </p:cNvPr>
          <p:cNvSpPr/>
          <p:nvPr/>
        </p:nvSpPr>
        <p:spPr>
          <a:xfrm>
            <a:off x="2210985" y="2521430"/>
            <a:ext cx="341715" cy="128016"/>
          </a:xfrm>
          <a:prstGeom prst="rect">
            <a:avLst/>
          </a:prstGeom>
          <a:solidFill>
            <a:srgbClr val="037ECD"/>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199" name="Rectangle 198">
            <a:extLst>
              <a:ext uri="{FF2B5EF4-FFF2-40B4-BE49-F238E27FC236}">
                <a16:creationId xmlns:a16="http://schemas.microsoft.com/office/drawing/2014/main" id="{3A968577-9981-4600-B3DE-FF1AA51C0DB6}"/>
              </a:ext>
            </a:extLst>
          </p:cNvPr>
          <p:cNvSpPr/>
          <p:nvPr/>
        </p:nvSpPr>
        <p:spPr>
          <a:xfrm>
            <a:off x="2210985" y="2722791"/>
            <a:ext cx="687790" cy="128016"/>
          </a:xfrm>
          <a:prstGeom prst="rect">
            <a:avLst/>
          </a:prstGeom>
          <a:solidFill>
            <a:srgbClr val="037ECD"/>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00" name="Rectangle 199">
            <a:extLst>
              <a:ext uri="{FF2B5EF4-FFF2-40B4-BE49-F238E27FC236}">
                <a16:creationId xmlns:a16="http://schemas.microsoft.com/office/drawing/2014/main" id="{2A7CCD06-3F4E-6D38-F6B0-B3962AC3F955}"/>
              </a:ext>
            </a:extLst>
          </p:cNvPr>
          <p:cNvSpPr/>
          <p:nvPr/>
        </p:nvSpPr>
        <p:spPr>
          <a:xfrm>
            <a:off x="2552699" y="2924152"/>
            <a:ext cx="723705" cy="128016"/>
          </a:xfrm>
          <a:prstGeom prst="rect">
            <a:avLst/>
          </a:prstGeom>
          <a:solidFill>
            <a:srgbClr val="037ECD"/>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01" name="Rectangle 200">
            <a:extLst>
              <a:ext uri="{FF2B5EF4-FFF2-40B4-BE49-F238E27FC236}">
                <a16:creationId xmlns:a16="http://schemas.microsoft.com/office/drawing/2014/main" id="{54175A11-82E8-FAAD-2731-D6A52163885B}"/>
              </a:ext>
            </a:extLst>
          </p:cNvPr>
          <p:cNvSpPr/>
          <p:nvPr/>
        </p:nvSpPr>
        <p:spPr>
          <a:xfrm>
            <a:off x="2552699" y="3125513"/>
            <a:ext cx="723706" cy="128016"/>
          </a:xfrm>
          <a:prstGeom prst="rect">
            <a:avLst/>
          </a:prstGeom>
          <a:solidFill>
            <a:srgbClr val="037ECD"/>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37" name="Rectangle 236">
            <a:extLst>
              <a:ext uri="{FF2B5EF4-FFF2-40B4-BE49-F238E27FC236}">
                <a16:creationId xmlns:a16="http://schemas.microsoft.com/office/drawing/2014/main" id="{B684DF3A-C8CC-3BD0-327E-113864253964}"/>
              </a:ext>
            </a:extLst>
          </p:cNvPr>
          <p:cNvSpPr/>
          <p:nvPr/>
        </p:nvSpPr>
        <p:spPr>
          <a:xfrm>
            <a:off x="2552697" y="3326874"/>
            <a:ext cx="1079503" cy="128016"/>
          </a:xfrm>
          <a:prstGeom prst="rect">
            <a:avLst/>
          </a:prstGeom>
          <a:solidFill>
            <a:srgbClr val="037ECD"/>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38" name="Rectangle 237">
            <a:extLst>
              <a:ext uri="{FF2B5EF4-FFF2-40B4-BE49-F238E27FC236}">
                <a16:creationId xmlns:a16="http://schemas.microsoft.com/office/drawing/2014/main" id="{E043B2E3-481C-C78A-265D-573E0E7A343D}"/>
              </a:ext>
            </a:extLst>
          </p:cNvPr>
          <p:cNvSpPr/>
          <p:nvPr/>
        </p:nvSpPr>
        <p:spPr>
          <a:xfrm>
            <a:off x="3646516" y="3528235"/>
            <a:ext cx="1065420"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39" name="Rectangle 238">
            <a:extLst>
              <a:ext uri="{FF2B5EF4-FFF2-40B4-BE49-F238E27FC236}">
                <a16:creationId xmlns:a16="http://schemas.microsoft.com/office/drawing/2014/main" id="{F09E108E-4028-BACD-1C4F-3ED7B133D05B}"/>
              </a:ext>
            </a:extLst>
          </p:cNvPr>
          <p:cNvSpPr/>
          <p:nvPr/>
        </p:nvSpPr>
        <p:spPr>
          <a:xfrm>
            <a:off x="3994150" y="3729596"/>
            <a:ext cx="717786"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1" name="Rectangle 240">
            <a:extLst>
              <a:ext uri="{FF2B5EF4-FFF2-40B4-BE49-F238E27FC236}">
                <a16:creationId xmlns:a16="http://schemas.microsoft.com/office/drawing/2014/main" id="{34C2729C-3622-76BC-26C4-23371148B807}"/>
              </a:ext>
            </a:extLst>
          </p:cNvPr>
          <p:cNvSpPr/>
          <p:nvPr/>
        </p:nvSpPr>
        <p:spPr>
          <a:xfrm>
            <a:off x="3994148" y="3930957"/>
            <a:ext cx="1096012"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2" name="Rectangle 241">
            <a:extLst>
              <a:ext uri="{FF2B5EF4-FFF2-40B4-BE49-F238E27FC236}">
                <a16:creationId xmlns:a16="http://schemas.microsoft.com/office/drawing/2014/main" id="{5032F12E-A2F6-C311-7315-92FB885F1599}"/>
              </a:ext>
            </a:extLst>
          </p:cNvPr>
          <p:cNvSpPr/>
          <p:nvPr/>
        </p:nvSpPr>
        <p:spPr>
          <a:xfrm>
            <a:off x="4009594" y="4132318"/>
            <a:ext cx="895815"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3" name="Rectangle 242">
            <a:extLst>
              <a:ext uri="{FF2B5EF4-FFF2-40B4-BE49-F238E27FC236}">
                <a16:creationId xmlns:a16="http://schemas.microsoft.com/office/drawing/2014/main" id="{BEBC1C5E-8C30-B4E6-AA16-28D6FCEAC180}"/>
              </a:ext>
            </a:extLst>
          </p:cNvPr>
          <p:cNvSpPr/>
          <p:nvPr/>
        </p:nvSpPr>
        <p:spPr>
          <a:xfrm>
            <a:off x="4009594" y="4333679"/>
            <a:ext cx="1080566"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4" name="Rectangle 243">
            <a:extLst>
              <a:ext uri="{FF2B5EF4-FFF2-40B4-BE49-F238E27FC236}">
                <a16:creationId xmlns:a16="http://schemas.microsoft.com/office/drawing/2014/main" id="{26CDDA16-25D8-325A-5435-A48E91B21FA6}"/>
              </a:ext>
            </a:extLst>
          </p:cNvPr>
          <p:cNvSpPr/>
          <p:nvPr/>
        </p:nvSpPr>
        <p:spPr>
          <a:xfrm>
            <a:off x="4183786" y="4535040"/>
            <a:ext cx="1261338"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7" name="Rectangle 246">
            <a:extLst>
              <a:ext uri="{FF2B5EF4-FFF2-40B4-BE49-F238E27FC236}">
                <a16:creationId xmlns:a16="http://schemas.microsoft.com/office/drawing/2014/main" id="{94C57813-A8E1-423C-110E-A2EC8D41E67A}"/>
              </a:ext>
            </a:extLst>
          </p:cNvPr>
          <p:cNvSpPr/>
          <p:nvPr/>
        </p:nvSpPr>
        <p:spPr>
          <a:xfrm>
            <a:off x="4356099" y="4736401"/>
            <a:ext cx="1089025"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8" name="Rectangle 247">
            <a:extLst>
              <a:ext uri="{FF2B5EF4-FFF2-40B4-BE49-F238E27FC236}">
                <a16:creationId xmlns:a16="http://schemas.microsoft.com/office/drawing/2014/main" id="{62CF7513-56E4-0BFF-1749-94513251F96D}"/>
              </a:ext>
            </a:extLst>
          </p:cNvPr>
          <p:cNvSpPr/>
          <p:nvPr/>
        </p:nvSpPr>
        <p:spPr>
          <a:xfrm>
            <a:off x="5445124" y="4937762"/>
            <a:ext cx="365123" cy="128016"/>
          </a:xfrm>
          <a:prstGeom prst="rect">
            <a:avLst/>
          </a:prstGeom>
          <a:solidFill>
            <a:srgbClr val="005B9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49" name="Rectangle 248">
            <a:extLst>
              <a:ext uri="{FF2B5EF4-FFF2-40B4-BE49-F238E27FC236}">
                <a16:creationId xmlns:a16="http://schemas.microsoft.com/office/drawing/2014/main" id="{7F0AAD6A-8A88-B32E-CD28-9D5857099692}"/>
              </a:ext>
            </a:extLst>
          </p:cNvPr>
          <p:cNvSpPr/>
          <p:nvPr/>
        </p:nvSpPr>
        <p:spPr>
          <a:xfrm>
            <a:off x="5823742" y="5139123"/>
            <a:ext cx="1065420"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50" name="Rectangle 249">
            <a:extLst>
              <a:ext uri="{FF2B5EF4-FFF2-40B4-BE49-F238E27FC236}">
                <a16:creationId xmlns:a16="http://schemas.microsoft.com/office/drawing/2014/main" id="{FB838FCA-EB90-D509-7494-D036A68179B6}"/>
              </a:ext>
            </a:extLst>
          </p:cNvPr>
          <p:cNvSpPr/>
          <p:nvPr/>
        </p:nvSpPr>
        <p:spPr>
          <a:xfrm>
            <a:off x="6165850" y="5340484"/>
            <a:ext cx="1065420"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51" name="Rectangle 250">
            <a:extLst>
              <a:ext uri="{FF2B5EF4-FFF2-40B4-BE49-F238E27FC236}">
                <a16:creationId xmlns:a16="http://schemas.microsoft.com/office/drawing/2014/main" id="{F4C4DF0A-F5E2-7F5D-A1BE-B7F8BE3FD29C}"/>
              </a:ext>
            </a:extLst>
          </p:cNvPr>
          <p:cNvSpPr/>
          <p:nvPr/>
        </p:nvSpPr>
        <p:spPr>
          <a:xfrm>
            <a:off x="6702494" y="5541845"/>
            <a:ext cx="888616"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52" name="Rectangle 251">
            <a:extLst>
              <a:ext uri="{FF2B5EF4-FFF2-40B4-BE49-F238E27FC236}">
                <a16:creationId xmlns:a16="http://schemas.microsoft.com/office/drawing/2014/main" id="{B2A9E8CC-97D4-959D-9EB6-BF7824709565}"/>
              </a:ext>
            </a:extLst>
          </p:cNvPr>
          <p:cNvSpPr/>
          <p:nvPr/>
        </p:nvSpPr>
        <p:spPr>
          <a:xfrm>
            <a:off x="7591110" y="5743206"/>
            <a:ext cx="371790"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53" name="Rectangle 252">
            <a:extLst>
              <a:ext uri="{FF2B5EF4-FFF2-40B4-BE49-F238E27FC236}">
                <a16:creationId xmlns:a16="http://schemas.microsoft.com/office/drawing/2014/main" id="{5D9E6715-D0BB-1F49-B660-737CD38EA4B1}"/>
              </a:ext>
            </a:extLst>
          </p:cNvPr>
          <p:cNvSpPr/>
          <p:nvPr/>
        </p:nvSpPr>
        <p:spPr>
          <a:xfrm>
            <a:off x="7962900" y="5944567"/>
            <a:ext cx="371791"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54" name="Rectangle 253">
            <a:extLst>
              <a:ext uri="{FF2B5EF4-FFF2-40B4-BE49-F238E27FC236}">
                <a16:creationId xmlns:a16="http://schemas.microsoft.com/office/drawing/2014/main" id="{68560517-61AC-27A5-4C03-CF4326A4D92B}"/>
              </a:ext>
            </a:extLst>
          </p:cNvPr>
          <p:cNvSpPr/>
          <p:nvPr/>
        </p:nvSpPr>
        <p:spPr>
          <a:xfrm>
            <a:off x="8334690" y="6145921"/>
            <a:ext cx="353697" cy="128016"/>
          </a:xfrm>
          <a:prstGeom prst="rect">
            <a:avLst/>
          </a:prstGeom>
          <a:solidFill>
            <a:srgbClr val="009846"/>
          </a:solidFill>
          <a:ln w="9525" cap="flat" cmpd="sng" algn="ctr">
            <a:noFill/>
            <a:prstDash val="solid"/>
          </a:ln>
          <a:effectLst/>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D5002B"/>
              </a:solidFill>
              <a:effectLst/>
              <a:uLnTx/>
              <a:uFillTx/>
              <a:latin typeface="Arial"/>
              <a:ea typeface="+mn-ea"/>
              <a:cs typeface="+mn-cs"/>
            </a:endParaRPr>
          </a:p>
        </p:txBody>
      </p:sp>
      <p:sp>
        <p:nvSpPr>
          <p:cNvPr id="263" name="TextBox 262">
            <a:extLst>
              <a:ext uri="{FF2B5EF4-FFF2-40B4-BE49-F238E27FC236}">
                <a16:creationId xmlns:a16="http://schemas.microsoft.com/office/drawing/2014/main" id="{0D8D2B8F-1ED8-93F0-5A91-737AE5E12717}"/>
              </a:ext>
            </a:extLst>
          </p:cNvPr>
          <p:cNvSpPr txBox="1"/>
          <p:nvPr/>
        </p:nvSpPr>
        <p:spPr>
          <a:xfrm>
            <a:off x="1818445" y="1912814"/>
            <a:ext cx="2413830" cy="138499"/>
          </a:xfrm>
          <a:prstGeom prst="rect">
            <a:avLst/>
          </a:prstGeom>
          <a:noFill/>
        </p:spPr>
        <p:txBody>
          <a:bodyPr wrap="square" tIns="0" bIns="0" anchor="ctr" anchorCtr="0">
            <a:spAutoFit/>
          </a:bodyPr>
          <a:lstStyle/>
          <a:p>
            <a:pPr algn="l" rtl="0" fontAlgn="ctr"/>
            <a:r>
              <a:rPr lang="en-US" sz="900" u="none" strike="noStrike">
                <a:effectLst/>
              </a:rPr>
              <a:t>Identify initial goals and assessments</a:t>
            </a:r>
            <a:endParaRPr lang="en-US" sz="900" b="0" i="0" u="none" strike="noStrike">
              <a:solidFill>
                <a:srgbClr val="000000"/>
              </a:solidFill>
              <a:effectLst/>
              <a:latin typeface="Arial" panose="020B0604020202020204" pitchFamily="34" charset="0"/>
            </a:endParaRPr>
          </a:p>
        </p:txBody>
      </p:sp>
      <p:sp>
        <p:nvSpPr>
          <p:cNvPr id="264" name="TextBox 263">
            <a:extLst>
              <a:ext uri="{FF2B5EF4-FFF2-40B4-BE49-F238E27FC236}">
                <a16:creationId xmlns:a16="http://schemas.microsoft.com/office/drawing/2014/main" id="{54FA65C3-9D38-979A-EED9-FDA286243579}"/>
              </a:ext>
            </a:extLst>
          </p:cNvPr>
          <p:cNvSpPr txBox="1"/>
          <p:nvPr/>
        </p:nvSpPr>
        <p:spPr>
          <a:xfrm>
            <a:off x="1470024" y="1711514"/>
            <a:ext cx="2762251"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Identify stakeholders and business drivers</a:t>
            </a:r>
          </a:p>
        </p:txBody>
      </p:sp>
      <p:sp>
        <p:nvSpPr>
          <p:cNvPr id="265" name="TextBox 264">
            <a:extLst>
              <a:ext uri="{FF2B5EF4-FFF2-40B4-BE49-F238E27FC236}">
                <a16:creationId xmlns:a16="http://schemas.microsoft.com/office/drawing/2014/main" id="{AD9E80AF-CC0E-4C8F-1D16-CD3BC2FE52A8}"/>
              </a:ext>
            </a:extLst>
          </p:cNvPr>
          <p:cNvSpPr txBox="1"/>
          <p:nvPr/>
        </p:nvSpPr>
        <p:spPr>
          <a:xfrm>
            <a:off x="1818445" y="2114114"/>
            <a:ext cx="181375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Define expected outcomes</a:t>
            </a:r>
          </a:p>
        </p:txBody>
      </p:sp>
      <p:sp>
        <p:nvSpPr>
          <p:cNvPr id="266" name="TextBox 265">
            <a:extLst>
              <a:ext uri="{FF2B5EF4-FFF2-40B4-BE49-F238E27FC236}">
                <a16:creationId xmlns:a16="http://schemas.microsoft.com/office/drawing/2014/main" id="{A0B8074B-1A91-BF2F-3223-5BC7F4CC5757}"/>
              </a:ext>
            </a:extLst>
          </p:cNvPr>
          <p:cNvSpPr txBox="1"/>
          <p:nvPr/>
        </p:nvSpPr>
        <p:spPr>
          <a:xfrm>
            <a:off x="2180393" y="2315414"/>
            <a:ext cx="2679474"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Create effort estimation and project timeline</a:t>
            </a:r>
          </a:p>
        </p:txBody>
      </p:sp>
      <p:sp>
        <p:nvSpPr>
          <p:cNvPr id="267" name="TextBox 266">
            <a:extLst>
              <a:ext uri="{FF2B5EF4-FFF2-40B4-BE49-F238E27FC236}">
                <a16:creationId xmlns:a16="http://schemas.microsoft.com/office/drawing/2014/main" id="{E4089A52-5698-A127-9098-0AE5192A666E}"/>
              </a:ext>
            </a:extLst>
          </p:cNvPr>
          <p:cNvSpPr txBox="1"/>
          <p:nvPr/>
        </p:nvSpPr>
        <p:spPr>
          <a:xfrm>
            <a:off x="2552697" y="2516714"/>
            <a:ext cx="2537463"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Kick-off meeting</a:t>
            </a:r>
          </a:p>
        </p:txBody>
      </p:sp>
      <p:sp>
        <p:nvSpPr>
          <p:cNvPr id="268" name="TextBox 267">
            <a:extLst>
              <a:ext uri="{FF2B5EF4-FFF2-40B4-BE49-F238E27FC236}">
                <a16:creationId xmlns:a16="http://schemas.microsoft.com/office/drawing/2014/main" id="{B1CEB8C7-155C-8FE3-0766-4B6DE4B814FF}"/>
              </a:ext>
            </a:extLst>
          </p:cNvPr>
          <p:cNvSpPr txBox="1"/>
          <p:nvPr/>
        </p:nvSpPr>
        <p:spPr>
          <a:xfrm>
            <a:off x="2898775" y="2718014"/>
            <a:ext cx="219138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Assemble project team</a:t>
            </a:r>
          </a:p>
        </p:txBody>
      </p:sp>
      <p:sp>
        <p:nvSpPr>
          <p:cNvPr id="269" name="TextBox 268">
            <a:extLst>
              <a:ext uri="{FF2B5EF4-FFF2-40B4-BE49-F238E27FC236}">
                <a16:creationId xmlns:a16="http://schemas.microsoft.com/office/drawing/2014/main" id="{48341F8F-E730-AD17-862F-7FBF65D53A40}"/>
              </a:ext>
            </a:extLst>
          </p:cNvPr>
          <p:cNvSpPr txBox="1"/>
          <p:nvPr/>
        </p:nvSpPr>
        <p:spPr>
          <a:xfrm>
            <a:off x="3276405" y="2919314"/>
            <a:ext cx="3274437"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Define status meetings and agree on communications</a:t>
            </a:r>
          </a:p>
        </p:txBody>
      </p:sp>
      <p:sp>
        <p:nvSpPr>
          <p:cNvPr id="270" name="TextBox 269">
            <a:extLst>
              <a:ext uri="{FF2B5EF4-FFF2-40B4-BE49-F238E27FC236}">
                <a16:creationId xmlns:a16="http://schemas.microsoft.com/office/drawing/2014/main" id="{240FDE1E-87B0-B8F3-8B73-BEB5E0AE27C6}"/>
              </a:ext>
            </a:extLst>
          </p:cNvPr>
          <p:cNvSpPr txBox="1"/>
          <p:nvPr/>
        </p:nvSpPr>
        <p:spPr>
          <a:xfrm>
            <a:off x="3276405" y="3120614"/>
            <a:ext cx="181375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Identify stakeholders</a:t>
            </a:r>
          </a:p>
        </p:txBody>
      </p:sp>
      <p:sp>
        <p:nvSpPr>
          <p:cNvPr id="271" name="TextBox 270">
            <a:extLst>
              <a:ext uri="{FF2B5EF4-FFF2-40B4-BE49-F238E27FC236}">
                <a16:creationId xmlns:a16="http://schemas.microsoft.com/office/drawing/2014/main" id="{443D2B2D-5AC3-FFC5-CBE2-05D1047B408C}"/>
              </a:ext>
            </a:extLst>
          </p:cNvPr>
          <p:cNvSpPr txBox="1"/>
          <p:nvPr/>
        </p:nvSpPr>
        <p:spPr>
          <a:xfrm>
            <a:off x="3632200" y="3321914"/>
            <a:ext cx="1457960"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Schedule workshops</a:t>
            </a:r>
          </a:p>
        </p:txBody>
      </p:sp>
      <p:sp>
        <p:nvSpPr>
          <p:cNvPr id="272" name="TextBox 271">
            <a:extLst>
              <a:ext uri="{FF2B5EF4-FFF2-40B4-BE49-F238E27FC236}">
                <a16:creationId xmlns:a16="http://schemas.microsoft.com/office/drawing/2014/main" id="{26D5C44D-9E12-5FD0-A807-D148341C49B6}"/>
              </a:ext>
            </a:extLst>
          </p:cNvPr>
          <p:cNvSpPr txBox="1"/>
          <p:nvPr/>
        </p:nvSpPr>
        <p:spPr>
          <a:xfrm>
            <a:off x="4711936" y="3523214"/>
            <a:ext cx="181375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Conduct workshops</a:t>
            </a:r>
          </a:p>
        </p:txBody>
      </p:sp>
      <p:sp>
        <p:nvSpPr>
          <p:cNvPr id="273" name="TextBox 272">
            <a:extLst>
              <a:ext uri="{FF2B5EF4-FFF2-40B4-BE49-F238E27FC236}">
                <a16:creationId xmlns:a16="http://schemas.microsoft.com/office/drawing/2014/main" id="{F0797D4B-13CD-9484-1B11-F03007559090}"/>
              </a:ext>
            </a:extLst>
          </p:cNvPr>
          <p:cNvSpPr txBox="1"/>
          <p:nvPr/>
        </p:nvSpPr>
        <p:spPr>
          <a:xfrm>
            <a:off x="4711936" y="3724514"/>
            <a:ext cx="1813755"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Strategy alignment</a:t>
            </a:r>
          </a:p>
        </p:txBody>
      </p:sp>
      <p:sp>
        <p:nvSpPr>
          <p:cNvPr id="274" name="TextBox 273">
            <a:extLst>
              <a:ext uri="{FF2B5EF4-FFF2-40B4-BE49-F238E27FC236}">
                <a16:creationId xmlns:a16="http://schemas.microsoft.com/office/drawing/2014/main" id="{1D40EB98-EC3A-3AF2-18CA-23AE9718D302}"/>
              </a:ext>
            </a:extLst>
          </p:cNvPr>
          <p:cNvSpPr txBox="1"/>
          <p:nvPr/>
        </p:nvSpPr>
        <p:spPr>
          <a:xfrm>
            <a:off x="5090159" y="3925814"/>
            <a:ext cx="2500951"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Infrastructure, network, application monitoring</a:t>
            </a:r>
          </a:p>
        </p:txBody>
      </p:sp>
      <p:sp>
        <p:nvSpPr>
          <p:cNvPr id="275" name="TextBox 274">
            <a:extLst>
              <a:ext uri="{FF2B5EF4-FFF2-40B4-BE49-F238E27FC236}">
                <a16:creationId xmlns:a16="http://schemas.microsoft.com/office/drawing/2014/main" id="{9D9E4DCA-A857-EA93-330F-A3D3A09A32B7}"/>
              </a:ext>
            </a:extLst>
          </p:cNvPr>
          <p:cNvSpPr txBox="1"/>
          <p:nvPr/>
        </p:nvSpPr>
        <p:spPr>
          <a:xfrm>
            <a:off x="5090159" y="4127114"/>
            <a:ext cx="1435532"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a:solidFill>
                  <a:srgbClr val="000000"/>
                </a:solidFill>
                <a:highlight>
                  <a:srgbClr val="FFFFFF"/>
                </a:highlight>
                <a:latin typeface="Arial"/>
              </a:rPr>
              <a:t>CMDB</a:t>
            </a:r>
            <a:endPar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endParaRPr>
          </a:p>
        </p:txBody>
      </p:sp>
      <p:sp>
        <p:nvSpPr>
          <p:cNvPr id="276" name="TextBox 275">
            <a:extLst>
              <a:ext uri="{FF2B5EF4-FFF2-40B4-BE49-F238E27FC236}">
                <a16:creationId xmlns:a16="http://schemas.microsoft.com/office/drawing/2014/main" id="{59EFA1BB-26B7-5860-BC0F-22DEB2A7D080}"/>
              </a:ext>
            </a:extLst>
          </p:cNvPr>
          <p:cNvSpPr txBox="1"/>
          <p:nvPr/>
        </p:nvSpPr>
        <p:spPr>
          <a:xfrm>
            <a:off x="5090160" y="4328414"/>
            <a:ext cx="1435532"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Processes</a:t>
            </a:r>
          </a:p>
        </p:txBody>
      </p:sp>
      <p:sp>
        <p:nvSpPr>
          <p:cNvPr id="277" name="TextBox 276">
            <a:extLst>
              <a:ext uri="{FF2B5EF4-FFF2-40B4-BE49-F238E27FC236}">
                <a16:creationId xmlns:a16="http://schemas.microsoft.com/office/drawing/2014/main" id="{4962E667-0A12-2CF3-C985-077DBE506AAC}"/>
              </a:ext>
            </a:extLst>
          </p:cNvPr>
          <p:cNvSpPr txBox="1"/>
          <p:nvPr/>
        </p:nvSpPr>
        <p:spPr>
          <a:xfrm>
            <a:off x="5445122" y="4529714"/>
            <a:ext cx="3295653"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Create as-is motivation view and app-tech layered view</a:t>
            </a:r>
          </a:p>
        </p:txBody>
      </p:sp>
      <p:sp>
        <p:nvSpPr>
          <p:cNvPr id="278" name="TextBox 277">
            <a:extLst>
              <a:ext uri="{FF2B5EF4-FFF2-40B4-BE49-F238E27FC236}">
                <a16:creationId xmlns:a16="http://schemas.microsoft.com/office/drawing/2014/main" id="{1CA58F8A-A801-D9D0-D953-22BF36061CB8}"/>
              </a:ext>
            </a:extLst>
          </p:cNvPr>
          <p:cNvSpPr txBox="1"/>
          <p:nvPr/>
        </p:nvSpPr>
        <p:spPr>
          <a:xfrm>
            <a:off x="5445123" y="4731014"/>
            <a:ext cx="2946401"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Create to-be motivation view and capability view</a:t>
            </a:r>
          </a:p>
        </p:txBody>
      </p:sp>
      <p:sp>
        <p:nvSpPr>
          <p:cNvPr id="279" name="TextBox 278">
            <a:extLst>
              <a:ext uri="{FF2B5EF4-FFF2-40B4-BE49-F238E27FC236}">
                <a16:creationId xmlns:a16="http://schemas.microsoft.com/office/drawing/2014/main" id="{D3761832-BB16-D07E-1797-4A353D1AD68C}"/>
              </a:ext>
            </a:extLst>
          </p:cNvPr>
          <p:cNvSpPr txBox="1"/>
          <p:nvPr/>
        </p:nvSpPr>
        <p:spPr>
          <a:xfrm>
            <a:off x="5810246" y="4932314"/>
            <a:ext cx="2374903" cy="138499"/>
          </a:xfrm>
          <a:prstGeom prst="rect">
            <a:avLst/>
          </a:prstGeom>
          <a:noFill/>
        </p:spPr>
        <p:txBody>
          <a:bodyPr wrap="square" tIns="0" bIns="0" anchor="ctr" anchorCtr="0">
            <a:spAutoFit/>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Validation workshops and improvements</a:t>
            </a:r>
          </a:p>
        </p:txBody>
      </p:sp>
      <p:sp>
        <p:nvSpPr>
          <p:cNvPr id="280" name="TextBox 279">
            <a:extLst>
              <a:ext uri="{FF2B5EF4-FFF2-40B4-BE49-F238E27FC236}">
                <a16:creationId xmlns:a16="http://schemas.microsoft.com/office/drawing/2014/main" id="{6EECA8C9-C8CF-6583-67E9-763F0551BBC8}"/>
              </a:ext>
            </a:extLst>
          </p:cNvPr>
          <p:cNvSpPr txBox="1"/>
          <p:nvPr/>
        </p:nvSpPr>
        <p:spPr>
          <a:xfrm>
            <a:off x="2209774" y="5133614"/>
            <a:ext cx="3609415"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Develop 2 solution architectures that fulfil target state requirements</a:t>
            </a:r>
          </a:p>
        </p:txBody>
      </p:sp>
      <p:sp>
        <p:nvSpPr>
          <p:cNvPr id="281" name="TextBox 280">
            <a:extLst>
              <a:ext uri="{FF2B5EF4-FFF2-40B4-BE49-F238E27FC236}">
                <a16:creationId xmlns:a16="http://schemas.microsoft.com/office/drawing/2014/main" id="{70E069FA-80B7-D536-DAFB-F29144FAE031}"/>
              </a:ext>
            </a:extLst>
          </p:cNvPr>
          <p:cNvSpPr txBox="1"/>
          <p:nvPr/>
        </p:nvSpPr>
        <p:spPr>
          <a:xfrm>
            <a:off x="2667000" y="5334914"/>
            <a:ext cx="3498850"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Create solution analysis (capability heat maps, TCO analysis)</a:t>
            </a:r>
          </a:p>
        </p:txBody>
      </p:sp>
      <p:sp>
        <p:nvSpPr>
          <p:cNvPr id="282" name="TextBox 281">
            <a:extLst>
              <a:ext uri="{FF2B5EF4-FFF2-40B4-BE49-F238E27FC236}">
                <a16:creationId xmlns:a16="http://schemas.microsoft.com/office/drawing/2014/main" id="{3EBBFDDC-E5B4-C3DF-E20C-F89AFEA4E291}"/>
              </a:ext>
            </a:extLst>
          </p:cNvPr>
          <p:cNvSpPr txBox="1"/>
          <p:nvPr/>
        </p:nvSpPr>
        <p:spPr>
          <a:xfrm>
            <a:off x="4356098" y="5536214"/>
            <a:ext cx="2346395"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Prepare slide-deck for decision making</a:t>
            </a:r>
          </a:p>
        </p:txBody>
      </p:sp>
      <p:sp>
        <p:nvSpPr>
          <p:cNvPr id="283" name="TextBox 282">
            <a:extLst>
              <a:ext uri="{FF2B5EF4-FFF2-40B4-BE49-F238E27FC236}">
                <a16:creationId xmlns:a16="http://schemas.microsoft.com/office/drawing/2014/main" id="{378AAF80-4B4B-9A2B-F540-84626461B19C}"/>
              </a:ext>
            </a:extLst>
          </p:cNvPr>
          <p:cNvSpPr txBox="1"/>
          <p:nvPr/>
        </p:nvSpPr>
        <p:spPr>
          <a:xfrm>
            <a:off x="5283200" y="5737514"/>
            <a:ext cx="2307910"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Validation workshops and improvements</a:t>
            </a:r>
          </a:p>
        </p:txBody>
      </p:sp>
      <p:sp>
        <p:nvSpPr>
          <p:cNvPr id="284" name="TextBox 283">
            <a:extLst>
              <a:ext uri="{FF2B5EF4-FFF2-40B4-BE49-F238E27FC236}">
                <a16:creationId xmlns:a16="http://schemas.microsoft.com/office/drawing/2014/main" id="{1EC8D8B9-6198-F860-F6A5-949D88B11CB8}"/>
              </a:ext>
            </a:extLst>
          </p:cNvPr>
          <p:cNvSpPr txBox="1"/>
          <p:nvPr/>
        </p:nvSpPr>
        <p:spPr>
          <a:xfrm>
            <a:off x="5090791" y="5938814"/>
            <a:ext cx="2867561"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Create executive slide deck summary</a:t>
            </a:r>
          </a:p>
        </p:txBody>
      </p:sp>
      <p:sp>
        <p:nvSpPr>
          <p:cNvPr id="285" name="TextBox 284">
            <a:extLst>
              <a:ext uri="{FF2B5EF4-FFF2-40B4-BE49-F238E27FC236}">
                <a16:creationId xmlns:a16="http://schemas.microsoft.com/office/drawing/2014/main" id="{05BDD8D0-CEA9-F15C-C58D-6B6D6A69821E}"/>
              </a:ext>
            </a:extLst>
          </p:cNvPr>
          <p:cNvSpPr txBox="1"/>
          <p:nvPr/>
        </p:nvSpPr>
        <p:spPr>
          <a:xfrm>
            <a:off x="5560396" y="6140107"/>
            <a:ext cx="2774722" cy="138499"/>
          </a:xfrm>
          <a:prstGeom prst="rect">
            <a:avLst/>
          </a:prstGeom>
          <a:noFill/>
        </p:spPr>
        <p:txBody>
          <a:bodyPr wrap="square" tIns="0" bIns="0" anchor="ctr" anchorCtr="0">
            <a:spAutoFit/>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1" lang="en-US" sz="900" b="0" i="0" u="none" strike="noStrike" kern="1200" cap="none" spc="0" normalizeH="0" baseline="0" noProof="0">
                <a:ln>
                  <a:noFill/>
                </a:ln>
                <a:solidFill>
                  <a:srgbClr val="000000"/>
                </a:solidFill>
                <a:effectLst/>
                <a:highlight>
                  <a:srgbClr val="FFFFFF"/>
                </a:highlight>
                <a:uLnTx/>
                <a:uFillTx/>
                <a:latin typeface="Arial"/>
                <a:ea typeface="+mn-ea"/>
                <a:cs typeface="+mn-cs"/>
              </a:rPr>
              <a:t>Validation workshops and improvements</a:t>
            </a:r>
          </a:p>
        </p:txBody>
      </p:sp>
    </p:spTree>
    <p:extLst>
      <p:ext uri="{BB962C8B-B14F-4D97-AF65-F5344CB8AC3E}">
        <p14:creationId xmlns:p14="http://schemas.microsoft.com/office/powerpoint/2010/main" val="408979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290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3">
            <a:extLst>
              <a:ext uri="{FF2B5EF4-FFF2-40B4-BE49-F238E27FC236}">
                <a16:creationId xmlns:a16="http://schemas.microsoft.com/office/drawing/2014/main" id="{AC851B0B-96B2-3BFD-E297-0020C1D921F5}"/>
              </a:ext>
            </a:extLst>
          </p:cNvPr>
          <p:cNvSpPr>
            <a:spLocks noGrp="1"/>
          </p:cNvSpPr>
          <p:nvPr>
            <p:ph type="title"/>
          </p:nvPr>
        </p:nvSpPr>
        <p:spPr>
          <a:xfrm>
            <a:off x="228600" y="206830"/>
            <a:ext cx="11734799" cy="533400"/>
          </a:xfrm>
        </p:spPr>
        <p:txBody>
          <a:bodyPr/>
          <a:lstStyle/>
          <a:p>
            <a:r>
              <a:rPr kumimoji="0" lang="en-US">
                <a:solidFill>
                  <a:srgbClr val="070F26"/>
                </a:solidFill>
                <a:latin typeface="Georgia" panose="02040502050405020303" pitchFamily="18" charset="0"/>
              </a:rPr>
              <a:t>NTT DATA’s Relevant Accelerators</a:t>
            </a:r>
            <a:endParaRPr kumimoji="0" lang="en-IN">
              <a:solidFill>
                <a:srgbClr val="070F26"/>
              </a:solidFill>
              <a:latin typeface="Georgia" panose="02040502050405020303" pitchFamily="18" charset="0"/>
            </a:endParaRPr>
          </a:p>
        </p:txBody>
      </p:sp>
      <p:grpSp>
        <p:nvGrpSpPr>
          <p:cNvPr id="3" name="Group 2">
            <a:extLst>
              <a:ext uri="{FF2B5EF4-FFF2-40B4-BE49-F238E27FC236}">
                <a16:creationId xmlns:a16="http://schemas.microsoft.com/office/drawing/2014/main" id="{F0FCA85D-0C10-7034-3F92-A70ADBEC51E1}"/>
              </a:ext>
            </a:extLst>
          </p:cNvPr>
          <p:cNvGrpSpPr/>
          <p:nvPr/>
        </p:nvGrpSpPr>
        <p:grpSpPr>
          <a:xfrm>
            <a:off x="4574979" y="2243780"/>
            <a:ext cx="3043444" cy="2671182"/>
            <a:chOff x="4605678" y="2642706"/>
            <a:chExt cx="3043444" cy="2671182"/>
          </a:xfrm>
        </p:grpSpPr>
        <p:grpSp>
          <p:nvGrpSpPr>
            <p:cNvPr id="4" name="Group 3">
              <a:extLst>
                <a:ext uri="{FF2B5EF4-FFF2-40B4-BE49-F238E27FC236}">
                  <a16:creationId xmlns:a16="http://schemas.microsoft.com/office/drawing/2014/main" id="{26E02310-97F4-169C-F5F4-AED4F1726E1D}"/>
                </a:ext>
              </a:extLst>
            </p:cNvPr>
            <p:cNvGrpSpPr/>
            <p:nvPr/>
          </p:nvGrpSpPr>
          <p:grpSpPr>
            <a:xfrm>
              <a:off x="4605678" y="2642706"/>
              <a:ext cx="3043444" cy="2671182"/>
              <a:chOff x="4295800" y="2453002"/>
              <a:chExt cx="2429164" cy="2132038"/>
            </a:xfrm>
          </p:grpSpPr>
          <p:sp>
            <p:nvSpPr>
              <p:cNvPr id="6" name="Google Shape;12727;p73">
                <a:extLst>
                  <a:ext uri="{FF2B5EF4-FFF2-40B4-BE49-F238E27FC236}">
                    <a16:creationId xmlns:a16="http://schemas.microsoft.com/office/drawing/2014/main" id="{8C0FC715-629F-2F66-19D1-CF5923FA645E}"/>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7" name="Google Shape;12728;p73">
                <a:extLst>
                  <a:ext uri="{FF2B5EF4-FFF2-40B4-BE49-F238E27FC236}">
                    <a16:creationId xmlns:a16="http://schemas.microsoft.com/office/drawing/2014/main" id="{93EC74B1-E564-A7E0-D6F7-F1D03B68A09A}"/>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8" name="Google Shape;12729;p73">
                <a:extLst>
                  <a:ext uri="{FF2B5EF4-FFF2-40B4-BE49-F238E27FC236}">
                    <a16:creationId xmlns:a16="http://schemas.microsoft.com/office/drawing/2014/main" id="{2AA0B94E-F087-9085-6BFE-5D7D8A7BD10E}"/>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9" name="Google Shape;12730;p73">
                <a:extLst>
                  <a:ext uri="{FF2B5EF4-FFF2-40B4-BE49-F238E27FC236}">
                    <a16:creationId xmlns:a16="http://schemas.microsoft.com/office/drawing/2014/main" id="{14B17957-E841-EE5B-4CCA-E38F29EF52DA}"/>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0" name="Google Shape;12731;p73">
                <a:extLst>
                  <a:ext uri="{FF2B5EF4-FFF2-40B4-BE49-F238E27FC236}">
                    <a16:creationId xmlns:a16="http://schemas.microsoft.com/office/drawing/2014/main" id="{F34B26F5-F25E-11E1-180B-8CBB071DD4DA}"/>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chemeClr val="tx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1" name="Google Shape;12732;p73">
                <a:extLst>
                  <a:ext uri="{FF2B5EF4-FFF2-40B4-BE49-F238E27FC236}">
                    <a16:creationId xmlns:a16="http://schemas.microsoft.com/office/drawing/2014/main" id="{4544722D-E72D-E9B2-244E-8EA0A26214C6}"/>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chemeClr val="tx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2" name="Google Shape;12733;p73">
                <a:extLst>
                  <a:ext uri="{FF2B5EF4-FFF2-40B4-BE49-F238E27FC236}">
                    <a16:creationId xmlns:a16="http://schemas.microsoft.com/office/drawing/2014/main" id="{65C0CA71-9386-4FEA-EE74-ABF65CE873CE}"/>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chemeClr val="accent2"/>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3" name="Google Shape;12734;p73">
                <a:extLst>
                  <a:ext uri="{FF2B5EF4-FFF2-40B4-BE49-F238E27FC236}">
                    <a16:creationId xmlns:a16="http://schemas.microsoft.com/office/drawing/2014/main" id="{4F9EF206-D5CF-52ED-E140-EDC8A0B09EB2}"/>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chemeClr val="bg2"/>
              </a:solidFill>
              <a:ln w="19050" cap="flat" cmpd="sng">
                <a:solidFill>
                  <a:schemeClr val="bg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4" name="Google Shape;12735;p73">
                <a:extLst>
                  <a:ext uri="{FF2B5EF4-FFF2-40B4-BE49-F238E27FC236}">
                    <a16:creationId xmlns:a16="http://schemas.microsoft.com/office/drawing/2014/main" id="{ECD8005A-02F4-4966-DD28-E7B2D1033339}"/>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5" name="Google Shape;12736;p73">
                <a:extLst>
                  <a:ext uri="{FF2B5EF4-FFF2-40B4-BE49-F238E27FC236}">
                    <a16:creationId xmlns:a16="http://schemas.microsoft.com/office/drawing/2014/main" id="{F5B9743D-0864-48EA-5A62-4C853B8EC7F7}"/>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chemeClr val="accent1"/>
              </a:solid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6" name="Google Shape;12737;p73">
                <a:extLst>
                  <a:ext uri="{FF2B5EF4-FFF2-40B4-BE49-F238E27FC236}">
                    <a16:creationId xmlns:a16="http://schemas.microsoft.com/office/drawing/2014/main" id="{F60F2A26-EE9C-D556-DC61-A2B116DB0716}"/>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17" name="Google Shape;12738;p73">
                <a:extLst>
                  <a:ext uri="{FF2B5EF4-FFF2-40B4-BE49-F238E27FC236}">
                    <a16:creationId xmlns:a16="http://schemas.microsoft.com/office/drawing/2014/main" id="{E28FE1C7-1ADC-A7E7-B7B9-BECEAEF1A824}"/>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grpSp>
        <p:sp>
          <p:nvSpPr>
            <p:cNvPr id="5" name="TextBox 4">
              <a:extLst>
                <a:ext uri="{FF2B5EF4-FFF2-40B4-BE49-F238E27FC236}">
                  <a16:creationId xmlns:a16="http://schemas.microsoft.com/office/drawing/2014/main" id="{E1047989-60DB-5451-F2AE-705521ACB93C}"/>
                </a:ext>
              </a:extLst>
            </p:cNvPr>
            <p:cNvSpPr txBox="1"/>
            <p:nvPr/>
          </p:nvSpPr>
          <p:spPr>
            <a:xfrm>
              <a:off x="5552223" y="3742512"/>
              <a:ext cx="13037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404040"/>
                  </a:solidFill>
                  <a:effectLst/>
                  <a:uLnTx/>
                  <a:uFillTx/>
                  <a:latin typeface="Arial"/>
                  <a:ea typeface="+mn-ea"/>
                  <a:cs typeface="+mn-cs"/>
                </a:rPr>
                <a:t>Accelerators </a:t>
              </a:r>
              <a:endParaRPr kumimoji="0" lang="en-IN" sz="1400" b="1" i="1" u="none" strike="noStrike" kern="1200" cap="none" spc="0" normalizeH="0" baseline="0" noProof="0">
                <a:ln>
                  <a:noFill/>
                </a:ln>
                <a:solidFill>
                  <a:srgbClr val="404040"/>
                </a:solidFill>
                <a:effectLst/>
                <a:uLnTx/>
                <a:uFillTx/>
                <a:latin typeface="Arial"/>
                <a:ea typeface="+mn-ea"/>
                <a:cs typeface="+mn-cs"/>
              </a:endParaRPr>
            </a:p>
          </p:txBody>
        </p:sp>
      </p:grpSp>
      <p:sp>
        <p:nvSpPr>
          <p:cNvPr id="18" name="Rectangle 17">
            <a:extLst>
              <a:ext uri="{FF2B5EF4-FFF2-40B4-BE49-F238E27FC236}">
                <a16:creationId xmlns:a16="http://schemas.microsoft.com/office/drawing/2014/main" id="{AAE59746-6FA7-0371-E59C-29C2DDE6EFAA}"/>
              </a:ext>
            </a:extLst>
          </p:cNvPr>
          <p:cNvSpPr/>
          <p:nvPr/>
        </p:nvSpPr>
        <p:spPr>
          <a:xfrm>
            <a:off x="7690600" y="940131"/>
            <a:ext cx="4176464" cy="24424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89526AA9-F147-8ED6-DE12-EDBAE68ECD5F}"/>
              </a:ext>
            </a:extLst>
          </p:cNvPr>
          <p:cNvSpPr/>
          <p:nvPr/>
        </p:nvSpPr>
        <p:spPr>
          <a:xfrm>
            <a:off x="7690600" y="3691423"/>
            <a:ext cx="4176464" cy="24134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162697C9-E0B3-7E71-AE87-52FC1945296D}"/>
              </a:ext>
            </a:extLst>
          </p:cNvPr>
          <p:cNvSpPr/>
          <p:nvPr/>
        </p:nvSpPr>
        <p:spPr>
          <a:xfrm>
            <a:off x="329977" y="3817573"/>
            <a:ext cx="4176464" cy="22775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64C413B3-9C4A-6E63-887F-7517ABAD0AF5}"/>
              </a:ext>
            </a:extLst>
          </p:cNvPr>
          <p:cNvSpPr/>
          <p:nvPr/>
        </p:nvSpPr>
        <p:spPr>
          <a:xfrm>
            <a:off x="325588" y="1031459"/>
            <a:ext cx="4176464" cy="22775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22" name="TextBox 21">
            <a:extLst>
              <a:ext uri="{FF2B5EF4-FFF2-40B4-BE49-F238E27FC236}">
                <a16:creationId xmlns:a16="http://schemas.microsoft.com/office/drawing/2014/main" id="{61C86C4D-5907-5661-7E88-0913D6C847C9}"/>
              </a:ext>
            </a:extLst>
          </p:cNvPr>
          <p:cNvSpPr txBox="1"/>
          <p:nvPr/>
        </p:nvSpPr>
        <p:spPr>
          <a:xfrm>
            <a:off x="7795057" y="1363841"/>
            <a:ext cx="3952561"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SLI, SLO and Error Budget </a:t>
            </a: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are crucial components of SRE. They help quantify the performance and reliability of services and set expectations for users and stakeholders. We have defined templates for the metrics (VALET) that can be used for a quick baseline setup.</a:t>
            </a:r>
            <a:endParaRPr kumimoji="0" lang="en-IN" sz="1100" b="0" i="0" u="none" strike="noStrike" kern="1200" cap="none" spc="0" normalizeH="0" baseline="0" noProof="0">
              <a:ln>
                <a:noFill/>
              </a:ln>
              <a:solidFill>
                <a:srgbClr val="404040"/>
              </a:solidFill>
              <a:effectLst/>
              <a:uLnTx/>
              <a:uFillTx/>
              <a:latin typeface="Arial"/>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V=Volume;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L=Latency;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E=Errors;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T=Tickets</a:t>
            </a:r>
            <a:endParaRPr kumimoji="0" lang="en-IN" sz="1100" b="0" i="0" u="none" strike="noStrike" kern="1200" cap="none" spc="0" normalizeH="0" baseline="0" noProof="0">
              <a:ln>
                <a:noFill/>
              </a:ln>
              <a:solidFill>
                <a:srgbClr val="404040"/>
              </a:solidFill>
              <a:effectLst/>
              <a:uLnTx/>
              <a:uFillTx/>
              <a:latin typeface="Arial"/>
              <a:ea typeface="Calibri" panose="020F0502020204030204" pitchFamily="34" charset="0"/>
              <a:cs typeface="+mn-cs"/>
            </a:endParaRPr>
          </a:p>
        </p:txBody>
      </p:sp>
      <p:sp>
        <p:nvSpPr>
          <p:cNvPr id="23" name="TextBox 22">
            <a:extLst>
              <a:ext uri="{FF2B5EF4-FFF2-40B4-BE49-F238E27FC236}">
                <a16:creationId xmlns:a16="http://schemas.microsoft.com/office/drawing/2014/main" id="{1F78BB67-5011-3EEA-523E-B90A7BA610BC}"/>
              </a:ext>
            </a:extLst>
          </p:cNvPr>
          <p:cNvSpPr txBox="1"/>
          <p:nvPr/>
        </p:nvSpPr>
        <p:spPr>
          <a:xfrm>
            <a:off x="7683105" y="4213236"/>
            <a:ext cx="4176464" cy="1631216"/>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Single Plane of 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Comprehensive observability strategy is necessary for effective SRE. We have predefined dashboards in Grafana (an open-source tool) for SRE that can be reused by importing JSON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Integration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We have developed tool-agnostic Python scripts that facilitate connections to various sources, such as Splunk, AppDynamics, </a:t>
            </a:r>
            <a:r>
              <a:rPr kumimoji="0" lang="en-GB" sz="1000" b="0" i="0" u="none" strike="noStrike" kern="1200" cap="none" spc="0" normalizeH="0" baseline="0" noProof="0" err="1">
                <a:ln>
                  <a:noFill/>
                </a:ln>
                <a:solidFill>
                  <a:srgbClr val="0E101A"/>
                </a:solidFill>
                <a:effectLst/>
                <a:uLnTx/>
                <a:uFillTx/>
                <a:latin typeface="Arial"/>
                <a:ea typeface="Calibri" panose="020F0502020204030204" pitchFamily="34" charset="0"/>
                <a:cs typeface="+mn-cs"/>
              </a:rPr>
              <a:t>InfluxDB</a:t>
            </a: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and more, enabling the retrieval of key application performance metrics and data transmission to databases. </a:t>
            </a:r>
            <a:endParaRPr kumimoji="0" lang="en-IN"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p:txBody>
      </p:sp>
      <p:sp>
        <p:nvSpPr>
          <p:cNvPr id="24" name="TextBox 23">
            <a:extLst>
              <a:ext uri="{FF2B5EF4-FFF2-40B4-BE49-F238E27FC236}">
                <a16:creationId xmlns:a16="http://schemas.microsoft.com/office/drawing/2014/main" id="{F1B61232-6B9E-D64A-9FDA-0B00065D154C}"/>
              </a:ext>
            </a:extLst>
          </p:cNvPr>
          <p:cNvSpPr txBox="1"/>
          <p:nvPr/>
        </p:nvSpPr>
        <p:spPr>
          <a:xfrm>
            <a:off x="366180" y="4283530"/>
            <a:ext cx="3950576" cy="1708160"/>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Splunk Configuration Changes</a:t>
            </a: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Pipeline that can be integrated to enable a configuration-as-code approach for managing Splunk settings. This streamlines the process of updating and maintaining Splunk configurations.</a:t>
            </a:r>
            <a:endParaRPr kumimoji="0" lang="en-IN"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Certificate Renewal </a:t>
            </a: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Microservice that automates the renewal of certificates hosted on Venafi. The service ensures the timely renewal of certificates and automatically pushes updated certificates to the relevant application repositories.</a:t>
            </a:r>
            <a:endParaRPr kumimoji="0" lang="en-IN"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p:txBody>
      </p:sp>
      <p:pic>
        <p:nvPicPr>
          <p:cNvPr id="25" name="Picture 24">
            <a:extLst>
              <a:ext uri="{FF2B5EF4-FFF2-40B4-BE49-F238E27FC236}">
                <a16:creationId xmlns:a16="http://schemas.microsoft.com/office/drawing/2014/main" id="{2A593276-1E53-3CDE-7197-E64994F873CA}"/>
              </a:ext>
            </a:extLst>
          </p:cNvPr>
          <p:cNvPicPr>
            <a:picLocks noChangeAspect="1"/>
          </p:cNvPicPr>
          <p:nvPr/>
        </p:nvPicPr>
        <p:blipFill>
          <a:blip r:embed="rId3"/>
          <a:stretch>
            <a:fillRect/>
          </a:stretch>
        </p:blipFill>
        <p:spPr>
          <a:xfrm>
            <a:off x="598418" y="1433602"/>
            <a:ext cx="3493602" cy="1835478"/>
          </a:xfrm>
          <a:prstGeom prst="rect">
            <a:avLst/>
          </a:prstGeom>
        </p:spPr>
      </p:pic>
      <p:sp>
        <p:nvSpPr>
          <p:cNvPr id="26" name="TextBox 25">
            <a:extLst>
              <a:ext uri="{FF2B5EF4-FFF2-40B4-BE49-F238E27FC236}">
                <a16:creationId xmlns:a16="http://schemas.microsoft.com/office/drawing/2014/main" id="{D772B680-03C2-74B2-1420-436BC2161A07}"/>
              </a:ext>
            </a:extLst>
          </p:cNvPr>
          <p:cNvSpPr txBox="1"/>
          <p:nvPr/>
        </p:nvSpPr>
        <p:spPr>
          <a:xfrm>
            <a:off x="930523" y="1018593"/>
            <a:ext cx="269304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grpSp>
        <p:nvGrpSpPr>
          <p:cNvPr id="27" name="Google Shape;13827;p77">
            <a:extLst>
              <a:ext uri="{FF2B5EF4-FFF2-40B4-BE49-F238E27FC236}">
                <a16:creationId xmlns:a16="http://schemas.microsoft.com/office/drawing/2014/main" id="{6A1DDD4A-97EB-EA1E-FD33-3EE51DFE8015}"/>
              </a:ext>
            </a:extLst>
          </p:cNvPr>
          <p:cNvGrpSpPr/>
          <p:nvPr/>
        </p:nvGrpSpPr>
        <p:grpSpPr>
          <a:xfrm>
            <a:off x="11435167" y="3691423"/>
            <a:ext cx="368987" cy="363666"/>
            <a:chOff x="-64774725" y="1916550"/>
            <a:chExt cx="319000" cy="314400"/>
          </a:xfrm>
          <a:solidFill>
            <a:schemeClr val="bg2"/>
          </a:solidFill>
        </p:grpSpPr>
        <p:sp>
          <p:nvSpPr>
            <p:cNvPr id="28" name="Google Shape;13828;p77">
              <a:extLst>
                <a:ext uri="{FF2B5EF4-FFF2-40B4-BE49-F238E27FC236}">
                  <a16:creationId xmlns:a16="http://schemas.microsoft.com/office/drawing/2014/main" id="{AA5AD4AC-270B-404B-3EA7-90220B2D5B02}"/>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29" name="Google Shape;13829;p77">
              <a:extLst>
                <a:ext uri="{FF2B5EF4-FFF2-40B4-BE49-F238E27FC236}">
                  <a16:creationId xmlns:a16="http://schemas.microsoft.com/office/drawing/2014/main" id="{DAED92E1-38A0-ACDB-5BA4-84D5FE10D6C8}"/>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grpSp>
      <p:grpSp>
        <p:nvGrpSpPr>
          <p:cNvPr id="30" name="Google Shape;13959;p77">
            <a:extLst>
              <a:ext uri="{FF2B5EF4-FFF2-40B4-BE49-F238E27FC236}">
                <a16:creationId xmlns:a16="http://schemas.microsoft.com/office/drawing/2014/main" id="{C769F428-2C8E-1E6C-C327-5D9BC940E2EC}"/>
              </a:ext>
            </a:extLst>
          </p:cNvPr>
          <p:cNvGrpSpPr/>
          <p:nvPr/>
        </p:nvGrpSpPr>
        <p:grpSpPr>
          <a:xfrm>
            <a:off x="11253392" y="974655"/>
            <a:ext cx="366269" cy="366269"/>
            <a:chOff x="-61783350" y="2297100"/>
            <a:chExt cx="316650" cy="316650"/>
          </a:xfrm>
          <a:solidFill>
            <a:schemeClr val="accent6"/>
          </a:solidFill>
        </p:grpSpPr>
        <p:sp>
          <p:nvSpPr>
            <p:cNvPr id="31" name="Google Shape;13960;p77">
              <a:extLst>
                <a:ext uri="{FF2B5EF4-FFF2-40B4-BE49-F238E27FC236}">
                  <a16:creationId xmlns:a16="http://schemas.microsoft.com/office/drawing/2014/main" id="{8A563BBE-9426-47BA-6E59-8CA2575063FD}"/>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AA3C80"/>
                </a:solidFill>
                <a:effectLst/>
                <a:uLnTx/>
                <a:uFillTx/>
                <a:latin typeface="Arial"/>
                <a:ea typeface="+mn-ea"/>
                <a:cs typeface="+mn-cs"/>
              </a:endParaRPr>
            </a:p>
          </p:txBody>
        </p:sp>
        <p:sp>
          <p:nvSpPr>
            <p:cNvPr id="32" name="Google Shape;13961;p77">
              <a:extLst>
                <a:ext uri="{FF2B5EF4-FFF2-40B4-BE49-F238E27FC236}">
                  <a16:creationId xmlns:a16="http://schemas.microsoft.com/office/drawing/2014/main" id="{036E1A9D-3572-F425-C5AB-EB8B355177AB}"/>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AA3C80"/>
                </a:solidFill>
                <a:effectLst/>
                <a:uLnTx/>
                <a:uFillTx/>
                <a:latin typeface="Arial"/>
                <a:ea typeface="+mn-ea"/>
                <a:cs typeface="+mn-cs"/>
              </a:endParaRPr>
            </a:p>
          </p:txBody>
        </p:sp>
      </p:grpSp>
      <p:pic>
        <p:nvPicPr>
          <p:cNvPr id="33" name="Graphic 32" descr="Robot with solid fill">
            <a:extLst>
              <a:ext uri="{FF2B5EF4-FFF2-40B4-BE49-F238E27FC236}">
                <a16:creationId xmlns:a16="http://schemas.microsoft.com/office/drawing/2014/main" id="{D6C641BA-B8BC-DBB9-0FA6-D4114120D7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9119" y="3804350"/>
            <a:ext cx="480708" cy="480708"/>
          </a:xfrm>
          <a:prstGeom prst="rect">
            <a:avLst/>
          </a:prstGeom>
        </p:spPr>
      </p:pic>
      <p:grpSp>
        <p:nvGrpSpPr>
          <p:cNvPr id="34" name="Google Shape;15263;p81">
            <a:extLst>
              <a:ext uri="{FF2B5EF4-FFF2-40B4-BE49-F238E27FC236}">
                <a16:creationId xmlns:a16="http://schemas.microsoft.com/office/drawing/2014/main" id="{CAA0D059-65E9-CCCE-E46E-BD5F6C18750D}"/>
              </a:ext>
            </a:extLst>
          </p:cNvPr>
          <p:cNvGrpSpPr/>
          <p:nvPr/>
        </p:nvGrpSpPr>
        <p:grpSpPr>
          <a:xfrm>
            <a:off x="4075874" y="1078379"/>
            <a:ext cx="420796" cy="421914"/>
            <a:chOff x="-1700225" y="2768875"/>
            <a:chExt cx="291450" cy="292225"/>
          </a:xfrm>
        </p:grpSpPr>
        <p:sp>
          <p:nvSpPr>
            <p:cNvPr id="35" name="Google Shape;15264;p81">
              <a:extLst>
                <a:ext uri="{FF2B5EF4-FFF2-40B4-BE49-F238E27FC236}">
                  <a16:creationId xmlns:a16="http://schemas.microsoft.com/office/drawing/2014/main" id="{B3D74BF6-E6FA-2DAB-4953-87ADCF89FB3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36" name="Google Shape;15265;p81">
              <a:extLst>
                <a:ext uri="{FF2B5EF4-FFF2-40B4-BE49-F238E27FC236}">
                  <a16:creationId xmlns:a16="http://schemas.microsoft.com/office/drawing/2014/main" id="{71282075-A160-37D5-F892-5DC132838EFE}"/>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37" name="Google Shape;15266;p81">
              <a:extLst>
                <a:ext uri="{FF2B5EF4-FFF2-40B4-BE49-F238E27FC236}">
                  <a16:creationId xmlns:a16="http://schemas.microsoft.com/office/drawing/2014/main" id="{3A5899F0-648C-86B2-68A8-FD02E2746FB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38" name="Google Shape;15267;p81">
              <a:extLst>
                <a:ext uri="{FF2B5EF4-FFF2-40B4-BE49-F238E27FC236}">
                  <a16:creationId xmlns:a16="http://schemas.microsoft.com/office/drawing/2014/main" id="{7598D415-C164-87AE-0181-9D83115BCA82}"/>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39" name="Google Shape;15268;p81">
              <a:extLst>
                <a:ext uri="{FF2B5EF4-FFF2-40B4-BE49-F238E27FC236}">
                  <a16:creationId xmlns:a16="http://schemas.microsoft.com/office/drawing/2014/main" id="{A8D25F67-50FE-E00E-0EB7-E6E1C9735921}"/>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sp>
          <p:nvSpPr>
            <p:cNvPr id="40" name="Google Shape;15269;p81">
              <a:extLst>
                <a:ext uri="{FF2B5EF4-FFF2-40B4-BE49-F238E27FC236}">
                  <a16:creationId xmlns:a16="http://schemas.microsoft.com/office/drawing/2014/main" id="{ADE4E482-3476-EB01-ECF2-FC65762A82EA}"/>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ea typeface="+mn-ea"/>
                <a:cs typeface="+mn-cs"/>
              </a:endParaRPr>
            </a:p>
          </p:txBody>
        </p:sp>
      </p:grpSp>
      <p:sp>
        <p:nvSpPr>
          <p:cNvPr id="41" name="TextBox 40">
            <a:extLst>
              <a:ext uri="{FF2B5EF4-FFF2-40B4-BE49-F238E27FC236}">
                <a16:creationId xmlns:a16="http://schemas.microsoft.com/office/drawing/2014/main" id="{AFCB17A0-4E53-FE3D-1C2A-E7BA946DEAC6}"/>
              </a:ext>
            </a:extLst>
          </p:cNvPr>
          <p:cNvSpPr txBox="1"/>
          <p:nvPr/>
        </p:nvSpPr>
        <p:spPr>
          <a:xfrm>
            <a:off x="890177" y="3822843"/>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Quick Win Automations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2" name="TextBox 41">
            <a:extLst>
              <a:ext uri="{FF2B5EF4-FFF2-40B4-BE49-F238E27FC236}">
                <a16:creationId xmlns:a16="http://schemas.microsoft.com/office/drawing/2014/main" id="{EBF0F3AE-083E-EF1B-877D-DB4C923FEB5E}"/>
              </a:ext>
            </a:extLst>
          </p:cNvPr>
          <p:cNvSpPr txBox="1"/>
          <p:nvPr/>
        </p:nvSpPr>
        <p:spPr>
          <a:xfrm>
            <a:off x="8279644" y="985884"/>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Baseline SRE Metrics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3" name="TextBox 42">
            <a:extLst>
              <a:ext uri="{FF2B5EF4-FFF2-40B4-BE49-F238E27FC236}">
                <a16:creationId xmlns:a16="http://schemas.microsoft.com/office/drawing/2014/main" id="{2E0CDF89-A783-65C4-7EEA-D18ECA68A415}"/>
              </a:ext>
            </a:extLst>
          </p:cNvPr>
          <p:cNvSpPr txBox="1"/>
          <p:nvPr/>
        </p:nvSpPr>
        <p:spPr>
          <a:xfrm>
            <a:off x="8271350" y="3719700"/>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err="1">
                <a:ln>
                  <a:noFill/>
                </a:ln>
                <a:solidFill>
                  <a:srgbClr val="6785C1">
                    <a:lumMod val="50000"/>
                  </a:srgbClr>
                </a:solidFill>
                <a:effectLst/>
                <a:uLnTx/>
                <a:uFillTx/>
                <a:latin typeface="Arial"/>
                <a:ea typeface="Calibri" panose="020F0502020204030204" pitchFamily="34" charset="0"/>
                <a:cs typeface="+mn-cs"/>
              </a:rPr>
              <a:t>SPoG</a:t>
            </a: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 &amp; Integration</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Tree>
    <p:extLst>
      <p:ext uri="{BB962C8B-B14F-4D97-AF65-F5344CB8AC3E}">
        <p14:creationId xmlns:p14="http://schemas.microsoft.com/office/powerpoint/2010/main" val="8826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3A1C83-F8B1-2847-3908-B19999C532E8}"/>
              </a:ext>
            </a:extLst>
          </p:cNvPr>
          <p:cNvSpPr>
            <a:spLocks noGrp="1"/>
          </p:cNvSpPr>
          <p:nvPr>
            <p:ph type="body" sz="quarter" idx="10"/>
          </p:nvPr>
        </p:nvSpPr>
        <p:spPr/>
        <p:txBody>
          <a:bodyPr/>
          <a:lstStyle/>
          <a:p>
            <a:pPr marL="171450" lvl="0" indent="-171450">
              <a:buSzPct val="100000"/>
              <a:buFont typeface="Wingdings" panose="05000000000000000000" pitchFamily="2" charset="2"/>
              <a:buChar char=""/>
            </a:pPr>
            <a:r>
              <a:rPr lang="en-IN" sz="1100">
                <a:latin typeface="+mn-lt"/>
              </a:rPr>
              <a:t>Amplify customer experience and digitally scale operations to support customers and agents by modernising technology and creating competitive advantage with a “no- touch” data-driven digital experience while levelling YoY IT spend</a:t>
            </a:r>
            <a:endParaRPr lang="en-US" sz="1100">
              <a:latin typeface="+mn-lt"/>
            </a:endParaRPr>
          </a:p>
          <a:p>
            <a:pPr marL="171450" lvl="0" indent="-171450">
              <a:buSzPct val="100000"/>
              <a:buFont typeface="Wingdings" panose="05000000000000000000" pitchFamily="2" charset="2"/>
              <a:buChar char=""/>
            </a:pPr>
            <a:r>
              <a:rPr lang="en-US" sz="1100">
                <a:latin typeface="+mn-lt"/>
              </a:rPr>
              <a:t>Address challenges in the support model impacting customer’s ability to best serve their stakeholders</a:t>
            </a:r>
          </a:p>
          <a:p>
            <a:pPr marL="171450" lvl="0" indent="-171450">
              <a:buSzPct val="100000"/>
              <a:buFont typeface="Wingdings" panose="05000000000000000000" pitchFamily="2" charset="2"/>
              <a:buChar char=""/>
            </a:pPr>
            <a:r>
              <a:rPr lang="en-US" sz="1100">
                <a:latin typeface="+mn-lt"/>
              </a:rPr>
              <a:t>Lack of technology expertise, experience directly impacted application stability/reliability</a:t>
            </a:r>
            <a:endParaRPr lang="en-IN" sz="1100"/>
          </a:p>
        </p:txBody>
      </p:sp>
      <p:sp>
        <p:nvSpPr>
          <p:cNvPr id="3" name="Title 2">
            <a:extLst>
              <a:ext uri="{FF2B5EF4-FFF2-40B4-BE49-F238E27FC236}">
                <a16:creationId xmlns:a16="http://schemas.microsoft.com/office/drawing/2014/main" id="{3734F079-6615-C152-A247-BE0AA89A09F7}"/>
              </a:ext>
            </a:extLst>
          </p:cNvPr>
          <p:cNvSpPr>
            <a:spLocks noGrp="1"/>
          </p:cNvSpPr>
          <p:nvPr>
            <p:ph type="title"/>
          </p:nvPr>
        </p:nvSpPr>
        <p:spPr/>
        <p:txBody>
          <a:bodyPr/>
          <a:lstStyle/>
          <a:p>
            <a:r>
              <a:rPr lang="en-US">
                <a:latin typeface="+mj-lt"/>
              </a:rPr>
              <a:t>A leading financial services company</a:t>
            </a:r>
            <a:endParaRPr lang="en-IN">
              <a:latin typeface="+mj-lt"/>
            </a:endParaRPr>
          </a:p>
        </p:txBody>
      </p:sp>
      <p:sp>
        <p:nvSpPr>
          <p:cNvPr id="4" name="Text Placeholder 3">
            <a:extLst>
              <a:ext uri="{FF2B5EF4-FFF2-40B4-BE49-F238E27FC236}">
                <a16:creationId xmlns:a16="http://schemas.microsoft.com/office/drawing/2014/main" id="{315F06D0-597A-3E5C-BD17-7DFC53336656}"/>
              </a:ext>
            </a:extLst>
          </p:cNvPr>
          <p:cNvSpPr>
            <a:spLocks noGrp="1"/>
          </p:cNvSpPr>
          <p:nvPr>
            <p:ph type="body" sz="quarter" idx="11"/>
          </p:nvPr>
        </p:nvSpPr>
        <p:spPr/>
        <p:txBody>
          <a:bodyPr/>
          <a:lstStyle/>
          <a:p>
            <a:r>
              <a:rPr lang="en-IN" sz="1100"/>
              <a:t>Created horizontal service reliability engineering (SRE) team to provide 24x7 support across all app domains to focus on:</a:t>
            </a:r>
          </a:p>
          <a:p>
            <a:r>
              <a:rPr lang="en-IN" sz="1100"/>
              <a:t>Technical design to provide input and understand scalability/support requirements</a:t>
            </a:r>
          </a:p>
          <a:p>
            <a:r>
              <a:rPr lang="en-IN" sz="1100"/>
              <a:t>Release and operational support for all services and related components</a:t>
            </a:r>
          </a:p>
          <a:p>
            <a:r>
              <a:rPr lang="en-IN" sz="1100"/>
              <a:t>Enforcement of governance, best practices and promote reusability functions like a </a:t>
            </a:r>
            <a:r>
              <a:rPr lang="en-IN" sz="1100" err="1"/>
              <a:t>center</a:t>
            </a:r>
            <a:r>
              <a:rPr lang="en-IN" sz="1100"/>
              <a:t> of excellence (</a:t>
            </a:r>
            <a:r>
              <a:rPr lang="en-IN" sz="1100" err="1"/>
              <a:t>CoE</a:t>
            </a:r>
            <a:r>
              <a:rPr lang="en-IN" sz="1100"/>
              <a:t>)</a:t>
            </a:r>
          </a:p>
          <a:p>
            <a:r>
              <a:rPr lang="en-IN" sz="1100"/>
              <a:t>Consistent build to run transition</a:t>
            </a:r>
          </a:p>
          <a:p>
            <a:r>
              <a:rPr lang="en-IN" sz="1100"/>
              <a:t>Onboarding new services into a continuous integration/continuous deployment (CI/CD) pipeline</a:t>
            </a:r>
          </a:p>
          <a:p>
            <a:endParaRPr lang="en-IN" sz="1100"/>
          </a:p>
          <a:p>
            <a:endParaRPr lang="en-IN" sz="1100"/>
          </a:p>
        </p:txBody>
      </p:sp>
      <p:sp>
        <p:nvSpPr>
          <p:cNvPr id="5" name="Text Placeholder 4">
            <a:extLst>
              <a:ext uri="{FF2B5EF4-FFF2-40B4-BE49-F238E27FC236}">
                <a16:creationId xmlns:a16="http://schemas.microsoft.com/office/drawing/2014/main" id="{5A670846-2ABF-6B6C-7682-5128C92C2B9D}"/>
              </a:ext>
            </a:extLst>
          </p:cNvPr>
          <p:cNvSpPr>
            <a:spLocks noGrp="1"/>
          </p:cNvSpPr>
          <p:nvPr>
            <p:ph type="body" sz="quarter" idx="12"/>
          </p:nvPr>
        </p:nvSpPr>
        <p:spPr>
          <a:xfrm>
            <a:off x="3479603" y="3786018"/>
            <a:ext cx="8328084" cy="1414462"/>
          </a:xfrm>
        </p:spPr>
        <p:txBody>
          <a:bodyPr vert="horz" lIns="0" tIns="45720" rIns="0" bIns="45720" numCol="3" spcCol="91440" rtlCol="0" anchor="t">
            <a:noAutofit/>
          </a:bodyPr>
          <a:lstStyle/>
          <a:p>
            <a:r>
              <a:rPr lang="en-IN"/>
              <a:t>Increases application processing capacity from 50K to 250K yearly</a:t>
            </a:r>
          </a:p>
          <a:p>
            <a:r>
              <a:rPr lang="en-IN"/>
              <a:t>Accelerates policy processing from 25 per hour to one every 30 seconds</a:t>
            </a:r>
          </a:p>
          <a:p>
            <a:r>
              <a:rPr lang="en-IN"/>
              <a:t>Eliminates lab work for customer policies that qualify of up to $3M</a:t>
            </a:r>
          </a:p>
          <a:p>
            <a:r>
              <a:rPr lang="en-IN"/>
              <a:t>Reduces expenses by 21% through automated underwriting</a:t>
            </a:r>
          </a:p>
          <a:p>
            <a:r>
              <a:rPr lang="en-IN"/>
              <a:t>Reduces policy delivery time by 50%</a:t>
            </a:r>
          </a:p>
          <a:p>
            <a:r>
              <a:rPr lang="en-IN"/>
              <a:t>Minimises impact to business through proactive synthetic monitoring where issues are caught and addressed before there is an impact</a:t>
            </a:r>
          </a:p>
          <a:p>
            <a:r>
              <a:rPr lang="en-IN"/>
              <a:t>Enforces NFR requirements through a continuous feedback loop, from the production learning to the ARB</a:t>
            </a:r>
          </a:p>
          <a:p>
            <a:r>
              <a:rPr lang="en-IN">
                <a:latin typeface="Arial"/>
                <a:cs typeface="Arial"/>
              </a:rPr>
              <a:t>Leverage feedback loop and better metrics tracking leading to better design in terms of scalability and extensibility of new services</a:t>
            </a:r>
            <a:endParaRPr lang="en-IN"/>
          </a:p>
          <a:p>
            <a:r>
              <a:rPr lang="en-IN"/>
              <a:t>Generates better quality of released through enhanced metrics and standards</a:t>
            </a:r>
          </a:p>
          <a:p>
            <a:endParaRPr lang="en-IN"/>
          </a:p>
          <a:p>
            <a:endParaRPr lang="en-IN"/>
          </a:p>
        </p:txBody>
      </p:sp>
      <p:sp>
        <p:nvSpPr>
          <p:cNvPr id="6" name="Text Placeholder 5">
            <a:extLst>
              <a:ext uri="{FF2B5EF4-FFF2-40B4-BE49-F238E27FC236}">
                <a16:creationId xmlns:a16="http://schemas.microsoft.com/office/drawing/2014/main" id="{B3D9A251-8D8D-4245-DCC9-5DDB4696686E}"/>
              </a:ext>
            </a:extLst>
          </p:cNvPr>
          <p:cNvSpPr>
            <a:spLocks noGrp="1"/>
          </p:cNvSpPr>
          <p:nvPr>
            <p:ph type="body" sz="quarter" idx="13"/>
          </p:nvPr>
        </p:nvSpPr>
        <p:spPr>
          <a:xfrm>
            <a:off x="3945835" y="5578258"/>
            <a:ext cx="7861852" cy="454539"/>
          </a:xfrm>
        </p:spPr>
        <p:txBody>
          <a:bodyPr/>
          <a:lstStyle/>
          <a:p>
            <a:r>
              <a:rPr lang="en-US">
                <a:latin typeface="+mn-lt"/>
              </a:rPr>
              <a:t>“NTT DATA integrated our solutions into an end-to-end, no-touch process. Their expertise enabled us to accelerate product development and delivery. It used to take a year to deliver a product, but with our partnership we can deliver in less than six months on average — faster than the industry benchmark.”</a:t>
            </a:r>
          </a:p>
        </p:txBody>
      </p:sp>
      <p:sp>
        <p:nvSpPr>
          <p:cNvPr id="7" name="Text Placeholder 6">
            <a:extLst>
              <a:ext uri="{FF2B5EF4-FFF2-40B4-BE49-F238E27FC236}">
                <a16:creationId xmlns:a16="http://schemas.microsoft.com/office/drawing/2014/main" id="{E0D948D8-BB9F-A936-E612-9A6B9C3402D7}"/>
              </a:ext>
            </a:extLst>
          </p:cNvPr>
          <p:cNvSpPr>
            <a:spLocks noGrp="1"/>
          </p:cNvSpPr>
          <p:nvPr>
            <p:ph type="body" sz="quarter" idx="17"/>
          </p:nvPr>
        </p:nvSpPr>
        <p:spPr/>
        <p:txBody>
          <a:bodyPr/>
          <a:lstStyle/>
          <a:p>
            <a:r>
              <a:rPr lang="en-US"/>
              <a:t>CIO</a:t>
            </a:r>
            <a:endParaRPr lang="en-IN"/>
          </a:p>
        </p:txBody>
      </p:sp>
      <p:pic>
        <p:nvPicPr>
          <p:cNvPr id="15" name="Picture Placeholder 14" descr="A person holding a credit card and a phone&#10;&#10;Description automatically generated">
            <a:extLst>
              <a:ext uri="{FF2B5EF4-FFF2-40B4-BE49-F238E27FC236}">
                <a16:creationId xmlns:a16="http://schemas.microsoft.com/office/drawing/2014/main" id="{5BBCC5D4-7209-DE00-369F-070FCE1C4496}"/>
              </a:ext>
            </a:extLst>
          </p:cNvPr>
          <p:cNvPicPr>
            <a:picLocks noGrp="1" noChangeAspect="1"/>
          </p:cNvPicPr>
          <p:nvPr>
            <p:ph type="pic" sz="quarter" idx="18"/>
          </p:nvPr>
        </p:nvPicPr>
        <p:blipFill>
          <a:blip r:embed="rId2">
            <a:alphaModFix amt="70000"/>
            <a:extLst>
              <a:ext uri="{28A0092B-C50C-407E-A947-70E740481C1C}">
                <a14:useLocalDpi xmlns:a14="http://schemas.microsoft.com/office/drawing/2010/main" val="0"/>
              </a:ext>
            </a:extLst>
          </a:blip>
          <a:srcRect l="20680" r="20680"/>
          <a:stretch>
            <a:fillRect/>
          </a:stretch>
        </p:blipFill>
        <p:spPr/>
      </p:pic>
      <p:sp>
        <p:nvSpPr>
          <p:cNvPr id="10" name="Text Placeholder 9">
            <a:extLst>
              <a:ext uri="{FF2B5EF4-FFF2-40B4-BE49-F238E27FC236}">
                <a16:creationId xmlns:a16="http://schemas.microsoft.com/office/drawing/2014/main" id="{CAD9BA07-5FD5-CEF9-200B-7BCFF43E338A}"/>
              </a:ext>
            </a:extLst>
          </p:cNvPr>
          <p:cNvSpPr>
            <a:spLocks noGrp="1"/>
          </p:cNvSpPr>
          <p:nvPr>
            <p:ph type="body" sz="quarter" idx="20"/>
          </p:nvPr>
        </p:nvSpPr>
        <p:spPr/>
        <p:txBody>
          <a:bodyPr/>
          <a:lstStyle/>
          <a:p>
            <a:r>
              <a:rPr lang="en-US">
                <a:latin typeface="+mn-lt"/>
              </a:rPr>
              <a:t>Financial Services Company</a:t>
            </a:r>
            <a:endParaRPr lang="en-NL">
              <a:latin typeface="+mn-lt"/>
            </a:endParaRPr>
          </a:p>
        </p:txBody>
      </p:sp>
      <p:sp>
        <p:nvSpPr>
          <p:cNvPr id="13" name="Slide Number Placeholder 12">
            <a:extLst>
              <a:ext uri="{FF2B5EF4-FFF2-40B4-BE49-F238E27FC236}">
                <a16:creationId xmlns:a16="http://schemas.microsoft.com/office/drawing/2014/main" id="{280E33FD-DBAE-DECB-4715-309FAEFDE52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614DB96-460F-E9EC-A097-C0078E964453}"/>
              </a:ext>
            </a:extLst>
          </p:cNvPr>
          <p:cNvSpPr>
            <a:spLocks noChangeArrowheads="1"/>
          </p:cNvSpPr>
          <p:nvPr/>
        </p:nvSpPr>
        <p:spPr bwMode="auto">
          <a:xfrm>
            <a:off x="381000" y="1023938"/>
            <a:ext cx="2737354" cy="5213349"/>
          </a:xfrm>
          <a:prstGeom prst="rect">
            <a:avLst/>
          </a:prstGeom>
          <a:solidFill>
            <a:srgbClr val="070F26">
              <a:alpha val="50980"/>
            </a:srgbClr>
          </a:solidFill>
          <a:ln>
            <a:noFill/>
          </a:ln>
        </p:spPr>
        <p:txBody>
          <a:bodyPr vert="horz" wrap="square" lIns="36000" tIns="36000" rIns="36000" bIns="360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Targeted Operating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The SRE team was established to cut across all the target operating model functions to perform the following functions: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Conduct design reviews to adhere to non-functional requirements as part of the architectural review board (ARB) to drive compliance</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Establish a blameless postmortem culture, learning from failures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Establish optimal branching and build strategy</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Coordinate with Build and Run leads to identify an RCA on bottleneck areas </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Establish governance framework to track and report KPI</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Conduct ongoing assessment for continuous improvement opportunities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Participate in disaster recovery planning</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Support tool maintenance, patches, upgrades, </a:t>
            </a:r>
            <a:r>
              <a:rPr kumimoji="0" lang="en-US" sz="1050" b="0" i="0" u="none" strike="noStrike" kern="1200" cap="none" spc="0" normalizeH="0" baseline="0" noProof="0" err="1">
                <a:ln>
                  <a:noFill/>
                </a:ln>
                <a:solidFill>
                  <a:srgbClr val="FFFFFF"/>
                </a:solidFill>
                <a:effectLst/>
                <a:uLnTx/>
                <a:uFillTx/>
                <a:latin typeface="Arial"/>
                <a:ea typeface="+mn-ea"/>
                <a:cs typeface="Arial" panose="020B0604020202020204" pitchFamily="34" charset="0"/>
              </a:rPr>
              <a:t>customisations</a:t>
            </a: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/configurations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Maintain environment maps for all supported environments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Manage environment provisioning scripts and playbooks</a:t>
            </a:r>
          </a:p>
          <a:p>
            <a:pPr marL="171450" marR="0" lvl="0" indent="-171450" algn="l" defTabSz="914400" rtl="0" eaLnBrk="1" fontAlgn="auto" latinLnBrk="0" hangingPunct="1">
              <a:lnSpc>
                <a:spcPct val="100000"/>
              </a:lnSpc>
              <a:spcBef>
                <a:spcPts val="0"/>
              </a:spcBef>
              <a:spcAft>
                <a:spcPts val="0"/>
              </a:spcAft>
              <a:buClrTx/>
              <a:buSzPct val="150000"/>
              <a:buFont typeface="Wingdings" panose="05000000000000000000" pitchFamily="2" charset="2"/>
              <a:buChar char=""/>
              <a:tabLst/>
              <a:defRPr/>
            </a:pPr>
            <a:r>
              <a:rPr kumimoji="0" lang="en-US" sz="1050" b="0" i="0" u="none" strike="noStrike" kern="1200" cap="none" spc="0" normalizeH="0" baseline="0" noProof="0">
                <a:ln>
                  <a:noFill/>
                </a:ln>
                <a:solidFill>
                  <a:srgbClr val="FFFFFF"/>
                </a:solidFill>
                <a:effectLst/>
                <a:uLnTx/>
                <a:uFillTx/>
                <a:latin typeface="Arial"/>
                <a:ea typeface="+mn-ea"/>
                <a:cs typeface="Arial" panose="020B0604020202020204" pitchFamily="34" charset="0"/>
              </a:rPr>
              <a:t>Provide insights from monitoring logs to identify recurring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6132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45117B-FFF5-D6A4-E1B4-83AE9B6E1B30}"/>
              </a:ext>
            </a:extLst>
          </p:cNvPr>
          <p:cNvSpPr>
            <a:spLocks noGrp="1"/>
          </p:cNvSpPr>
          <p:nvPr>
            <p:ph type="body" sz="quarter" idx="10"/>
          </p:nvPr>
        </p:nvSpPr>
        <p:spPr/>
        <p:txBody>
          <a:bodyPr/>
          <a:lstStyle/>
          <a:p>
            <a:r>
              <a:rPr lang="en-US"/>
              <a:t>An automotive software developer, part of global auto manuf. sought a partner to help them stand up a new and </a:t>
            </a:r>
            <a:r>
              <a:rPr lang="en-US" err="1"/>
              <a:t>modernised</a:t>
            </a:r>
            <a:r>
              <a:rPr lang="en-US"/>
              <a:t> public cloud ecosystem to support their fast-paced software development needs. </a:t>
            </a:r>
          </a:p>
          <a:p>
            <a:r>
              <a:rPr lang="en-US"/>
              <a:t>Complex </a:t>
            </a:r>
            <a:r>
              <a:rPr lang="en-US" err="1"/>
              <a:t>organisation</a:t>
            </a:r>
            <a:r>
              <a:rPr lang="en-US"/>
              <a:t> of legal, tax compliance, cross </a:t>
            </a:r>
            <a:r>
              <a:rPr lang="en-US" err="1"/>
              <a:t>organisational</a:t>
            </a:r>
            <a:r>
              <a:rPr lang="en-US"/>
              <a:t> development teams and external vendors, support their 10,000 users.</a:t>
            </a:r>
          </a:p>
          <a:p>
            <a:r>
              <a:rPr lang="en-US"/>
              <a:t>Needed a redesigned landing zone, DevOps tooling platform including Git Hub, Jira, Confluence, Artifactory, GitLab, Source Graph and Task Top. </a:t>
            </a:r>
          </a:p>
        </p:txBody>
      </p:sp>
      <p:sp>
        <p:nvSpPr>
          <p:cNvPr id="3" name="Title 2">
            <a:extLst>
              <a:ext uri="{FF2B5EF4-FFF2-40B4-BE49-F238E27FC236}">
                <a16:creationId xmlns:a16="http://schemas.microsoft.com/office/drawing/2014/main" id="{4044C429-D9A5-8788-F565-C44BB7EDC9CD}"/>
              </a:ext>
            </a:extLst>
          </p:cNvPr>
          <p:cNvSpPr>
            <a:spLocks noGrp="1"/>
          </p:cNvSpPr>
          <p:nvPr>
            <p:ph type="title"/>
          </p:nvPr>
        </p:nvSpPr>
        <p:spPr/>
        <p:txBody>
          <a:bodyPr/>
          <a:lstStyle/>
          <a:p>
            <a:r>
              <a:rPr lang="en-US"/>
              <a:t>Smart sensor platform SRE POD</a:t>
            </a:r>
            <a:endParaRPr lang="en-NL"/>
          </a:p>
        </p:txBody>
      </p:sp>
      <p:sp>
        <p:nvSpPr>
          <p:cNvPr id="4" name="Text Placeholder 3">
            <a:extLst>
              <a:ext uri="{FF2B5EF4-FFF2-40B4-BE49-F238E27FC236}">
                <a16:creationId xmlns:a16="http://schemas.microsoft.com/office/drawing/2014/main" id="{B7C29945-7F08-B784-46C1-426595892641}"/>
              </a:ext>
            </a:extLst>
          </p:cNvPr>
          <p:cNvSpPr>
            <a:spLocks noGrp="1"/>
          </p:cNvSpPr>
          <p:nvPr>
            <p:ph type="body" sz="quarter" idx="11"/>
          </p:nvPr>
        </p:nvSpPr>
        <p:spPr/>
        <p:txBody>
          <a:bodyPr/>
          <a:lstStyle/>
          <a:p>
            <a:pPr lvl="0"/>
            <a:r>
              <a:rPr lang="en-US"/>
              <a:t>NTT DATA helped our client to </a:t>
            </a:r>
            <a:r>
              <a:rPr lang="en-US" err="1"/>
              <a:t>realise</a:t>
            </a:r>
            <a:r>
              <a:rPr lang="en-US"/>
              <a:t> their vision by starting small from cloud design and implementation to CI/CD and Infrastructure as </a:t>
            </a:r>
            <a:r>
              <a:rPr lang="en-US" err="1"/>
              <a:t>Code.NTT</a:t>
            </a:r>
            <a:r>
              <a:rPr lang="en-US"/>
              <a:t> DATA then partnered with our client to establish a Site Reliability Engineering capability which was staffed by a mix of NTT DATA SRE’s and our client’s personnel.</a:t>
            </a:r>
          </a:p>
          <a:p>
            <a:r>
              <a:rPr lang="en-US"/>
              <a:t>Infrastructure maintenance and upgrades </a:t>
            </a:r>
          </a:p>
          <a:p>
            <a:r>
              <a:rPr lang="en-US"/>
              <a:t>Tool Administration </a:t>
            </a:r>
          </a:p>
          <a:p>
            <a:r>
              <a:rPr lang="en-US"/>
              <a:t>Tool/Platform Support </a:t>
            </a:r>
          </a:p>
          <a:p>
            <a:r>
              <a:rPr lang="en-US"/>
              <a:t>Monitoring </a:t>
            </a:r>
            <a:r>
              <a:rPr lang="en-US" err="1"/>
              <a:t>ànd</a:t>
            </a:r>
            <a:r>
              <a:rPr lang="en-US"/>
              <a:t> Incident response </a:t>
            </a:r>
          </a:p>
          <a:p>
            <a:r>
              <a:rPr lang="en-US"/>
              <a:t>User access management</a:t>
            </a:r>
          </a:p>
          <a:p>
            <a:endParaRPr lang="en-NL"/>
          </a:p>
        </p:txBody>
      </p:sp>
      <p:sp>
        <p:nvSpPr>
          <p:cNvPr id="5" name="Text Placeholder 4">
            <a:extLst>
              <a:ext uri="{FF2B5EF4-FFF2-40B4-BE49-F238E27FC236}">
                <a16:creationId xmlns:a16="http://schemas.microsoft.com/office/drawing/2014/main" id="{53C7F88E-657C-F6EC-A303-C86EA6E39BD2}"/>
              </a:ext>
            </a:extLst>
          </p:cNvPr>
          <p:cNvSpPr>
            <a:spLocks noGrp="1"/>
          </p:cNvSpPr>
          <p:nvPr>
            <p:ph type="body" sz="quarter" idx="12"/>
          </p:nvPr>
        </p:nvSpPr>
        <p:spPr>
          <a:xfrm>
            <a:off x="3492500" y="3852584"/>
            <a:ext cx="8328084" cy="1818873"/>
          </a:xfrm>
        </p:spPr>
        <p:txBody>
          <a:bodyPr/>
          <a:lstStyle/>
          <a:p>
            <a:pPr lvl="0"/>
            <a:r>
              <a:rPr lang="en-US"/>
              <a:t>Allowing our client to start small and to grow the capability</a:t>
            </a:r>
          </a:p>
          <a:p>
            <a:pPr lvl="0"/>
            <a:r>
              <a:rPr lang="en-US"/>
              <a:t>Implementation of a full range of services for their developers from infrastructure management and pipeline orchestration to Site Reliability Engineering</a:t>
            </a:r>
            <a:br>
              <a:rPr lang="en-US"/>
            </a:br>
            <a:br>
              <a:rPr lang="en-US"/>
            </a:br>
            <a:endParaRPr lang="en-US"/>
          </a:p>
          <a:p>
            <a:pPr lvl="0"/>
            <a:r>
              <a:rPr lang="en-US"/>
              <a:t>Implementation of SRE practices:</a:t>
            </a:r>
          </a:p>
          <a:p>
            <a:pPr lvl="1"/>
            <a:r>
              <a:rPr lang="en-US"/>
              <a:t>Identifying SLI’s and </a:t>
            </a:r>
            <a:r>
              <a:rPr lang="en-US" err="1"/>
              <a:t>buildingCustom</a:t>
            </a:r>
            <a:r>
              <a:rPr lang="en-US"/>
              <a:t> Dashboards</a:t>
            </a:r>
          </a:p>
          <a:p>
            <a:pPr lvl="1"/>
            <a:r>
              <a:rPr lang="en-US"/>
              <a:t>Incident response triage and resolution</a:t>
            </a:r>
          </a:p>
          <a:p>
            <a:pPr lvl="1"/>
            <a:r>
              <a:rPr lang="en-US"/>
              <a:t>Blameless postmortems</a:t>
            </a:r>
          </a:p>
          <a:p>
            <a:pPr lvl="1"/>
            <a:r>
              <a:rPr lang="en-US"/>
              <a:t>Providing toil reducing automation</a:t>
            </a:r>
          </a:p>
          <a:p>
            <a:pPr lvl="1"/>
            <a:r>
              <a:rPr lang="en-US"/>
              <a:t>Supporting end-user requests for CI/CD capacity and infrastructure requirements</a:t>
            </a:r>
          </a:p>
          <a:p>
            <a:pPr lvl="1"/>
            <a:r>
              <a:rPr lang="en-US"/>
              <a:t>Setting best practices for tools usage</a:t>
            </a:r>
          </a:p>
          <a:p>
            <a:endParaRPr lang="en-NL"/>
          </a:p>
        </p:txBody>
      </p:sp>
      <p:pic>
        <p:nvPicPr>
          <p:cNvPr id="8" name="Picture Placeholder 15">
            <a:extLst>
              <a:ext uri="{FF2B5EF4-FFF2-40B4-BE49-F238E27FC236}">
                <a16:creationId xmlns:a16="http://schemas.microsoft.com/office/drawing/2014/main" id="{D46134CA-89ED-3D97-256F-6DA22FCA141D}"/>
              </a:ext>
            </a:extLst>
          </p:cNvPr>
          <p:cNvPicPr>
            <a:picLocks noGrp="1" noChangeAspect="1"/>
          </p:cNvPicPr>
          <p:nvPr>
            <p:ph type="pic" sz="quarter" idx="18"/>
          </p:nvPr>
        </p:nvPicPr>
        <p:blipFill rotWithShape="1">
          <a:blip r:embed="rId2">
            <a:alphaModFix/>
          </a:blip>
          <a:srcRect l="32493" r="32493"/>
          <a:stretch/>
        </p:blipFill>
        <p:spPr>
          <a:ln w="28575">
            <a:noFill/>
          </a:ln>
        </p:spPr>
      </p:pic>
      <p:sp>
        <p:nvSpPr>
          <p:cNvPr id="12" name="Text Placeholder 11">
            <a:extLst>
              <a:ext uri="{FF2B5EF4-FFF2-40B4-BE49-F238E27FC236}">
                <a16:creationId xmlns:a16="http://schemas.microsoft.com/office/drawing/2014/main" id="{7CFACCA4-60EF-3E9E-9C48-A8EC5FEC6E30}"/>
              </a:ext>
            </a:extLst>
          </p:cNvPr>
          <p:cNvSpPr>
            <a:spLocks noGrp="1"/>
          </p:cNvSpPr>
          <p:nvPr>
            <p:ph type="body" sz="quarter" idx="20"/>
          </p:nvPr>
        </p:nvSpPr>
        <p:spPr/>
        <p:txBody>
          <a:bodyPr/>
          <a:lstStyle/>
          <a:p>
            <a:r>
              <a:rPr lang="en-US"/>
              <a:t>Automative, SRE</a:t>
            </a:r>
            <a:endParaRPr lang="en-NL"/>
          </a:p>
        </p:txBody>
      </p:sp>
      <p:sp>
        <p:nvSpPr>
          <p:cNvPr id="15" name="Slide Number Placeholder 14">
            <a:extLst>
              <a:ext uri="{FF2B5EF4-FFF2-40B4-BE49-F238E27FC236}">
                <a16:creationId xmlns:a16="http://schemas.microsoft.com/office/drawing/2014/main" id="{EE2BB501-F7C6-F0D3-31FD-189E4D297F5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10" name="Rectangle 9">
            <a:extLst>
              <a:ext uri="{FF2B5EF4-FFF2-40B4-BE49-F238E27FC236}">
                <a16:creationId xmlns:a16="http://schemas.microsoft.com/office/drawing/2014/main" id="{A0746288-AB48-D961-4726-56B461AA805E}"/>
              </a:ext>
            </a:extLst>
          </p:cNvPr>
          <p:cNvSpPr>
            <a:spLocks noChangeArrowheads="1"/>
          </p:cNvSpPr>
          <p:nvPr/>
        </p:nvSpPr>
        <p:spPr bwMode="auto">
          <a:xfrm>
            <a:off x="381000" y="1023938"/>
            <a:ext cx="2737354" cy="5213349"/>
          </a:xfrm>
          <a:prstGeom prst="rect">
            <a:avLst/>
          </a:prstGeom>
          <a:solidFill>
            <a:srgbClr val="070F26">
              <a:alpha val="50980"/>
            </a:srgbClr>
          </a:solidFill>
          <a:ln>
            <a:noFill/>
          </a:ln>
        </p:spPr>
        <p:txBody>
          <a:bodyPr vert="horz" wrap="square" lIns="36000" tIns="36000" rIns="36000" bIns="360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186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BAAD52-934C-0CE6-560C-7E7331EAE18C}"/>
              </a:ext>
            </a:extLst>
          </p:cNvPr>
          <p:cNvSpPr>
            <a:spLocks noGrp="1"/>
          </p:cNvSpPr>
          <p:nvPr>
            <p:ph type="body" sz="quarter" idx="10"/>
          </p:nvPr>
        </p:nvSpPr>
        <p:spPr/>
        <p:txBody>
          <a:bodyPr tIns="36000" bIns="36000"/>
          <a:lstStyle/>
          <a:p>
            <a:r>
              <a:rPr lang="en-US"/>
              <a:t>Array of lower-level tooling monitoring components of services, the lack of consolidated insights is leading to extended recovery times after the issues due to inefficient triage. </a:t>
            </a:r>
          </a:p>
          <a:p>
            <a:r>
              <a:rPr lang="en-US"/>
              <a:t>Inability to proactively or predictively maintain real time or trend-based insights on quality of service and experience across banks key customer journeys.</a:t>
            </a:r>
          </a:p>
          <a:p>
            <a:r>
              <a:rPr lang="en-US"/>
              <a:t>Reduce Operational , Transformational, and regulatory risk</a:t>
            </a:r>
          </a:p>
          <a:p>
            <a:r>
              <a:rPr lang="en-US"/>
              <a:t>E2E Integrity for Payments, Improved SLA Performance &amp; Reduced Incidents, and 360 Health View of Business, App &amp; Infra</a:t>
            </a:r>
          </a:p>
          <a:p>
            <a:endParaRPr lang="en-NL"/>
          </a:p>
        </p:txBody>
      </p:sp>
      <p:sp>
        <p:nvSpPr>
          <p:cNvPr id="3" name="Title 2">
            <a:extLst>
              <a:ext uri="{FF2B5EF4-FFF2-40B4-BE49-F238E27FC236}">
                <a16:creationId xmlns:a16="http://schemas.microsoft.com/office/drawing/2014/main" id="{2D2CBDB7-2DD6-FB3B-1714-8FA743DFE002}"/>
              </a:ext>
            </a:extLst>
          </p:cNvPr>
          <p:cNvSpPr>
            <a:spLocks noGrp="1"/>
          </p:cNvSpPr>
          <p:nvPr>
            <p:ph type="title"/>
          </p:nvPr>
        </p:nvSpPr>
        <p:spPr/>
        <p:txBody>
          <a:bodyPr/>
          <a:lstStyle/>
          <a:p>
            <a:r>
              <a:rPr lang="en-US"/>
              <a:t>Leading European Bank – Site Reliability Engineering</a:t>
            </a:r>
            <a:endParaRPr lang="en-NL"/>
          </a:p>
        </p:txBody>
      </p:sp>
      <p:sp>
        <p:nvSpPr>
          <p:cNvPr id="4" name="Text Placeholder 3">
            <a:extLst>
              <a:ext uri="{FF2B5EF4-FFF2-40B4-BE49-F238E27FC236}">
                <a16:creationId xmlns:a16="http://schemas.microsoft.com/office/drawing/2014/main" id="{DF17D4B7-31C2-A116-4321-C1CFAF66CD79}"/>
              </a:ext>
            </a:extLst>
          </p:cNvPr>
          <p:cNvSpPr>
            <a:spLocks noGrp="1"/>
          </p:cNvSpPr>
          <p:nvPr>
            <p:ph type="body" sz="quarter" idx="11"/>
          </p:nvPr>
        </p:nvSpPr>
        <p:spPr/>
        <p:txBody>
          <a:bodyPr/>
          <a:lstStyle/>
          <a:p>
            <a:pPr lvl="0"/>
            <a:r>
              <a:rPr lang="en-US" noProof="1"/>
              <a:t>Established dedicated COE – Design, dev &amp; support</a:t>
            </a:r>
          </a:p>
          <a:p>
            <a:pPr lvl="0"/>
            <a:r>
              <a:rPr lang="en-US" noProof="1"/>
              <a:t>Advised bank on deciding key KPIs for Real Time Monitoring</a:t>
            </a:r>
          </a:p>
          <a:p>
            <a:pPr lvl="0"/>
            <a:r>
              <a:rPr lang="en-US" noProof="1"/>
              <a:t>Enabled bank in creating workflows in Splunk tool and AI (Predictive Analytics and NLP) </a:t>
            </a:r>
          </a:p>
          <a:p>
            <a:pPr lvl="0"/>
            <a:r>
              <a:rPr lang="en-US" noProof="1"/>
              <a:t>Enabled bank in implementation and support of :</a:t>
            </a:r>
          </a:p>
          <a:p>
            <a:pPr lvl="1"/>
            <a:r>
              <a:rPr lang="en-US" noProof="1"/>
              <a:t>Splunk Dual Cluster to support critical Splunk BAM Integrity Alerts</a:t>
            </a:r>
          </a:p>
          <a:p>
            <a:pPr lvl="1"/>
            <a:r>
              <a:rPr lang="en-US" noProof="1"/>
              <a:t>Splunk ITSI app, OS app, H/F and ML Components </a:t>
            </a:r>
          </a:p>
          <a:p>
            <a:pPr lvl="1"/>
            <a:r>
              <a:rPr lang="en-US" noProof="0"/>
              <a:t>Splunk Multi-Site Resilient Cluster</a:t>
            </a:r>
          </a:p>
          <a:p>
            <a:pPr lvl="1"/>
            <a:r>
              <a:rPr lang="en-US" noProof="0"/>
              <a:t>Proactive monitoring of Mobile App using Splunk </a:t>
            </a:r>
            <a:r>
              <a:rPr lang="en-US" noProof="0" err="1"/>
              <a:t>ITSI</a:t>
            </a:r>
            <a:endParaRPr lang="en-US" noProof="0"/>
          </a:p>
          <a:p>
            <a:pPr lvl="1"/>
            <a:r>
              <a:rPr lang="en-US" noProof="1"/>
              <a:t>Predictive Business Service Monitoring</a:t>
            </a:r>
          </a:p>
          <a:p>
            <a:pPr lvl="1"/>
            <a:r>
              <a:rPr lang="en-US" noProof="1"/>
              <a:t>Automated Service Intelligence Platform</a:t>
            </a:r>
          </a:p>
          <a:p>
            <a:endParaRPr lang="en-NL"/>
          </a:p>
        </p:txBody>
      </p:sp>
      <p:sp>
        <p:nvSpPr>
          <p:cNvPr id="23" name="Text Placeholder 22">
            <a:extLst>
              <a:ext uri="{FF2B5EF4-FFF2-40B4-BE49-F238E27FC236}">
                <a16:creationId xmlns:a16="http://schemas.microsoft.com/office/drawing/2014/main" id="{4E15505A-39B3-9BAA-1A54-7F7DE144BACB}"/>
              </a:ext>
            </a:extLst>
          </p:cNvPr>
          <p:cNvSpPr>
            <a:spLocks noGrp="1"/>
          </p:cNvSpPr>
          <p:nvPr>
            <p:ph type="body" sz="quarter" idx="12"/>
          </p:nvPr>
        </p:nvSpPr>
        <p:spPr>
          <a:xfrm>
            <a:off x="3492500" y="3852584"/>
            <a:ext cx="3898900" cy="2765929"/>
          </a:xfrm>
        </p:spPr>
        <p:txBody>
          <a:bodyPr numCol="1"/>
          <a:lstStyle/>
          <a:p>
            <a:r>
              <a:rPr lang="en-US"/>
              <a:t> </a:t>
            </a:r>
            <a:r>
              <a:rPr lang="en-IN"/>
              <a:t>Bank’s Service Insight platform is a leader among global banks and was shortlisted for Award for Best Application of AI in Large Enterprise</a:t>
            </a:r>
          </a:p>
          <a:p>
            <a:r>
              <a:rPr lang="en-IN"/>
              <a:t>Improved customer experience in measuring extracting and analysing vast amounts of data in real time</a:t>
            </a:r>
          </a:p>
          <a:p>
            <a:r>
              <a:rPr lang="en-IN"/>
              <a:t>Converting high and medium incident to low by identifying and resolving it at an early stage</a:t>
            </a:r>
          </a:p>
          <a:p>
            <a:r>
              <a:rPr lang="en-IN"/>
              <a:t>Bank become proactive and predictive</a:t>
            </a:r>
          </a:p>
          <a:p>
            <a:r>
              <a:rPr lang="en-IN"/>
              <a:t>Up to 30% reduction in incidents &amp; MTTR</a:t>
            </a:r>
          </a:p>
          <a:p>
            <a:pPr marL="0" indent="0">
              <a:buNone/>
            </a:pPr>
            <a:endParaRPr lang="en-NL"/>
          </a:p>
        </p:txBody>
      </p:sp>
      <p:pic>
        <p:nvPicPr>
          <p:cNvPr id="11" name="Picture Placeholder 10" descr="A couple of women looking at a tablet&#10;&#10;Description automatically generated">
            <a:extLst>
              <a:ext uri="{FF2B5EF4-FFF2-40B4-BE49-F238E27FC236}">
                <a16:creationId xmlns:a16="http://schemas.microsoft.com/office/drawing/2014/main" id="{0B84A11C-1AD9-AD27-174C-C4E2FC14CF90}"/>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l="10235" r="10235"/>
          <a:stretch>
            <a:fillRect/>
          </a:stretch>
        </p:blipFill>
        <p:spPr/>
      </p:pic>
      <p:sp>
        <p:nvSpPr>
          <p:cNvPr id="12" name="Text Placeholder 11">
            <a:extLst>
              <a:ext uri="{FF2B5EF4-FFF2-40B4-BE49-F238E27FC236}">
                <a16:creationId xmlns:a16="http://schemas.microsoft.com/office/drawing/2014/main" id="{E2679D66-C9E8-805F-2266-73E781C3B0CB}"/>
              </a:ext>
            </a:extLst>
          </p:cNvPr>
          <p:cNvSpPr>
            <a:spLocks noGrp="1"/>
          </p:cNvSpPr>
          <p:nvPr>
            <p:ph type="body" sz="quarter" idx="20"/>
          </p:nvPr>
        </p:nvSpPr>
        <p:spPr/>
        <p:txBody>
          <a:bodyPr/>
          <a:lstStyle/>
          <a:p>
            <a:r>
              <a:rPr lang="en-US"/>
              <a:t>Leading European Bank – Site Reliability Engineering</a:t>
            </a:r>
            <a:endParaRPr lang="en-NL"/>
          </a:p>
        </p:txBody>
      </p:sp>
      <p:sp>
        <p:nvSpPr>
          <p:cNvPr id="15" name="Slide Number Placeholder 14">
            <a:extLst>
              <a:ext uri="{FF2B5EF4-FFF2-40B4-BE49-F238E27FC236}">
                <a16:creationId xmlns:a16="http://schemas.microsoft.com/office/drawing/2014/main" id="{AB2A68CC-8447-16EB-8A14-750EAE725D6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0B2820B-A867-4639-9C7D-E203236944B1}" type="slidenum">
              <a:rPr kumimoji="0" lang="en-US" sz="800" b="0" i="0" u="none" strike="noStrike" kern="1200" cap="none" spc="0" normalizeH="0" baseline="0" noProof="0" smtClean="0">
                <a:ln>
                  <a:noFill/>
                </a:ln>
                <a:solidFill>
                  <a:srgbClr val="070F26"/>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070F26"/>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4B505C02-25FE-E216-8386-CA21A9008264}"/>
              </a:ext>
            </a:extLst>
          </p:cNvPr>
          <p:cNvSpPr>
            <a:spLocks noChangeArrowheads="1"/>
          </p:cNvSpPr>
          <p:nvPr/>
        </p:nvSpPr>
        <p:spPr bwMode="auto">
          <a:xfrm>
            <a:off x="7978216" y="3852584"/>
            <a:ext cx="3838630" cy="4366543"/>
          </a:xfrm>
          <a:prstGeom prst="rect">
            <a:avLst/>
          </a:prstGeom>
          <a:noFill/>
          <a:ln>
            <a:noFill/>
          </a:ln>
        </p:spPr>
        <p:txBody>
          <a:bodyPr vert="horz" wrap="square" lIns="36000" tIns="36000" rIns="36000" bIns="36000" numCol="1" anchor="t" anchorCtr="0" compatLnSpc="1">
            <a:prstTxWarp prst="textNoShape">
              <a:avLst/>
            </a:prstTxWarp>
          </a:bodyPr>
          <a:lstStyle/>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Automation first approach to incident triage and action.</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Multi-disciplined, multi-level Agile Team comprised of domain specialists</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A team understanding of the entire application ecosystem</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Bank to become proactive and predictive</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Leverage predictive and ML capability plus auto correction automation. </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Take a true focus on reliability</a:t>
            </a:r>
          </a:p>
          <a:p>
            <a:pPr marL="171450" marR="0" lvl="0" indent="-171450" algn="l" defTabSz="914400" rtl="0" eaLnBrk="1" fontAlgn="auto" latinLnBrk="0" hangingPunct="1">
              <a:lnSpc>
                <a:spcPct val="100000"/>
              </a:lnSpc>
              <a:spcBef>
                <a:spcPts val="800"/>
              </a:spcBef>
              <a:spcAft>
                <a:spcPts val="0"/>
              </a:spcAft>
              <a:buClr>
                <a:srgbClr val="0072BC"/>
              </a:buClr>
              <a:buSzPct val="200000"/>
              <a:buFont typeface="Webdings" panose="05030102010509060703" pitchFamily="18" charset="2"/>
              <a:buChar char=""/>
              <a:tabLst/>
              <a:defRPr/>
            </a:pPr>
            <a:r>
              <a:rPr kumimoji="0" lang="en-IN" sz="1100" b="0" i="0" u="none" strike="noStrike" kern="1200" cap="none" spc="0" normalizeH="0" baseline="0" noProof="0">
                <a:ln>
                  <a:noFill/>
                </a:ln>
                <a:solidFill>
                  <a:srgbClr val="2E404D"/>
                </a:solidFill>
                <a:effectLst/>
                <a:uLnTx/>
                <a:uFillTx/>
                <a:latin typeface="Arial" panose="020B0604020202020204" pitchFamily="34" charset="0"/>
                <a:ea typeface="+mn-ea"/>
                <a:cs typeface="Arial" panose="020B0604020202020204" pitchFamily="34" charset="0"/>
              </a:rPr>
              <a:t>Up to 30% reduction in incidents &amp; MTTR</a:t>
            </a:r>
          </a:p>
          <a:p>
            <a:pPr marL="192088" marR="0" lvl="0" indent="0" algn="l" defTabSz="914400" rtl="0" eaLnBrk="1" fontAlgn="auto" latinLnBrk="0" hangingPunct="1">
              <a:lnSpc>
                <a:spcPct val="100000"/>
              </a:lnSpc>
              <a:spcBef>
                <a:spcPts val="200"/>
              </a:spcBef>
              <a:spcAft>
                <a:spcPts val="200"/>
              </a:spcAft>
              <a:buClrTx/>
              <a:buSzPct val="80000"/>
              <a:buFontTx/>
              <a:buNone/>
              <a:tabLst/>
              <a:defRPr/>
            </a:pPr>
            <a:endParaRPr kumimoji="0" lang="en-US" sz="1100" b="0" i="0" u="none" strike="noStrike" kern="1200" cap="none" spc="0" normalizeH="0" baseline="0" noProof="1">
              <a:ln>
                <a:noFill/>
              </a:ln>
              <a:solidFill>
                <a:srgbClr val="2E404D"/>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7681B63C-523E-DED6-D396-740CFD5B0632}"/>
              </a:ext>
            </a:extLst>
          </p:cNvPr>
          <p:cNvSpPr txBox="1"/>
          <p:nvPr/>
        </p:nvSpPr>
        <p:spPr>
          <a:xfrm>
            <a:off x="7793096" y="3574426"/>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2BC"/>
                </a:solidFill>
                <a:effectLst/>
                <a:uLnTx/>
                <a:uFillTx/>
                <a:latin typeface="Arial"/>
                <a:ea typeface="+mn-ea"/>
                <a:cs typeface="+mn-cs"/>
              </a:rPr>
              <a:t>Targeted Operating Model</a:t>
            </a:r>
          </a:p>
        </p:txBody>
      </p:sp>
      <p:sp>
        <p:nvSpPr>
          <p:cNvPr id="16" name="Rectangle 15">
            <a:extLst>
              <a:ext uri="{FF2B5EF4-FFF2-40B4-BE49-F238E27FC236}">
                <a16:creationId xmlns:a16="http://schemas.microsoft.com/office/drawing/2014/main" id="{102372A8-4226-776B-E0F4-2B0560AAD680}"/>
              </a:ext>
            </a:extLst>
          </p:cNvPr>
          <p:cNvSpPr>
            <a:spLocks noChangeArrowheads="1"/>
          </p:cNvSpPr>
          <p:nvPr/>
        </p:nvSpPr>
        <p:spPr bwMode="auto">
          <a:xfrm>
            <a:off x="381000" y="1023938"/>
            <a:ext cx="2737354" cy="5213349"/>
          </a:xfrm>
          <a:prstGeom prst="rect">
            <a:avLst/>
          </a:prstGeom>
          <a:solidFill>
            <a:srgbClr val="070F26">
              <a:alpha val="50980"/>
            </a:srgbClr>
          </a:solidFill>
          <a:ln>
            <a:noFill/>
          </a:ln>
        </p:spPr>
        <p:txBody>
          <a:bodyPr vert="horz" wrap="square" lIns="36000" tIns="36000" rIns="36000" bIns="360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634856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9E92-EB31-9DE7-F97C-1F54CF1BBF0A}"/>
              </a:ext>
            </a:extLst>
          </p:cNvPr>
          <p:cNvSpPr>
            <a:spLocks noGrp="1"/>
          </p:cNvSpPr>
          <p:nvPr>
            <p:ph type="title"/>
          </p:nvPr>
        </p:nvSpPr>
        <p:spPr/>
        <p:txBody>
          <a:bodyPr/>
          <a:lstStyle/>
          <a:p>
            <a:r>
              <a:rPr lang="en-US"/>
              <a:t>Appendix 1 – Capabilities &amp; resources view example</a:t>
            </a:r>
          </a:p>
        </p:txBody>
      </p:sp>
      <p:sp>
        <p:nvSpPr>
          <p:cNvPr id="5" name="Slide Number Placeholder 4">
            <a:extLst>
              <a:ext uri="{FF2B5EF4-FFF2-40B4-BE49-F238E27FC236}">
                <a16:creationId xmlns:a16="http://schemas.microsoft.com/office/drawing/2014/main" id="{E0F54EC3-057B-3C93-6C4C-D38AC31F10C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16</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7" name="Picture 6">
            <a:extLst>
              <a:ext uri="{FF2B5EF4-FFF2-40B4-BE49-F238E27FC236}">
                <a16:creationId xmlns:a16="http://schemas.microsoft.com/office/drawing/2014/main" id="{1FB8C577-2819-4617-0A6F-B45078471BB3}"/>
              </a:ext>
            </a:extLst>
          </p:cNvPr>
          <p:cNvPicPr>
            <a:picLocks noChangeAspect="1"/>
          </p:cNvPicPr>
          <p:nvPr/>
        </p:nvPicPr>
        <p:blipFill>
          <a:blip r:embed="rId2"/>
          <a:stretch>
            <a:fillRect/>
          </a:stretch>
        </p:blipFill>
        <p:spPr>
          <a:xfrm>
            <a:off x="1313689" y="1035050"/>
            <a:ext cx="9075765" cy="5243952"/>
          </a:xfrm>
          <a:prstGeom prst="rect">
            <a:avLst/>
          </a:prstGeom>
        </p:spPr>
      </p:pic>
    </p:spTree>
    <p:extLst>
      <p:ext uri="{BB962C8B-B14F-4D97-AF65-F5344CB8AC3E}">
        <p14:creationId xmlns:p14="http://schemas.microsoft.com/office/powerpoint/2010/main" val="2572382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F9E92-EB31-9DE7-F97C-1F54CF1BBF0A}"/>
              </a:ext>
            </a:extLst>
          </p:cNvPr>
          <p:cNvSpPr>
            <a:spLocks noGrp="1"/>
          </p:cNvSpPr>
          <p:nvPr>
            <p:ph type="title"/>
          </p:nvPr>
        </p:nvSpPr>
        <p:spPr/>
        <p:txBody>
          <a:bodyPr/>
          <a:lstStyle/>
          <a:p>
            <a:r>
              <a:rPr lang="en-US"/>
              <a:t>Appendix 2 – Heat map example</a:t>
            </a:r>
          </a:p>
        </p:txBody>
      </p:sp>
      <p:sp>
        <p:nvSpPr>
          <p:cNvPr id="5" name="Slide Number Placeholder 4">
            <a:extLst>
              <a:ext uri="{FF2B5EF4-FFF2-40B4-BE49-F238E27FC236}">
                <a16:creationId xmlns:a16="http://schemas.microsoft.com/office/drawing/2014/main" id="{E0F54EC3-057B-3C93-6C4C-D38AC31F10C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17</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6" name="Picture 5">
            <a:extLst>
              <a:ext uri="{FF2B5EF4-FFF2-40B4-BE49-F238E27FC236}">
                <a16:creationId xmlns:a16="http://schemas.microsoft.com/office/drawing/2014/main" id="{60733521-1A20-ACC2-E4D7-2ED8504BEAE0}"/>
              </a:ext>
            </a:extLst>
          </p:cNvPr>
          <p:cNvPicPr>
            <a:picLocks noChangeAspect="1"/>
          </p:cNvPicPr>
          <p:nvPr/>
        </p:nvPicPr>
        <p:blipFill>
          <a:blip r:embed="rId2"/>
          <a:stretch>
            <a:fillRect/>
          </a:stretch>
        </p:blipFill>
        <p:spPr>
          <a:xfrm>
            <a:off x="831156" y="1761895"/>
            <a:ext cx="9945488" cy="3296110"/>
          </a:xfrm>
          <a:prstGeom prst="rect">
            <a:avLst/>
          </a:prstGeom>
        </p:spPr>
      </p:pic>
    </p:spTree>
    <p:extLst>
      <p:ext uri="{BB962C8B-B14F-4D97-AF65-F5344CB8AC3E}">
        <p14:creationId xmlns:p14="http://schemas.microsoft.com/office/powerpoint/2010/main" val="3134190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D7AD-CABA-57CA-2F05-75054D8A7FBB}"/>
              </a:ext>
            </a:extLst>
          </p:cNvPr>
          <p:cNvSpPr>
            <a:spLocks noGrp="1"/>
          </p:cNvSpPr>
          <p:nvPr>
            <p:ph type="title"/>
          </p:nvPr>
        </p:nvSpPr>
        <p:spPr/>
        <p:txBody>
          <a:bodyPr/>
          <a:lstStyle/>
          <a:p>
            <a:r>
              <a:rPr lang="en-US"/>
              <a:t>Appendix 3 – Observability reference architecture </a:t>
            </a:r>
          </a:p>
        </p:txBody>
      </p:sp>
      <p:sp>
        <p:nvSpPr>
          <p:cNvPr id="5" name="Slide Number Placeholder 4">
            <a:extLst>
              <a:ext uri="{FF2B5EF4-FFF2-40B4-BE49-F238E27FC236}">
                <a16:creationId xmlns:a16="http://schemas.microsoft.com/office/drawing/2014/main" id="{06802F3C-43D4-A864-F79D-615CA3AC4EB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18</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6" name="Picture 5">
            <a:extLst>
              <a:ext uri="{FF2B5EF4-FFF2-40B4-BE49-F238E27FC236}">
                <a16:creationId xmlns:a16="http://schemas.microsoft.com/office/drawing/2014/main" id="{8DB0C007-AF25-8F2C-4F41-BECD7E551C15}"/>
              </a:ext>
            </a:extLst>
          </p:cNvPr>
          <p:cNvPicPr>
            <a:picLocks noChangeAspect="1"/>
          </p:cNvPicPr>
          <p:nvPr/>
        </p:nvPicPr>
        <p:blipFill>
          <a:blip r:embed="rId2"/>
          <a:stretch>
            <a:fillRect/>
          </a:stretch>
        </p:blipFill>
        <p:spPr>
          <a:xfrm>
            <a:off x="1638380" y="1125375"/>
            <a:ext cx="8915240" cy="5185395"/>
          </a:xfrm>
          <a:prstGeom prst="rect">
            <a:avLst/>
          </a:prstGeom>
        </p:spPr>
      </p:pic>
    </p:spTree>
    <p:extLst>
      <p:ext uri="{BB962C8B-B14F-4D97-AF65-F5344CB8AC3E}">
        <p14:creationId xmlns:p14="http://schemas.microsoft.com/office/powerpoint/2010/main" val="246884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FCEF8-E711-1734-8355-71D6FC9B3E38}"/>
              </a:ext>
            </a:extLst>
          </p:cNvPr>
          <p:cNvSpPr>
            <a:spLocks noGrp="1"/>
          </p:cNvSpPr>
          <p:nvPr>
            <p:ph type="title"/>
          </p:nvPr>
        </p:nvSpPr>
        <p:spPr>
          <a:xfrm>
            <a:off x="4536594" y="1386783"/>
            <a:ext cx="6851074" cy="1305448"/>
          </a:xfrm>
        </p:spPr>
        <p:txBody>
          <a:bodyPr/>
          <a:lstStyle/>
          <a:p>
            <a:r>
              <a:rPr lang="en-US" sz="4400"/>
              <a:t>NTT DATA’s Observability </a:t>
            </a:r>
            <a:br>
              <a:rPr lang="en-US" sz="4400"/>
            </a:br>
            <a:r>
              <a:rPr lang="en-US" sz="4400"/>
              <a:t>&amp; Telemetry CoE</a:t>
            </a:r>
            <a:endParaRPr lang="en-IN" sz="4400"/>
          </a:p>
        </p:txBody>
      </p:sp>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pic>
        <p:nvPicPr>
          <p:cNvPr id="1028" name="Picture 4" descr="Free photo workaholics businesspeople brainstorming financial company ideas">
            <a:extLst>
              <a:ext uri="{FF2B5EF4-FFF2-40B4-BE49-F238E27FC236}">
                <a16:creationId xmlns:a16="http://schemas.microsoft.com/office/drawing/2014/main" id="{BB1CD924-91D0-CD57-477F-581F8E1372FE}"/>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798" r="579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9D924F-BA69-49F6-F7B1-4D7CC6449E8E}"/>
              </a:ext>
            </a:extLst>
          </p:cNvPr>
          <p:cNvSpPr txBox="1"/>
          <p:nvPr/>
        </p:nvSpPr>
        <p:spPr>
          <a:xfrm>
            <a:off x="4528126" y="3027356"/>
            <a:ext cx="6503939" cy="1600438"/>
          </a:xfrm>
          <a:prstGeom prst="rect">
            <a:avLst/>
          </a:prstGeom>
          <a:noFill/>
        </p:spPr>
        <p:txBody>
          <a:bodyPr wrap="square">
            <a:spAutoFit/>
          </a:bodyPr>
          <a:lstStyle/>
          <a:p>
            <a:r>
              <a:rPr lang="en-US" sz="1400"/>
              <a:t>At NTT DATA, we offer a </a:t>
            </a:r>
            <a:r>
              <a:rPr lang="en-US" sz="1400" b="1"/>
              <a:t>comprehensive portfolio </a:t>
            </a:r>
            <a:r>
              <a:rPr lang="en-US" sz="1400"/>
              <a:t>of observability and monitoring related services designed to meet the diverse needs of our clients. Our commitment to innovation and customer satisfaction sets us apart in the market, providing tangible benefits that extend beyond the norm. Leveraging cutting-edge technologies and industry expertise, NTT empowers clients to gain invaluable insights into their operations, driving informed decision-making and enhancing overall efficiency.</a:t>
            </a:r>
          </a:p>
        </p:txBody>
      </p:sp>
    </p:spTree>
    <p:extLst>
      <p:ext uri="{BB962C8B-B14F-4D97-AF65-F5344CB8AC3E}">
        <p14:creationId xmlns:p14="http://schemas.microsoft.com/office/powerpoint/2010/main" val="186792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905C-55CA-F13E-864D-E8218454FFDF}"/>
              </a:ext>
            </a:extLst>
          </p:cNvPr>
          <p:cNvSpPr>
            <a:spLocks noGrp="1"/>
          </p:cNvSpPr>
          <p:nvPr>
            <p:ph type="title" idx="4294967295"/>
          </p:nvPr>
        </p:nvSpPr>
        <p:spPr>
          <a:xfrm>
            <a:off x="381000" y="473003"/>
            <a:ext cx="11049000" cy="533400"/>
          </a:xfrm>
        </p:spPr>
        <p:txBody>
          <a:bodyPr/>
          <a:lstStyle/>
          <a:p>
            <a:r>
              <a:rPr lang="en-US" sz="2800"/>
              <a:t>Observability value stream</a:t>
            </a:r>
          </a:p>
        </p:txBody>
      </p:sp>
      <p:sp>
        <p:nvSpPr>
          <p:cNvPr id="6" name="Arrow: Chevron 5">
            <a:extLst>
              <a:ext uri="{FF2B5EF4-FFF2-40B4-BE49-F238E27FC236}">
                <a16:creationId xmlns:a16="http://schemas.microsoft.com/office/drawing/2014/main" id="{683BF234-54C4-19F3-C127-26FD0489AAFB}"/>
              </a:ext>
            </a:extLst>
          </p:cNvPr>
          <p:cNvSpPr/>
          <p:nvPr/>
        </p:nvSpPr>
        <p:spPr>
          <a:xfrm>
            <a:off x="519834" y="1250709"/>
            <a:ext cx="2251520" cy="853866"/>
          </a:xfrm>
          <a:prstGeom prst="chevron">
            <a:avLst>
              <a:gd name="adj" fmla="val 20828"/>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lin ang="27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ptos" panose="020B0004020202020204" pitchFamily="34" charset="0"/>
              </a:rPr>
              <a:t>DATA COLLECTION</a:t>
            </a:r>
          </a:p>
        </p:txBody>
      </p:sp>
      <p:sp>
        <p:nvSpPr>
          <p:cNvPr id="7" name="Arrow: Chevron 6">
            <a:extLst>
              <a:ext uri="{FF2B5EF4-FFF2-40B4-BE49-F238E27FC236}">
                <a16:creationId xmlns:a16="http://schemas.microsoft.com/office/drawing/2014/main" id="{8195EA33-19F0-C98B-DE8A-2E09A72E0C04}"/>
              </a:ext>
            </a:extLst>
          </p:cNvPr>
          <p:cNvSpPr/>
          <p:nvPr/>
        </p:nvSpPr>
        <p:spPr>
          <a:xfrm>
            <a:off x="2736524" y="1250709"/>
            <a:ext cx="2251520" cy="853866"/>
          </a:xfrm>
          <a:prstGeom prst="chevron">
            <a:avLst>
              <a:gd name="adj" fmla="val 20828"/>
            </a:avLst>
          </a:prstGeom>
          <a:gradFill flip="none" rotWithShape="1">
            <a:gsLst>
              <a:gs pos="0">
                <a:schemeClr val="accent3">
                  <a:lumMod val="40000"/>
                  <a:lumOff val="60000"/>
                  <a:shade val="30000"/>
                  <a:satMod val="115000"/>
                </a:schemeClr>
              </a:gs>
              <a:gs pos="50000">
                <a:schemeClr val="accent3">
                  <a:lumMod val="40000"/>
                  <a:lumOff val="60000"/>
                  <a:shade val="67500"/>
                  <a:satMod val="115000"/>
                </a:schemeClr>
              </a:gs>
              <a:gs pos="100000">
                <a:schemeClr val="accent3">
                  <a:lumMod val="40000"/>
                  <a:lumOff val="60000"/>
                  <a:shade val="100000"/>
                  <a:satMod val="115000"/>
                </a:schemeClr>
              </a:gs>
            </a:gsLst>
            <a:lin ang="27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panose="020B0004020202020204" pitchFamily="34" charset="0"/>
              </a:rPr>
              <a:t>DATA STORING, FORWARDING AND RETENTION</a:t>
            </a:r>
          </a:p>
        </p:txBody>
      </p:sp>
      <p:sp>
        <p:nvSpPr>
          <p:cNvPr id="8" name="Arrow: Chevron 7">
            <a:extLst>
              <a:ext uri="{FF2B5EF4-FFF2-40B4-BE49-F238E27FC236}">
                <a16:creationId xmlns:a16="http://schemas.microsoft.com/office/drawing/2014/main" id="{8C2A6EE5-7B33-3AC9-41BA-9F4EFD8B61BF}"/>
              </a:ext>
            </a:extLst>
          </p:cNvPr>
          <p:cNvSpPr/>
          <p:nvPr/>
        </p:nvSpPr>
        <p:spPr>
          <a:xfrm>
            <a:off x="4970240" y="1250709"/>
            <a:ext cx="2251520" cy="853866"/>
          </a:xfrm>
          <a:prstGeom prst="chevron">
            <a:avLst>
              <a:gd name="adj" fmla="val 20828"/>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27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panose="020B0004020202020204" pitchFamily="34" charset="0"/>
              </a:rPr>
              <a:t>DATA PROCESSING</a:t>
            </a:r>
          </a:p>
        </p:txBody>
      </p:sp>
      <p:sp>
        <p:nvSpPr>
          <p:cNvPr id="9" name="Arrow: Chevron 8">
            <a:extLst>
              <a:ext uri="{FF2B5EF4-FFF2-40B4-BE49-F238E27FC236}">
                <a16:creationId xmlns:a16="http://schemas.microsoft.com/office/drawing/2014/main" id="{99A40DEA-2846-044C-5646-E2CF302EB316}"/>
              </a:ext>
            </a:extLst>
          </p:cNvPr>
          <p:cNvSpPr/>
          <p:nvPr/>
        </p:nvSpPr>
        <p:spPr>
          <a:xfrm>
            <a:off x="7204734" y="1250709"/>
            <a:ext cx="2251520" cy="853866"/>
          </a:xfrm>
          <a:prstGeom prst="chevron">
            <a:avLst>
              <a:gd name="adj" fmla="val 20828"/>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27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panose="020B0004020202020204" pitchFamily="34" charset="0"/>
              </a:rPr>
              <a:t>EFFECTIVE USE OF THE DATA</a:t>
            </a:r>
          </a:p>
        </p:txBody>
      </p:sp>
      <p:sp>
        <p:nvSpPr>
          <p:cNvPr id="10" name="Arrow: Chevron 9">
            <a:extLst>
              <a:ext uri="{FF2B5EF4-FFF2-40B4-BE49-F238E27FC236}">
                <a16:creationId xmlns:a16="http://schemas.microsoft.com/office/drawing/2014/main" id="{570C4695-D401-750F-6A05-D27DA67E3E35}"/>
              </a:ext>
            </a:extLst>
          </p:cNvPr>
          <p:cNvSpPr/>
          <p:nvPr/>
        </p:nvSpPr>
        <p:spPr>
          <a:xfrm>
            <a:off x="9459723" y="1250709"/>
            <a:ext cx="2251520" cy="853866"/>
          </a:xfrm>
          <a:prstGeom prst="chevron">
            <a:avLst>
              <a:gd name="adj" fmla="val 20828"/>
            </a:avLst>
          </a:prstGeom>
          <a:gradFill flip="none" rotWithShape="1">
            <a:gsLst>
              <a:gs pos="0">
                <a:schemeClr val="accent1">
                  <a:lumMod val="75000"/>
                  <a:lumOff val="25000"/>
                  <a:shade val="30000"/>
                  <a:satMod val="115000"/>
                </a:schemeClr>
              </a:gs>
              <a:gs pos="50000">
                <a:schemeClr val="accent1">
                  <a:lumMod val="75000"/>
                  <a:lumOff val="25000"/>
                  <a:shade val="67500"/>
                  <a:satMod val="115000"/>
                </a:schemeClr>
              </a:gs>
              <a:gs pos="100000">
                <a:schemeClr val="accent1">
                  <a:lumMod val="75000"/>
                  <a:lumOff val="25000"/>
                  <a:shade val="100000"/>
                  <a:satMod val="115000"/>
                </a:schemeClr>
              </a:gs>
            </a:gsLst>
            <a:lin ang="27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panose="020B0004020202020204" pitchFamily="34" charset="0"/>
              </a:rPr>
              <a:t>ACTIONS</a:t>
            </a:r>
          </a:p>
        </p:txBody>
      </p:sp>
      <p:sp>
        <p:nvSpPr>
          <p:cNvPr id="4" name="Rectangle 3">
            <a:extLst>
              <a:ext uri="{FF2B5EF4-FFF2-40B4-BE49-F238E27FC236}">
                <a16:creationId xmlns:a16="http://schemas.microsoft.com/office/drawing/2014/main" id="{86A7E53F-D25C-6796-2CF2-03C20460C64E}"/>
              </a:ext>
            </a:extLst>
          </p:cNvPr>
          <p:cNvSpPr/>
          <p:nvPr/>
        </p:nvSpPr>
        <p:spPr>
          <a:xfrm>
            <a:off x="335360" y="5589240"/>
            <a:ext cx="3816424" cy="50405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5" name="Rectangle 4">
            <a:extLst>
              <a:ext uri="{FF2B5EF4-FFF2-40B4-BE49-F238E27FC236}">
                <a16:creationId xmlns:a16="http://schemas.microsoft.com/office/drawing/2014/main" id="{733C07C5-09BE-2B52-C00E-131FB6422975}"/>
              </a:ext>
            </a:extLst>
          </p:cNvPr>
          <p:cNvSpPr/>
          <p:nvPr/>
        </p:nvSpPr>
        <p:spPr>
          <a:xfrm>
            <a:off x="335360" y="2348880"/>
            <a:ext cx="648072" cy="50405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FBCCA4AB-B82B-215E-E1A2-04E7FE1301B4}"/>
              </a:ext>
            </a:extLst>
          </p:cNvPr>
          <p:cNvSpPr/>
          <p:nvPr/>
        </p:nvSpPr>
        <p:spPr>
          <a:xfrm>
            <a:off x="533400" y="2213248"/>
            <a:ext cx="11763672" cy="4339952"/>
          </a:xfrm>
          <a:prstGeom prst="rect">
            <a:avLst/>
          </a:prstGeom>
          <a:noFill/>
          <a:ln w="9525" cap="flat" cmpd="sng" algn="ctr">
            <a:noFill/>
            <a:prstDash val="solid"/>
            <a:miter lim="800000"/>
          </a:ln>
          <a:effectLst/>
        </p:spPr>
        <p:txBody>
          <a:bodyPr lIns="36000" tIns="72000" rIns="36000" bIns="72000" rtlCol="0" anchor="t"/>
          <a:lstStyle/>
          <a:p>
            <a:pPr marL="0" marR="0" lvl="0" indent="0" defTabSz="914400" eaLnBrk="1" fontAlgn="auto" latinLnBrk="0" hangingPunct="1">
              <a:lnSpc>
                <a:spcPct val="100000"/>
              </a:lnSpc>
              <a:spcBef>
                <a:spcPts val="600"/>
              </a:spcBef>
              <a:spcAft>
                <a:spcPts val="0"/>
              </a:spcAft>
              <a:buClrTx/>
              <a:buSzTx/>
              <a:buFontTx/>
              <a:buNone/>
              <a:tabLst/>
              <a:defRPr/>
            </a:pPr>
            <a:endPar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20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IF…</a:t>
            </a:r>
          </a:p>
          <a:p>
            <a:pPr marL="0" marR="0" lvl="0" indent="0" defTabSz="914400" eaLnBrk="1" fontAlgn="auto" latinLnBrk="0" hangingPunct="1">
              <a:lnSpc>
                <a:spcPct val="100000"/>
              </a:lnSpc>
              <a:spcBef>
                <a:spcPts val="600"/>
              </a:spcBef>
              <a:spcAft>
                <a:spcPts val="0"/>
              </a:spcAft>
              <a:buClrTx/>
              <a:buSzTx/>
              <a:buFontTx/>
              <a:buNone/>
              <a:tabLst/>
              <a:defRPr/>
            </a:pPr>
            <a:endPar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2E404D"/>
                </a:solidFill>
                <a:effectLst/>
                <a:uLnTx/>
                <a:uFillTx/>
                <a:latin typeface="Aptos Narrow" panose="020B0004020202020204" pitchFamily="34" charset="0"/>
                <a:ea typeface="+mn-ea"/>
                <a:cs typeface="+mn-cs"/>
              </a:rPr>
              <a:t>- </a:t>
            </a:r>
            <a:r>
              <a:rPr kumimoji="0" lang="en-US" sz="1600" b="0" i="0" u="none" strike="noStrike" kern="0" cap="none" spc="0" normalizeH="0" baseline="0" noProof="0">
                <a:ln>
                  <a:noFill/>
                </a:ln>
                <a:solidFill>
                  <a:srgbClr val="C00000"/>
                </a:solidFill>
                <a:effectLst/>
                <a:uLnTx/>
                <a:uFillTx/>
                <a:latin typeface="Aptos Narrow" panose="020B0004020202020204" pitchFamily="34" charset="0"/>
                <a:ea typeface="+mn-ea"/>
                <a:cs typeface="+mn-cs"/>
              </a:rPr>
              <a:t>NO</a:t>
            </a:r>
            <a:r>
              <a:rPr kumimoji="0" lang="en-US" sz="1600" b="0" i="0" u="none" strike="noStrike" kern="0" cap="none" spc="0" normalizeH="0" baseline="0" noProof="0">
                <a:ln>
                  <a:noFill/>
                </a:ln>
                <a:solidFill>
                  <a:srgbClr val="2E404D"/>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DATA IS COLLECTED,</a:t>
            </a:r>
            <a:endPar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	 - THE COLLECTED DATA IS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NOT</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STORED AND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NOT</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FORWARDED,</a:t>
            </a:r>
            <a:endPar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		   - THE DATA IS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NOT</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PROCESSED</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CLASSIFIED</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ENRICHED</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CORRELATED,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			- THE PROCESSED DATA IS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NOT</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USED EFFECTIVELY,</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					- THE RELEVANT PEOPLE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CAN’T</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ACCESS TO THE RESULTS,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0" normalizeH="0" baseline="0" noProof="0">
                <a:ln>
                  <a:noFill/>
                </a:ln>
                <a:solidFill>
                  <a:srgbClr val="2E404D"/>
                </a:solidFill>
                <a:effectLst/>
                <a:uLnTx/>
                <a:uFillTx/>
                <a:latin typeface="Aptos Narrow" panose="020B0004020202020204" pitchFamily="34" charset="0"/>
                <a:ea typeface="+mn-ea"/>
                <a:cs typeface="+mn-cs"/>
              </a:rPr>
              <a:t>							- </a:t>
            </a:r>
            <a:r>
              <a:rPr kumimoji="0" lang="en-US" sz="16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a:t>
            </a:r>
            <a:r>
              <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rPr>
              <a:t> </a:t>
            </a:r>
            <a:r>
              <a:rPr kumimoji="0" lang="en-US" sz="16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ACTIONS ARE TAKEN BASED ON THE INSIGHTS,</a:t>
            </a:r>
          </a:p>
          <a:p>
            <a:pPr marL="0" marR="0" lvl="0" indent="0" defTabSz="91440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endParaRPr kumimoji="0" lang="en-US" sz="1600" b="0" i="0" u="none" strike="noStrike" kern="0" cap="none" spc="0" normalizeH="0" baseline="0" noProof="0">
              <a:ln>
                <a:noFill/>
              </a:ln>
              <a:solidFill>
                <a:srgbClr val="070F26"/>
              </a:solidFill>
              <a:effectLst/>
              <a:uLnTx/>
              <a:uFillTx/>
              <a:latin typeface="Aptos Narrow" panose="020B0004020202020204" pitchFamily="34" charset="0"/>
              <a:ea typeface="+mn-ea"/>
              <a:cs typeface="+mn-cs"/>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20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THEN THERE IS </a:t>
            </a:r>
            <a:r>
              <a:rPr kumimoji="0" lang="en-US" sz="2000" b="0" i="0" u="none" strike="noStrike" kern="0" cap="none" spc="0" normalizeH="0" baseline="0" noProof="0">
                <a:ln>
                  <a:noFill/>
                </a:ln>
                <a:solidFill>
                  <a:srgbClr val="B22000"/>
                </a:solidFill>
                <a:effectLst/>
                <a:uLnTx/>
                <a:uFillTx/>
                <a:latin typeface="Aptos Narrow" panose="020B0004020202020204" pitchFamily="34" charset="0"/>
                <a:ea typeface="+mn-ea"/>
                <a:cs typeface="+mn-cs"/>
              </a:rPr>
              <a:t>NO</a:t>
            </a:r>
            <a:r>
              <a:rPr kumimoji="0" lang="en-US" sz="2000" b="1" i="0" u="none" strike="noStrike" kern="0" cap="none" spc="0" normalizeH="0" baseline="0" noProof="0">
                <a:ln>
                  <a:noFill/>
                </a:ln>
                <a:solidFill>
                  <a:srgbClr val="070F26"/>
                </a:solidFill>
                <a:effectLst/>
                <a:uLnTx/>
                <a:uFillTx/>
                <a:latin typeface="Aptos Narrow" panose="020B0004020202020204" pitchFamily="34" charset="0"/>
                <a:ea typeface="+mn-ea"/>
                <a:cs typeface="+mn-cs"/>
              </a:rPr>
              <a:t> OBSERVABILITY.</a:t>
            </a:r>
          </a:p>
        </p:txBody>
      </p:sp>
      <p:sp>
        <p:nvSpPr>
          <p:cNvPr id="21" name="Rectangle 20">
            <a:extLst>
              <a:ext uri="{FF2B5EF4-FFF2-40B4-BE49-F238E27FC236}">
                <a16:creationId xmlns:a16="http://schemas.microsoft.com/office/drawing/2014/main" id="{D254D89F-CB89-7D9B-ADB9-2CAA6EB12E6E}"/>
              </a:ext>
            </a:extLst>
          </p:cNvPr>
          <p:cNvSpPr/>
          <p:nvPr/>
        </p:nvSpPr>
        <p:spPr>
          <a:xfrm>
            <a:off x="487760" y="5741640"/>
            <a:ext cx="3816424" cy="504056"/>
          </a:xfrm>
          <a:prstGeom prst="rect">
            <a:avLst/>
          </a:prstGeom>
          <a:noFill/>
          <a:ln w="9525" cap="flat" cmpd="sng" algn="ctr">
            <a:solidFill>
              <a:srgbClr val="070F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70F26"/>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53B970F3-924A-43F2-7F04-9E622ABF3891}"/>
              </a:ext>
            </a:extLst>
          </p:cNvPr>
          <p:cNvSpPr/>
          <p:nvPr/>
        </p:nvSpPr>
        <p:spPr>
          <a:xfrm>
            <a:off x="487760" y="2501280"/>
            <a:ext cx="648072" cy="504056"/>
          </a:xfrm>
          <a:prstGeom prst="rect">
            <a:avLst/>
          </a:prstGeom>
          <a:noFill/>
          <a:ln w="9525" cap="flat" cmpd="sng" algn="ctr">
            <a:solidFill>
              <a:srgbClr val="070F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322853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CBFAFAC4-EEB7-D694-7A1F-D13ECD73EE6A}"/>
              </a:ext>
            </a:extLst>
          </p:cNvPr>
          <p:cNvSpPr/>
          <p:nvPr/>
        </p:nvSpPr>
        <p:spPr>
          <a:xfrm>
            <a:off x="572286" y="1883986"/>
            <a:ext cx="11263733" cy="4553879"/>
          </a:xfrm>
          <a:custGeom>
            <a:avLst/>
            <a:gdLst>
              <a:gd name="connsiteX0" fmla="*/ 0 w 10643347"/>
              <a:gd name="connsiteY0" fmla="*/ 4303059 h 4303059"/>
              <a:gd name="connsiteX1" fmla="*/ 10643347 w 10643347"/>
              <a:gd name="connsiteY1" fmla="*/ 0 h 4303059"/>
            </a:gdLst>
            <a:ahLst/>
            <a:cxnLst>
              <a:cxn ang="0">
                <a:pos x="connsiteX0" y="connsiteY0"/>
              </a:cxn>
              <a:cxn ang="0">
                <a:pos x="connsiteX1" y="connsiteY1"/>
              </a:cxn>
            </a:cxnLst>
            <a:rect l="l" t="t" r="r" b="b"/>
            <a:pathLst>
              <a:path w="10643347" h="4303059">
                <a:moveTo>
                  <a:pt x="0" y="4303059"/>
                </a:moveTo>
                <a:cubicBezTo>
                  <a:pt x="4881842" y="2163856"/>
                  <a:pt x="9763685" y="24653"/>
                  <a:pt x="10643347" y="0"/>
                </a:cubicBezTo>
              </a:path>
            </a:pathLst>
          </a:cu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905" b="0" i="0" u="none" strike="noStrike" kern="0" cap="none" spc="0" normalizeH="0" baseline="0" noProof="0">
              <a:ln>
                <a:noFill/>
              </a:ln>
              <a:solidFill>
                <a:srgbClr val="070F26"/>
              </a:solidFill>
              <a:effectLst/>
              <a:uLnTx/>
              <a:uFillTx/>
              <a:latin typeface="Arial"/>
              <a:ea typeface="+mn-ea"/>
              <a:cs typeface="+mn-cs"/>
            </a:endParaRPr>
          </a:p>
        </p:txBody>
      </p:sp>
      <p:sp>
        <p:nvSpPr>
          <p:cNvPr id="72" name="Freeform: Shape 71">
            <a:extLst>
              <a:ext uri="{FF2B5EF4-FFF2-40B4-BE49-F238E27FC236}">
                <a16:creationId xmlns:a16="http://schemas.microsoft.com/office/drawing/2014/main" id="{487EC172-9F5B-5E72-434B-69C839EBCBB3}"/>
              </a:ext>
            </a:extLst>
          </p:cNvPr>
          <p:cNvSpPr/>
          <p:nvPr/>
        </p:nvSpPr>
        <p:spPr>
          <a:xfrm>
            <a:off x="524369" y="2681673"/>
            <a:ext cx="11596260" cy="3879518"/>
          </a:xfrm>
          <a:custGeom>
            <a:avLst/>
            <a:gdLst>
              <a:gd name="connsiteX0" fmla="*/ 0 w 11224260"/>
              <a:gd name="connsiteY0" fmla="*/ 4091940 h 4091940"/>
              <a:gd name="connsiteX1" fmla="*/ 5052060 w 11224260"/>
              <a:gd name="connsiteY1" fmla="*/ 2987040 h 4091940"/>
              <a:gd name="connsiteX2" fmla="*/ 6393180 w 11224260"/>
              <a:gd name="connsiteY2" fmla="*/ 990600 h 4091940"/>
              <a:gd name="connsiteX3" fmla="*/ 11224260 w 11224260"/>
              <a:gd name="connsiteY3" fmla="*/ 0 h 4091940"/>
              <a:gd name="connsiteX4" fmla="*/ 11224260 w 11224260"/>
              <a:gd name="connsiteY4" fmla="*/ 3992880 h 4091940"/>
              <a:gd name="connsiteX5" fmla="*/ 0 w 11224260"/>
              <a:gd name="connsiteY5" fmla="*/ 4091940 h 409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4260" h="4091940">
                <a:moveTo>
                  <a:pt x="0" y="4091940"/>
                </a:moveTo>
                <a:cubicBezTo>
                  <a:pt x="1993265" y="3797935"/>
                  <a:pt x="3986530" y="3503930"/>
                  <a:pt x="5052060" y="2987040"/>
                </a:cubicBezTo>
                <a:cubicBezTo>
                  <a:pt x="6117590" y="2470150"/>
                  <a:pt x="5364480" y="1488440"/>
                  <a:pt x="6393180" y="990600"/>
                </a:cubicBezTo>
                <a:cubicBezTo>
                  <a:pt x="7421880" y="492760"/>
                  <a:pt x="9323070" y="246380"/>
                  <a:pt x="11224260" y="0"/>
                </a:cubicBezTo>
                <a:lnTo>
                  <a:pt x="11224260" y="3992880"/>
                </a:lnTo>
                <a:lnTo>
                  <a:pt x="0" y="4091940"/>
                </a:lnTo>
                <a:close/>
              </a:path>
            </a:pathLst>
          </a:custGeom>
          <a:gradFill flip="none" rotWithShape="1">
            <a:gsLst>
              <a:gs pos="0">
                <a:srgbClr val="2E404D">
                  <a:lumMod val="20000"/>
                  <a:lumOff val="80000"/>
                </a:srgbClr>
              </a:gs>
              <a:gs pos="69000">
                <a:srgbClr val="0072BC"/>
              </a:gs>
              <a:gs pos="100000">
                <a:srgbClr val="2E404D"/>
              </a:gs>
            </a:gsLst>
            <a:lin ang="18900000" scaled="1"/>
            <a:tileRect/>
          </a:gra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3" name="Oval 72">
            <a:extLst>
              <a:ext uri="{FF2B5EF4-FFF2-40B4-BE49-F238E27FC236}">
                <a16:creationId xmlns:a16="http://schemas.microsoft.com/office/drawing/2014/main" id="{F0C3227E-E6D2-A431-FA7A-BA58FBE7FAC9}"/>
              </a:ext>
            </a:extLst>
          </p:cNvPr>
          <p:cNvSpPr/>
          <p:nvPr/>
        </p:nvSpPr>
        <p:spPr>
          <a:xfrm>
            <a:off x="713187" y="6345090"/>
            <a:ext cx="322566" cy="338695"/>
          </a:xfrm>
          <a:prstGeom prst="ellipse">
            <a:avLst/>
          </a:prstGeom>
          <a:solidFill>
            <a:srgbClr val="6F6F6F"/>
          </a:solidFill>
          <a:ln w="38100" cap="flat" cmpd="sng" algn="ctr">
            <a:solidFill>
              <a:srgbClr val="949494">
                <a:lumMod val="50000"/>
              </a:srgbClr>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4" name="Oval 73">
            <a:extLst>
              <a:ext uri="{FF2B5EF4-FFF2-40B4-BE49-F238E27FC236}">
                <a16:creationId xmlns:a16="http://schemas.microsoft.com/office/drawing/2014/main" id="{5F3A9CE2-7A6A-56E5-9503-11D46B556C5A}"/>
              </a:ext>
            </a:extLst>
          </p:cNvPr>
          <p:cNvSpPr/>
          <p:nvPr/>
        </p:nvSpPr>
        <p:spPr>
          <a:xfrm>
            <a:off x="1872457" y="6185737"/>
            <a:ext cx="322566" cy="338695"/>
          </a:xfrm>
          <a:prstGeom prst="ellipse">
            <a:avLst/>
          </a:prstGeom>
          <a:solidFill>
            <a:srgbClr val="6F6F6F"/>
          </a:solidFill>
          <a:ln w="38100" cap="flat" cmpd="sng" algn="ctr">
            <a:solidFill>
              <a:srgbClr val="949494">
                <a:lumMod val="50000"/>
              </a:srgbClr>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5" name="Oval 74">
            <a:extLst>
              <a:ext uri="{FF2B5EF4-FFF2-40B4-BE49-F238E27FC236}">
                <a16:creationId xmlns:a16="http://schemas.microsoft.com/office/drawing/2014/main" id="{46C4958E-CE96-9247-1AD7-22228E977C2F}"/>
              </a:ext>
            </a:extLst>
          </p:cNvPr>
          <p:cNvSpPr/>
          <p:nvPr/>
        </p:nvSpPr>
        <p:spPr>
          <a:xfrm>
            <a:off x="3041531" y="6012440"/>
            <a:ext cx="322566" cy="338695"/>
          </a:xfrm>
          <a:prstGeom prst="ellipse">
            <a:avLst/>
          </a:prstGeom>
          <a:solidFill>
            <a:srgbClr val="2E404D">
              <a:lumMod val="60000"/>
              <a:lumOff val="40000"/>
            </a:srgbClr>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6" name="Oval 75">
            <a:extLst>
              <a:ext uri="{FF2B5EF4-FFF2-40B4-BE49-F238E27FC236}">
                <a16:creationId xmlns:a16="http://schemas.microsoft.com/office/drawing/2014/main" id="{2429C46E-8AC6-23A6-18CF-E9746720E9D7}"/>
              </a:ext>
            </a:extLst>
          </p:cNvPr>
          <p:cNvSpPr/>
          <p:nvPr/>
        </p:nvSpPr>
        <p:spPr>
          <a:xfrm>
            <a:off x="4093299" y="5806886"/>
            <a:ext cx="322566" cy="338695"/>
          </a:xfrm>
          <a:prstGeom prst="ellipse">
            <a:avLst/>
          </a:prstGeom>
          <a:solidFill>
            <a:srgbClr val="2E404D">
              <a:lumMod val="60000"/>
              <a:lumOff val="40000"/>
            </a:srgbClr>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7" name="Oval 76">
            <a:extLst>
              <a:ext uri="{FF2B5EF4-FFF2-40B4-BE49-F238E27FC236}">
                <a16:creationId xmlns:a16="http://schemas.microsoft.com/office/drawing/2014/main" id="{84C5EEC0-72C0-49FF-1D0D-8C9716981EAA}"/>
              </a:ext>
            </a:extLst>
          </p:cNvPr>
          <p:cNvSpPr/>
          <p:nvPr/>
        </p:nvSpPr>
        <p:spPr>
          <a:xfrm>
            <a:off x="6204273" y="4671559"/>
            <a:ext cx="322566" cy="338695"/>
          </a:xfrm>
          <a:prstGeom prst="ellipse">
            <a:avLst/>
          </a:prstGeom>
          <a:solidFill>
            <a:srgbClr val="2E404D"/>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8" name="Oval 77">
            <a:extLst>
              <a:ext uri="{FF2B5EF4-FFF2-40B4-BE49-F238E27FC236}">
                <a16:creationId xmlns:a16="http://schemas.microsoft.com/office/drawing/2014/main" id="{1A7361F6-F516-9145-51D3-AAFE811441AA}"/>
              </a:ext>
            </a:extLst>
          </p:cNvPr>
          <p:cNvSpPr/>
          <p:nvPr/>
        </p:nvSpPr>
        <p:spPr>
          <a:xfrm>
            <a:off x="7137285" y="3397547"/>
            <a:ext cx="322566" cy="338695"/>
          </a:xfrm>
          <a:prstGeom prst="ellipse">
            <a:avLst/>
          </a:prstGeom>
          <a:solidFill>
            <a:srgbClr val="2E404D"/>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79" name="Oval 78">
            <a:extLst>
              <a:ext uri="{FF2B5EF4-FFF2-40B4-BE49-F238E27FC236}">
                <a16:creationId xmlns:a16="http://schemas.microsoft.com/office/drawing/2014/main" id="{51B8EE28-4C37-AE42-7A48-5B02007795BF}"/>
              </a:ext>
            </a:extLst>
          </p:cNvPr>
          <p:cNvSpPr/>
          <p:nvPr/>
        </p:nvSpPr>
        <p:spPr>
          <a:xfrm>
            <a:off x="9046678" y="2934846"/>
            <a:ext cx="322566" cy="338695"/>
          </a:xfrm>
          <a:prstGeom prst="ellipse">
            <a:avLst/>
          </a:prstGeom>
          <a:solidFill>
            <a:srgbClr val="127BBF"/>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80" name="Oval 79">
            <a:extLst>
              <a:ext uri="{FF2B5EF4-FFF2-40B4-BE49-F238E27FC236}">
                <a16:creationId xmlns:a16="http://schemas.microsoft.com/office/drawing/2014/main" id="{42C8D830-66E9-7D76-C223-A855947979D8}"/>
              </a:ext>
            </a:extLst>
          </p:cNvPr>
          <p:cNvSpPr/>
          <p:nvPr/>
        </p:nvSpPr>
        <p:spPr>
          <a:xfrm>
            <a:off x="9902961" y="2800235"/>
            <a:ext cx="322566" cy="338695"/>
          </a:xfrm>
          <a:prstGeom prst="ellipse">
            <a:avLst/>
          </a:prstGeom>
          <a:solidFill>
            <a:srgbClr val="19A3FC"/>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81" name="Oval 80">
            <a:extLst>
              <a:ext uri="{FF2B5EF4-FFF2-40B4-BE49-F238E27FC236}">
                <a16:creationId xmlns:a16="http://schemas.microsoft.com/office/drawing/2014/main" id="{8E28081F-24E2-21C7-578F-5A4C8253DE14}"/>
              </a:ext>
            </a:extLst>
          </p:cNvPr>
          <p:cNvSpPr/>
          <p:nvPr/>
        </p:nvSpPr>
        <p:spPr>
          <a:xfrm>
            <a:off x="10689966" y="2703634"/>
            <a:ext cx="322566" cy="338695"/>
          </a:xfrm>
          <a:prstGeom prst="ellipse">
            <a:avLst/>
          </a:prstGeom>
          <a:solidFill>
            <a:srgbClr val="19A3FC"/>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82" name="Oval 81">
            <a:extLst>
              <a:ext uri="{FF2B5EF4-FFF2-40B4-BE49-F238E27FC236}">
                <a16:creationId xmlns:a16="http://schemas.microsoft.com/office/drawing/2014/main" id="{200CE7A1-BD22-AC71-A8F3-37CE72D33B15}"/>
              </a:ext>
            </a:extLst>
          </p:cNvPr>
          <p:cNvSpPr/>
          <p:nvPr/>
        </p:nvSpPr>
        <p:spPr>
          <a:xfrm>
            <a:off x="11440026" y="2605100"/>
            <a:ext cx="322566" cy="338695"/>
          </a:xfrm>
          <a:prstGeom prst="ellipse">
            <a:avLst/>
          </a:prstGeom>
          <a:solidFill>
            <a:srgbClr val="19A3FC"/>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sp>
        <p:nvSpPr>
          <p:cNvPr id="83" name="Rectangle: Rounded Corners 82">
            <a:extLst>
              <a:ext uri="{FF2B5EF4-FFF2-40B4-BE49-F238E27FC236}">
                <a16:creationId xmlns:a16="http://schemas.microsoft.com/office/drawing/2014/main" id="{39B6E101-E57A-7C19-CE58-F2A1C610A88B}"/>
              </a:ext>
            </a:extLst>
          </p:cNvPr>
          <p:cNvSpPr/>
          <p:nvPr/>
        </p:nvSpPr>
        <p:spPr>
          <a:xfrm>
            <a:off x="604858" y="4266411"/>
            <a:ext cx="1753068" cy="412694"/>
          </a:xfrm>
          <a:prstGeom prst="roundRect">
            <a:avLst>
              <a:gd name="adj" fmla="val 50000"/>
            </a:avLst>
          </a:prstGeom>
          <a:solidFill>
            <a:srgbClr val="949494">
              <a:lumMod val="75000"/>
            </a:srgbClr>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Hope </a:t>
            </a:r>
            <a:r>
              <a:rPr kumimoji="0" lang="hu-HU"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&amp; Pray</a:t>
            </a:r>
            <a:endPar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endParaRPr>
          </a:p>
        </p:txBody>
      </p:sp>
      <p:sp>
        <p:nvSpPr>
          <p:cNvPr id="84" name="Rectangle: Rounded Corners 83">
            <a:extLst>
              <a:ext uri="{FF2B5EF4-FFF2-40B4-BE49-F238E27FC236}">
                <a16:creationId xmlns:a16="http://schemas.microsoft.com/office/drawing/2014/main" id="{59D7E641-2B65-E23C-03C3-096DF1700F06}"/>
              </a:ext>
            </a:extLst>
          </p:cNvPr>
          <p:cNvSpPr/>
          <p:nvPr/>
        </p:nvSpPr>
        <p:spPr>
          <a:xfrm>
            <a:off x="2497452" y="3188094"/>
            <a:ext cx="3119984" cy="412694"/>
          </a:xfrm>
          <a:prstGeom prst="roundRect">
            <a:avLst>
              <a:gd name="adj" fmla="val 50000"/>
            </a:avLst>
          </a:prstGeom>
          <a:solidFill>
            <a:srgbClr val="6E90A8"/>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Component </a:t>
            </a:r>
            <a:r>
              <a:rPr kumimoji="0" lang="hu-HU"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Monitoring</a:t>
            </a:r>
            <a:endPar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endParaRPr>
          </a:p>
        </p:txBody>
      </p:sp>
      <p:sp>
        <p:nvSpPr>
          <p:cNvPr id="85" name="Rectangle: Rounded Corners 84">
            <a:extLst>
              <a:ext uri="{FF2B5EF4-FFF2-40B4-BE49-F238E27FC236}">
                <a16:creationId xmlns:a16="http://schemas.microsoft.com/office/drawing/2014/main" id="{AE965E18-670D-3140-28D0-20C95892B174}"/>
              </a:ext>
            </a:extLst>
          </p:cNvPr>
          <p:cNvSpPr/>
          <p:nvPr/>
        </p:nvSpPr>
        <p:spPr>
          <a:xfrm>
            <a:off x="5036063" y="2402406"/>
            <a:ext cx="2423788" cy="412694"/>
          </a:xfrm>
          <a:prstGeom prst="roundRect">
            <a:avLst>
              <a:gd name="adj" fmla="val 50000"/>
            </a:avLst>
          </a:prstGeom>
          <a:solidFill>
            <a:srgbClr val="2E404D"/>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Reactive Monitoring</a:t>
            </a:r>
          </a:p>
        </p:txBody>
      </p:sp>
      <p:sp>
        <p:nvSpPr>
          <p:cNvPr id="86" name="Rectangle: Rounded Corners 85">
            <a:extLst>
              <a:ext uri="{FF2B5EF4-FFF2-40B4-BE49-F238E27FC236}">
                <a16:creationId xmlns:a16="http://schemas.microsoft.com/office/drawing/2014/main" id="{DE40C508-2045-372A-6F28-F263F68AED4A}"/>
              </a:ext>
            </a:extLst>
          </p:cNvPr>
          <p:cNvSpPr/>
          <p:nvPr/>
        </p:nvSpPr>
        <p:spPr>
          <a:xfrm>
            <a:off x="6991256" y="1762655"/>
            <a:ext cx="2553783" cy="412694"/>
          </a:xfrm>
          <a:prstGeom prst="roundRect">
            <a:avLst>
              <a:gd name="adj" fmla="val 50000"/>
            </a:avLst>
          </a:prstGeom>
          <a:solidFill>
            <a:srgbClr val="127BBF"/>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Proactive</a:t>
            </a:r>
          </a:p>
        </p:txBody>
      </p:sp>
      <p:sp>
        <p:nvSpPr>
          <p:cNvPr id="87" name="Rectangle: Rounded Corners 86">
            <a:extLst>
              <a:ext uri="{FF2B5EF4-FFF2-40B4-BE49-F238E27FC236}">
                <a16:creationId xmlns:a16="http://schemas.microsoft.com/office/drawing/2014/main" id="{3F23D154-E86D-97B9-174E-714854FFD302}"/>
              </a:ext>
            </a:extLst>
          </p:cNvPr>
          <p:cNvSpPr/>
          <p:nvPr/>
        </p:nvSpPr>
        <p:spPr>
          <a:xfrm>
            <a:off x="9465733" y="1221897"/>
            <a:ext cx="2402640" cy="412694"/>
          </a:xfrm>
          <a:prstGeom prst="roundRect">
            <a:avLst>
              <a:gd name="adj" fmla="val 50000"/>
            </a:avLst>
          </a:prstGeom>
          <a:solidFill>
            <a:srgbClr val="19A3FC"/>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Predictive</a:t>
            </a:r>
          </a:p>
        </p:txBody>
      </p:sp>
      <p:sp>
        <p:nvSpPr>
          <p:cNvPr id="88" name="TextBox 87">
            <a:extLst>
              <a:ext uri="{FF2B5EF4-FFF2-40B4-BE49-F238E27FC236}">
                <a16:creationId xmlns:a16="http://schemas.microsoft.com/office/drawing/2014/main" id="{B7A254DA-2796-D2D6-10E0-047964698A1F}"/>
              </a:ext>
            </a:extLst>
          </p:cNvPr>
          <p:cNvSpPr txBox="1"/>
          <p:nvPr/>
        </p:nvSpPr>
        <p:spPr>
          <a:xfrm>
            <a:off x="10524459" y="3450681"/>
            <a:ext cx="653582" cy="276999"/>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b="1">
                <a:solidFill>
                  <a:srgbClr val="FFFFFF"/>
                </a:solidFill>
                <a:latin typeface="Aptos Narrow" panose="020B0004020202020204" pitchFamily="34" charset="0"/>
              </a:rPr>
              <a:t>AIPA</a:t>
            </a:r>
          </a:p>
        </p:txBody>
      </p:sp>
      <p:sp>
        <p:nvSpPr>
          <p:cNvPr id="89" name="TextBox 88">
            <a:extLst>
              <a:ext uri="{FF2B5EF4-FFF2-40B4-BE49-F238E27FC236}">
                <a16:creationId xmlns:a16="http://schemas.microsoft.com/office/drawing/2014/main" id="{FA2BD1A2-7B88-C4F4-9D42-C263514D0525}"/>
              </a:ext>
            </a:extLst>
          </p:cNvPr>
          <p:cNvSpPr txBox="1"/>
          <p:nvPr/>
        </p:nvSpPr>
        <p:spPr>
          <a:xfrm>
            <a:off x="9604031" y="3677534"/>
            <a:ext cx="920427" cy="276999"/>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en-US" b="1">
                <a:solidFill>
                  <a:srgbClr val="FFFFFF"/>
                </a:solidFill>
                <a:latin typeface="Aptos Narrow" panose="020B0004020202020204" pitchFamily="34" charset="0"/>
              </a:rPr>
              <a:t>AI Ops</a:t>
            </a:r>
          </a:p>
        </p:txBody>
      </p:sp>
      <p:sp>
        <p:nvSpPr>
          <p:cNvPr id="90" name="TextBox 89">
            <a:extLst>
              <a:ext uri="{FF2B5EF4-FFF2-40B4-BE49-F238E27FC236}">
                <a16:creationId xmlns:a16="http://schemas.microsoft.com/office/drawing/2014/main" id="{9862E9BA-03E4-E175-7C94-B5F5DAA898C6}"/>
              </a:ext>
            </a:extLst>
          </p:cNvPr>
          <p:cNvSpPr txBox="1"/>
          <p:nvPr/>
        </p:nvSpPr>
        <p:spPr>
          <a:xfrm>
            <a:off x="11264895" y="3316864"/>
            <a:ext cx="653582" cy="276999"/>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a:r>
              <a:rPr lang="hu-HU" b="1">
                <a:solidFill>
                  <a:srgbClr val="FFFFFF"/>
                </a:solidFill>
                <a:latin typeface="Aptos Narrow" panose="020B0004020202020204" pitchFamily="34" charset="0"/>
              </a:rPr>
              <a:t>CM</a:t>
            </a:r>
            <a:endParaRPr lang="en-US" b="1">
              <a:solidFill>
                <a:srgbClr val="FFFFFF"/>
              </a:solidFill>
              <a:latin typeface="Aptos Narrow" panose="020B0004020202020204" pitchFamily="34" charset="0"/>
            </a:endParaRPr>
          </a:p>
        </p:txBody>
      </p:sp>
      <p:cxnSp>
        <p:nvCxnSpPr>
          <p:cNvPr id="91" name="Straight Connector 90">
            <a:extLst>
              <a:ext uri="{FF2B5EF4-FFF2-40B4-BE49-F238E27FC236}">
                <a16:creationId xmlns:a16="http://schemas.microsoft.com/office/drawing/2014/main" id="{7E3E9375-9931-A272-AB50-79298B7BC324}"/>
              </a:ext>
            </a:extLst>
          </p:cNvPr>
          <p:cNvCxnSpPr>
            <a:cxnSpLocks/>
            <a:endCxn id="73" idx="0"/>
          </p:cNvCxnSpPr>
          <p:nvPr/>
        </p:nvCxnSpPr>
        <p:spPr>
          <a:xfrm flipH="1">
            <a:off x="874470" y="5987395"/>
            <a:ext cx="3" cy="357695"/>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sp>
        <p:nvSpPr>
          <p:cNvPr id="92" name="Oval 91">
            <a:extLst>
              <a:ext uri="{FF2B5EF4-FFF2-40B4-BE49-F238E27FC236}">
                <a16:creationId xmlns:a16="http://schemas.microsoft.com/office/drawing/2014/main" id="{648C5FEF-B0B2-FE0F-AEE2-4F882422D2B6}"/>
              </a:ext>
            </a:extLst>
          </p:cNvPr>
          <p:cNvSpPr/>
          <p:nvPr/>
        </p:nvSpPr>
        <p:spPr>
          <a:xfrm>
            <a:off x="5157272" y="5516360"/>
            <a:ext cx="322566" cy="338695"/>
          </a:xfrm>
          <a:prstGeom prst="ellipse">
            <a:avLst/>
          </a:prstGeom>
          <a:solidFill>
            <a:srgbClr val="2E404D">
              <a:lumMod val="60000"/>
              <a:lumOff val="40000"/>
            </a:srgbClr>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cxnSp>
        <p:nvCxnSpPr>
          <p:cNvPr id="93" name="Straight Connector 92">
            <a:extLst>
              <a:ext uri="{FF2B5EF4-FFF2-40B4-BE49-F238E27FC236}">
                <a16:creationId xmlns:a16="http://schemas.microsoft.com/office/drawing/2014/main" id="{D1FF878C-B6FA-FD4B-1937-5D7B43927A13}"/>
              </a:ext>
            </a:extLst>
          </p:cNvPr>
          <p:cNvCxnSpPr>
            <a:cxnSpLocks/>
            <a:endCxn id="74" idx="0"/>
          </p:cNvCxnSpPr>
          <p:nvPr/>
        </p:nvCxnSpPr>
        <p:spPr>
          <a:xfrm flipH="1">
            <a:off x="2033740" y="5577172"/>
            <a:ext cx="2309" cy="608565"/>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95" name="Straight Connector 94">
            <a:extLst>
              <a:ext uri="{FF2B5EF4-FFF2-40B4-BE49-F238E27FC236}">
                <a16:creationId xmlns:a16="http://schemas.microsoft.com/office/drawing/2014/main" id="{513559CC-42CD-42A4-65F5-F98D337DCAB2}"/>
              </a:ext>
            </a:extLst>
          </p:cNvPr>
          <p:cNvCxnSpPr>
            <a:cxnSpLocks/>
            <a:endCxn id="75" idx="0"/>
          </p:cNvCxnSpPr>
          <p:nvPr/>
        </p:nvCxnSpPr>
        <p:spPr>
          <a:xfrm flipH="1">
            <a:off x="3202814" y="5306501"/>
            <a:ext cx="1" cy="705939"/>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96" name="Straight Connector 95">
            <a:extLst>
              <a:ext uri="{FF2B5EF4-FFF2-40B4-BE49-F238E27FC236}">
                <a16:creationId xmlns:a16="http://schemas.microsoft.com/office/drawing/2014/main" id="{09C08DFA-CC9F-74CC-998B-3599F1164604}"/>
              </a:ext>
            </a:extLst>
          </p:cNvPr>
          <p:cNvCxnSpPr>
            <a:cxnSpLocks/>
            <a:endCxn id="76" idx="0"/>
          </p:cNvCxnSpPr>
          <p:nvPr/>
        </p:nvCxnSpPr>
        <p:spPr>
          <a:xfrm flipH="1">
            <a:off x="4254582" y="4711549"/>
            <a:ext cx="5391" cy="1095337"/>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97" name="Straight Connector 96">
            <a:extLst>
              <a:ext uri="{FF2B5EF4-FFF2-40B4-BE49-F238E27FC236}">
                <a16:creationId xmlns:a16="http://schemas.microsoft.com/office/drawing/2014/main" id="{FA0FF069-330B-C8D4-7ADB-A604B9C85077}"/>
              </a:ext>
            </a:extLst>
          </p:cNvPr>
          <p:cNvCxnSpPr>
            <a:cxnSpLocks/>
            <a:endCxn id="92" idx="0"/>
          </p:cNvCxnSpPr>
          <p:nvPr/>
        </p:nvCxnSpPr>
        <p:spPr>
          <a:xfrm flipH="1">
            <a:off x="5318555" y="4234868"/>
            <a:ext cx="5" cy="1281492"/>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98" name="Straight Connector 97">
            <a:extLst>
              <a:ext uri="{FF2B5EF4-FFF2-40B4-BE49-F238E27FC236}">
                <a16:creationId xmlns:a16="http://schemas.microsoft.com/office/drawing/2014/main" id="{5F2D0A0F-A803-FA3B-76A3-004968672C5A}"/>
              </a:ext>
            </a:extLst>
          </p:cNvPr>
          <p:cNvCxnSpPr>
            <a:cxnSpLocks/>
            <a:endCxn id="77" idx="0"/>
          </p:cNvCxnSpPr>
          <p:nvPr/>
        </p:nvCxnSpPr>
        <p:spPr>
          <a:xfrm flipH="1">
            <a:off x="6365556" y="3631696"/>
            <a:ext cx="6" cy="1039863"/>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99" name="Straight Connector 98">
            <a:extLst>
              <a:ext uri="{FF2B5EF4-FFF2-40B4-BE49-F238E27FC236}">
                <a16:creationId xmlns:a16="http://schemas.microsoft.com/office/drawing/2014/main" id="{2C4C3EF6-2F91-ACFB-2A54-EDCEE14EA4BA}"/>
              </a:ext>
            </a:extLst>
          </p:cNvPr>
          <p:cNvCxnSpPr>
            <a:cxnSpLocks/>
            <a:endCxn id="78" idx="0"/>
          </p:cNvCxnSpPr>
          <p:nvPr/>
        </p:nvCxnSpPr>
        <p:spPr>
          <a:xfrm flipH="1">
            <a:off x="7298568" y="3168882"/>
            <a:ext cx="2" cy="228665"/>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100" name="Straight Connector 99">
            <a:extLst>
              <a:ext uri="{FF2B5EF4-FFF2-40B4-BE49-F238E27FC236}">
                <a16:creationId xmlns:a16="http://schemas.microsoft.com/office/drawing/2014/main" id="{1BDD937C-B007-7FEC-45FD-FC145FC0A478}"/>
              </a:ext>
            </a:extLst>
          </p:cNvPr>
          <p:cNvCxnSpPr>
            <a:cxnSpLocks/>
            <a:stCxn id="80" idx="4"/>
            <a:endCxn id="89" idx="0"/>
          </p:cNvCxnSpPr>
          <p:nvPr/>
        </p:nvCxnSpPr>
        <p:spPr>
          <a:xfrm>
            <a:off x="10064244" y="3138930"/>
            <a:ext cx="1" cy="538604"/>
          </a:xfrm>
          <a:prstGeom prst="line">
            <a:avLst/>
          </a:prstGeom>
          <a:noFill/>
          <a:ln w="19050" cap="flat" cmpd="sng" algn="ctr">
            <a:solidFill>
              <a:srgbClr val="FFFFFF"/>
            </a:solidFill>
            <a:prstDash val="solid"/>
            <a:miter lim="800000"/>
          </a:ln>
          <a:effectLst>
            <a:outerShdw blurRad="50800" dist="38100" dir="2700000" algn="tl" rotWithShape="0">
              <a:prstClr val="black">
                <a:alpha val="40000"/>
              </a:prstClr>
            </a:outerShdw>
          </a:effectLst>
        </p:spPr>
      </p:cxnSp>
      <p:cxnSp>
        <p:nvCxnSpPr>
          <p:cNvPr id="101" name="Straight Connector 100">
            <a:extLst>
              <a:ext uri="{FF2B5EF4-FFF2-40B4-BE49-F238E27FC236}">
                <a16:creationId xmlns:a16="http://schemas.microsoft.com/office/drawing/2014/main" id="{FBE86580-DF97-117B-1BF0-18163C3B231B}"/>
              </a:ext>
            </a:extLst>
          </p:cNvPr>
          <p:cNvCxnSpPr>
            <a:cxnSpLocks/>
            <a:stCxn id="81" idx="4"/>
            <a:endCxn id="88" idx="0"/>
          </p:cNvCxnSpPr>
          <p:nvPr/>
        </p:nvCxnSpPr>
        <p:spPr>
          <a:xfrm>
            <a:off x="10851249" y="3042329"/>
            <a:ext cx="1" cy="408352"/>
          </a:xfrm>
          <a:prstGeom prst="line">
            <a:avLst/>
          </a:prstGeom>
          <a:noFill/>
          <a:ln w="19050" cap="flat" cmpd="sng" algn="ctr">
            <a:solidFill>
              <a:srgbClr val="FFFFFF"/>
            </a:solidFill>
            <a:prstDash val="solid"/>
            <a:miter lim="800000"/>
          </a:ln>
          <a:effectLst>
            <a:outerShdw blurRad="50800" dist="38100" dir="2700000" algn="tl" rotWithShape="0">
              <a:prstClr val="black">
                <a:alpha val="40000"/>
              </a:prstClr>
            </a:outerShdw>
          </a:effectLst>
        </p:spPr>
      </p:cxnSp>
      <p:cxnSp>
        <p:nvCxnSpPr>
          <p:cNvPr id="102" name="Straight Connector 101">
            <a:extLst>
              <a:ext uri="{FF2B5EF4-FFF2-40B4-BE49-F238E27FC236}">
                <a16:creationId xmlns:a16="http://schemas.microsoft.com/office/drawing/2014/main" id="{AF127B48-9EBD-FF1E-A865-151E339539F2}"/>
              </a:ext>
            </a:extLst>
          </p:cNvPr>
          <p:cNvCxnSpPr>
            <a:cxnSpLocks/>
            <a:stCxn id="82" idx="4"/>
            <a:endCxn id="90" idx="0"/>
          </p:cNvCxnSpPr>
          <p:nvPr/>
        </p:nvCxnSpPr>
        <p:spPr>
          <a:xfrm flipH="1">
            <a:off x="11591686" y="2943795"/>
            <a:ext cx="9623" cy="373069"/>
          </a:xfrm>
          <a:prstGeom prst="line">
            <a:avLst/>
          </a:prstGeom>
          <a:noFill/>
          <a:ln w="19050" cap="flat" cmpd="sng" algn="ctr">
            <a:solidFill>
              <a:srgbClr val="FFFFFF"/>
            </a:solidFill>
            <a:prstDash val="solid"/>
            <a:miter lim="800000"/>
          </a:ln>
          <a:effectLst>
            <a:outerShdw blurRad="50800" dist="38100" dir="2700000" algn="tl" rotWithShape="0">
              <a:prstClr val="black">
                <a:alpha val="40000"/>
              </a:prstClr>
            </a:outerShdw>
          </a:effectLst>
        </p:spPr>
      </p:cxnSp>
      <p:cxnSp>
        <p:nvCxnSpPr>
          <p:cNvPr id="103" name="Straight Connector 102">
            <a:extLst>
              <a:ext uri="{FF2B5EF4-FFF2-40B4-BE49-F238E27FC236}">
                <a16:creationId xmlns:a16="http://schemas.microsoft.com/office/drawing/2014/main" id="{1F5D7718-6462-69B1-BC55-806C77E83DEE}"/>
              </a:ext>
            </a:extLst>
          </p:cNvPr>
          <p:cNvCxnSpPr>
            <a:cxnSpLocks/>
            <a:endCxn id="79" idx="0"/>
          </p:cNvCxnSpPr>
          <p:nvPr/>
        </p:nvCxnSpPr>
        <p:spPr>
          <a:xfrm>
            <a:off x="9207959" y="2572108"/>
            <a:ext cx="2" cy="362738"/>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cxnSp>
        <p:nvCxnSpPr>
          <p:cNvPr id="104" name="Straight Connector 103">
            <a:extLst>
              <a:ext uri="{FF2B5EF4-FFF2-40B4-BE49-F238E27FC236}">
                <a16:creationId xmlns:a16="http://schemas.microsoft.com/office/drawing/2014/main" id="{7AFCF247-B7B5-E453-FB29-78788CB79366}"/>
              </a:ext>
            </a:extLst>
          </p:cNvPr>
          <p:cNvCxnSpPr>
            <a:cxnSpLocks/>
          </p:cNvCxnSpPr>
          <p:nvPr/>
        </p:nvCxnSpPr>
        <p:spPr>
          <a:xfrm flipV="1">
            <a:off x="7308009" y="4111757"/>
            <a:ext cx="0" cy="2326108"/>
          </a:xfrm>
          <a:prstGeom prst="line">
            <a:avLst/>
          </a:prstGeom>
          <a:noFill/>
          <a:ln w="38100" cap="flat" cmpd="sng" algn="ctr">
            <a:solidFill>
              <a:srgbClr val="070F26">
                <a:lumMod val="95000"/>
              </a:srgbClr>
            </a:solidFill>
            <a:prstDash val="sysDash"/>
            <a:miter lim="800000"/>
          </a:ln>
          <a:effectLst/>
        </p:spPr>
      </p:cxnSp>
      <p:sp>
        <p:nvSpPr>
          <p:cNvPr id="105" name="Arrow: Right 104">
            <a:extLst>
              <a:ext uri="{FF2B5EF4-FFF2-40B4-BE49-F238E27FC236}">
                <a16:creationId xmlns:a16="http://schemas.microsoft.com/office/drawing/2014/main" id="{49C39B87-A030-093D-ED0C-0270DB844466}"/>
              </a:ext>
            </a:extLst>
          </p:cNvPr>
          <p:cNvSpPr/>
          <p:nvPr/>
        </p:nvSpPr>
        <p:spPr>
          <a:xfrm>
            <a:off x="7553413" y="5984657"/>
            <a:ext cx="2344775" cy="474032"/>
          </a:xfrm>
          <a:prstGeom prst="rightArrow">
            <a:avLst>
              <a:gd name="adj1" fmla="val 69613"/>
              <a:gd name="adj2" fmla="val 50000"/>
            </a:avLst>
          </a:prstGeom>
          <a:gradFill flip="none" rotWithShape="1">
            <a:gsLst>
              <a:gs pos="0">
                <a:srgbClr val="19A3FC">
                  <a:shade val="30000"/>
                  <a:satMod val="115000"/>
                </a:srgbClr>
              </a:gs>
              <a:gs pos="50000">
                <a:srgbClr val="19A3FC">
                  <a:shade val="67500"/>
                  <a:satMod val="115000"/>
                </a:srgbClr>
              </a:gs>
              <a:gs pos="100000">
                <a:srgbClr val="19A3FC">
                  <a:shade val="100000"/>
                  <a:satMod val="115000"/>
                </a:srgbClr>
              </a:gs>
            </a:gsLst>
            <a:lin ang="5400000" scaled="1"/>
            <a:tileRect/>
          </a:gra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Observability</a:t>
            </a:r>
          </a:p>
        </p:txBody>
      </p:sp>
      <p:sp>
        <p:nvSpPr>
          <p:cNvPr id="106" name="Arrow: Right 105">
            <a:extLst>
              <a:ext uri="{FF2B5EF4-FFF2-40B4-BE49-F238E27FC236}">
                <a16:creationId xmlns:a16="http://schemas.microsoft.com/office/drawing/2014/main" id="{E3C5C31E-AA9E-64A7-8686-DACE14C65ECA}"/>
              </a:ext>
            </a:extLst>
          </p:cNvPr>
          <p:cNvSpPr/>
          <p:nvPr/>
        </p:nvSpPr>
        <p:spPr>
          <a:xfrm flipH="1">
            <a:off x="4646481" y="6012439"/>
            <a:ext cx="2344775" cy="474031"/>
          </a:xfrm>
          <a:prstGeom prst="rightArrow">
            <a:avLst>
              <a:gd name="adj1" fmla="val 67651"/>
              <a:gd name="adj2" fmla="val 50000"/>
            </a:avLst>
          </a:prstGeom>
          <a:solidFill>
            <a:srgbClr val="2E404D"/>
          </a:solidFill>
          <a:ln w="12700" cap="flat" cmpd="sng" algn="ctr">
            <a:noFill/>
            <a:prstDash val="solid"/>
            <a:miter lim="800000"/>
          </a:ln>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r>
              <a:rPr kumimoji="0" lang="en-US" sz="1600" b="1" i="0" u="none" strike="noStrike" kern="0" cap="none" spc="0" normalizeH="0" baseline="0" noProof="0">
                <a:ln>
                  <a:noFill/>
                </a:ln>
                <a:solidFill>
                  <a:srgbClr val="FFFFFF"/>
                </a:solidFill>
                <a:effectLst/>
                <a:uLnTx/>
                <a:uFillTx/>
                <a:latin typeface="Aptos Narrow" panose="020B0004020202020204" pitchFamily="34" charset="0"/>
                <a:ea typeface="+mn-ea"/>
                <a:cs typeface="+mn-cs"/>
              </a:rPr>
              <a:t>Component monitoring</a:t>
            </a:r>
          </a:p>
        </p:txBody>
      </p:sp>
      <p:sp>
        <p:nvSpPr>
          <p:cNvPr id="107" name="TextBox 106">
            <a:extLst>
              <a:ext uri="{FF2B5EF4-FFF2-40B4-BE49-F238E27FC236}">
                <a16:creationId xmlns:a16="http://schemas.microsoft.com/office/drawing/2014/main" id="{548F5D7D-C9B5-F40D-A51C-C7F3887FA7D4}"/>
              </a:ext>
            </a:extLst>
          </p:cNvPr>
          <p:cNvSpPr txBox="1"/>
          <p:nvPr/>
        </p:nvSpPr>
        <p:spPr>
          <a:xfrm>
            <a:off x="633063" y="3942112"/>
            <a:ext cx="11166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6F6F6F"/>
                </a:solidFill>
                <a:effectLst/>
                <a:uLnTx/>
                <a:uFillTx/>
              </a:rPr>
              <a:t>LEVEL 0</a:t>
            </a:r>
          </a:p>
        </p:txBody>
      </p:sp>
      <p:sp>
        <p:nvSpPr>
          <p:cNvPr id="108" name="TextBox 107">
            <a:extLst>
              <a:ext uri="{FF2B5EF4-FFF2-40B4-BE49-F238E27FC236}">
                <a16:creationId xmlns:a16="http://schemas.microsoft.com/office/drawing/2014/main" id="{7D5D8EBE-7B77-1F1A-B0E8-9DEA2A53B7C0}"/>
              </a:ext>
            </a:extLst>
          </p:cNvPr>
          <p:cNvSpPr txBox="1"/>
          <p:nvPr/>
        </p:nvSpPr>
        <p:spPr>
          <a:xfrm>
            <a:off x="2534206" y="2810702"/>
            <a:ext cx="1279453"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17" b="1" i="0" u="none" strike="noStrike" kern="0" cap="none" spc="0" normalizeH="0" baseline="0" noProof="0">
                <a:ln>
                  <a:noFill/>
                </a:ln>
                <a:solidFill>
                  <a:srgbClr val="6E90A8"/>
                </a:solidFill>
                <a:effectLst/>
                <a:uLnTx/>
                <a:uFillTx/>
              </a:rPr>
              <a:t>LEVEL 1</a:t>
            </a:r>
          </a:p>
        </p:txBody>
      </p:sp>
      <p:sp>
        <p:nvSpPr>
          <p:cNvPr id="109" name="TextBox 108">
            <a:extLst>
              <a:ext uri="{FF2B5EF4-FFF2-40B4-BE49-F238E27FC236}">
                <a16:creationId xmlns:a16="http://schemas.microsoft.com/office/drawing/2014/main" id="{D84B1F85-C7B2-D52C-FBD8-AC07F0CE3E5C}"/>
              </a:ext>
            </a:extLst>
          </p:cNvPr>
          <p:cNvSpPr txBox="1"/>
          <p:nvPr/>
        </p:nvSpPr>
        <p:spPr>
          <a:xfrm>
            <a:off x="5086103" y="2006845"/>
            <a:ext cx="1279453"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17" b="1" i="0" u="none" strike="noStrike" kern="0" cap="none" spc="0" normalizeH="0" baseline="0" noProof="0">
                <a:ln>
                  <a:noFill/>
                </a:ln>
                <a:solidFill>
                  <a:srgbClr val="2E404D"/>
                </a:solidFill>
                <a:effectLst/>
                <a:uLnTx/>
                <a:uFillTx/>
              </a:rPr>
              <a:t>LEVEL 2</a:t>
            </a:r>
          </a:p>
        </p:txBody>
      </p:sp>
      <p:sp>
        <p:nvSpPr>
          <p:cNvPr id="110" name="TextBox 109">
            <a:extLst>
              <a:ext uri="{FF2B5EF4-FFF2-40B4-BE49-F238E27FC236}">
                <a16:creationId xmlns:a16="http://schemas.microsoft.com/office/drawing/2014/main" id="{F95FE21A-6368-6D82-295C-FBA5C7A0A034}"/>
              </a:ext>
            </a:extLst>
          </p:cNvPr>
          <p:cNvSpPr txBox="1"/>
          <p:nvPr/>
        </p:nvSpPr>
        <p:spPr>
          <a:xfrm>
            <a:off x="7025205" y="1355811"/>
            <a:ext cx="1279453"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17" b="1" i="0" u="none" strike="noStrike" kern="0" cap="none" spc="0" normalizeH="0" baseline="0" noProof="0">
                <a:ln>
                  <a:noFill/>
                </a:ln>
                <a:solidFill>
                  <a:srgbClr val="127BBF"/>
                </a:solidFill>
                <a:effectLst/>
                <a:uLnTx/>
                <a:uFillTx/>
              </a:rPr>
              <a:t>LEVEL 3</a:t>
            </a:r>
          </a:p>
        </p:txBody>
      </p:sp>
      <p:sp>
        <p:nvSpPr>
          <p:cNvPr id="111" name="TextBox 110">
            <a:extLst>
              <a:ext uri="{FF2B5EF4-FFF2-40B4-BE49-F238E27FC236}">
                <a16:creationId xmlns:a16="http://schemas.microsoft.com/office/drawing/2014/main" id="{6B2B36DC-7352-57C2-CD73-A7C5E044C428}"/>
              </a:ext>
            </a:extLst>
          </p:cNvPr>
          <p:cNvSpPr txBox="1"/>
          <p:nvPr/>
        </p:nvSpPr>
        <p:spPr>
          <a:xfrm>
            <a:off x="9480065" y="820453"/>
            <a:ext cx="1279453" cy="41812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117" b="1" i="0" u="none" strike="noStrike" kern="0" cap="none" spc="0" normalizeH="0" baseline="0" noProof="0">
                <a:ln>
                  <a:noFill/>
                </a:ln>
                <a:solidFill>
                  <a:srgbClr val="19A3FC"/>
                </a:solidFill>
                <a:effectLst/>
                <a:uLnTx/>
                <a:uFillTx/>
              </a:rPr>
              <a:t>LEVEL 4</a:t>
            </a:r>
          </a:p>
        </p:txBody>
      </p:sp>
      <p:sp>
        <p:nvSpPr>
          <p:cNvPr id="112" name="Oval 111">
            <a:extLst>
              <a:ext uri="{FF2B5EF4-FFF2-40B4-BE49-F238E27FC236}">
                <a16:creationId xmlns:a16="http://schemas.microsoft.com/office/drawing/2014/main" id="{4031761E-CA0C-F442-06ED-BDCA3BFA07FC}"/>
              </a:ext>
            </a:extLst>
          </p:cNvPr>
          <p:cNvSpPr/>
          <p:nvPr/>
        </p:nvSpPr>
        <p:spPr>
          <a:xfrm>
            <a:off x="8121906" y="3117937"/>
            <a:ext cx="322566" cy="338695"/>
          </a:xfrm>
          <a:prstGeom prst="ellipse">
            <a:avLst/>
          </a:prstGeom>
          <a:solidFill>
            <a:srgbClr val="127BBF"/>
          </a:solidFill>
          <a:ln w="38100" cap="flat" cmpd="sng" algn="ctr">
            <a:solidFill>
              <a:srgbClr val="2E404D"/>
            </a:solidFill>
            <a:prstDash val="solid"/>
            <a:miter lim="800000"/>
          </a:ln>
          <a:effectLst>
            <a:outerShdw blurRad="50800" dist="38100" dir="2700000" algn="tl" rotWithShape="0">
              <a:prstClr val="black">
                <a:alpha val="40000"/>
              </a:prstClr>
            </a:outerShdw>
          </a:effectLst>
        </p:spPr>
        <p:txBody>
          <a:bodyPr lIns="38098" tIns="38098" rIns="38098" bIns="38098" rtlCol="0" anchor="ctr"/>
          <a:lstStyle/>
          <a:p>
            <a:pPr marL="0" marR="0" lvl="0" indent="0" algn="ctr" defTabSz="914400" eaLnBrk="1" fontAlgn="auto" latinLnBrk="0" hangingPunct="1">
              <a:lnSpc>
                <a:spcPct val="110000"/>
              </a:lnSpc>
              <a:spcBef>
                <a:spcPts val="212"/>
              </a:spcBef>
              <a:spcAft>
                <a:spcPts val="212"/>
              </a:spcAft>
              <a:buClrTx/>
              <a:buSzTx/>
              <a:buFontTx/>
              <a:buNone/>
              <a:tabLst/>
              <a:defRPr/>
            </a:pPr>
            <a:endParaRPr kumimoji="0" lang="en-US" sz="1693" b="0" i="0" u="none" strike="noStrike" kern="0" cap="none" spc="0" normalizeH="0" baseline="0" noProof="0">
              <a:ln>
                <a:noFill/>
              </a:ln>
              <a:solidFill>
                <a:srgbClr val="070F26"/>
              </a:solidFill>
              <a:effectLst/>
              <a:uLnTx/>
              <a:uFillTx/>
              <a:latin typeface="Arial"/>
              <a:ea typeface="+mn-ea"/>
              <a:cs typeface="+mn-cs"/>
            </a:endParaRPr>
          </a:p>
        </p:txBody>
      </p:sp>
      <p:cxnSp>
        <p:nvCxnSpPr>
          <p:cNvPr id="114" name="Straight Connector 113">
            <a:extLst>
              <a:ext uri="{FF2B5EF4-FFF2-40B4-BE49-F238E27FC236}">
                <a16:creationId xmlns:a16="http://schemas.microsoft.com/office/drawing/2014/main" id="{AE15DF7A-BDE6-3D1C-58BD-8FC6CDCDEC5B}"/>
              </a:ext>
            </a:extLst>
          </p:cNvPr>
          <p:cNvCxnSpPr>
            <a:cxnSpLocks/>
            <a:endCxn id="112" idx="0"/>
          </p:cNvCxnSpPr>
          <p:nvPr/>
        </p:nvCxnSpPr>
        <p:spPr>
          <a:xfrm flipH="1">
            <a:off x="8283189" y="2912635"/>
            <a:ext cx="3" cy="205302"/>
          </a:xfrm>
          <a:prstGeom prst="line">
            <a:avLst/>
          </a:prstGeom>
          <a:noFill/>
          <a:ln w="19050" cap="flat" cmpd="sng" algn="ctr">
            <a:solidFill>
              <a:srgbClr val="2E404D">
                <a:lumMod val="50000"/>
              </a:srgbClr>
            </a:solidFill>
            <a:prstDash val="solid"/>
            <a:miter lim="800000"/>
          </a:ln>
          <a:effectLst>
            <a:outerShdw blurRad="50800" dist="38100" dir="2700000" algn="tl" rotWithShape="0">
              <a:prstClr val="black">
                <a:alpha val="40000"/>
              </a:prstClr>
            </a:outerShdw>
          </a:effectLst>
        </p:spPr>
      </p:cxnSp>
      <p:graphicFrame>
        <p:nvGraphicFramePr>
          <p:cNvPr id="115" name="Table 114">
            <a:extLst>
              <a:ext uri="{FF2B5EF4-FFF2-40B4-BE49-F238E27FC236}">
                <a16:creationId xmlns:a16="http://schemas.microsoft.com/office/drawing/2014/main" id="{B1413B75-C940-9BCB-E6EE-D03FA1A86BC8}"/>
              </a:ext>
            </a:extLst>
          </p:cNvPr>
          <p:cNvGraphicFramePr>
            <a:graphicFrameLocks noGrp="1"/>
          </p:cNvGraphicFramePr>
          <p:nvPr>
            <p:extLst>
              <p:ext uri="{D42A27DB-BD31-4B8C-83A1-F6EECF244321}">
                <p14:modId xmlns:p14="http://schemas.microsoft.com/office/powerpoint/2010/main" val="4242794065"/>
              </p:ext>
            </p:extLst>
          </p:nvPr>
        </p:nvGraphicFramePr>
        <p:xfrm>
          <a:off x="460567" y="1029618"/>
          <a:ext cx="3593888" cy="1554480"/>
        </p:xfrm>
        <a:graphic>
          <a:graphicData uri="http://schemas.openxmlformats.org/drawingml/2006/table">
            <a:tbl>
              <a:tblPr/>
              <a:tblGrid>
                <a:gridCol w="522669">
                  <a:extLst>
                    <a:ext uri="{9D8B030D-6E8A-4147-A177-3AD203B41FA5}">
                      <a16:colId xmlns:a16="http://schemas.microsoft.com/office/drawing/2014/main" val="1635971965"/>
                    </a:ext>
                  </a:extLst>
                </a:gridCol>
                <a:gridCol w="3071219">
                  <a:extLst>
                    <a:ext uri="{9D8B030D-6E8A-4147-A177-3AD203B41FA5}">
                      <a16:colId xmlns:a16="http://schemas.microsoft.com/office/drawing/2014/main" val="2095368366"/>
                    </a:ext>
                  </a:extLst>
                </a:gridCol>
              </a:tblGrid>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NPM</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Network Performance Management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380323836"/>
                  </a:ext>
                </a:extLst>
              </a:tr>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APM</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Application Performance Management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43370876"/>
                  </a:ext>
                </a:extLst>
              </a:tr>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DEM</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Digital Experience Management </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468667090"/>
                  </a:ext>
                </a:extLst>
              </a:tr>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AIOps</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Artificial Intelligence for Operations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180243601"/>
                  </a:ext>
                </a:extLst>
              </a:tr>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AIPA</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Artificial Intelligence Predictive Analytics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081118747"/>
                  </a:ext>
                </a:extLst>
              </a:tr>
              <a:tr h="171176">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1" kern="0" spc="0">
                          <a:solidFill>
                            <a:schemeClr val="bg2"/>
                          </a:solidFill>
                          <a:effectLst/>
                          <a:latin typeface="Aptos Narrow" panose="020B0004020202020204" pitchFamily="34" charset="0"/>
                          <a:ea typeface="Times New Roman" panose="02020603050405020304" pitchFamily="18" charset="0"/>
                          <a:cs typeface="Calibri" panose="020F0502020204030204" pitchFamily="34" charset="0"/>
                        </a:rPr>
                        <a:t>CM</a:t>
                      </a:r>
                      <a:endParaRPr lang="en-US" sz="1100" b="1" kern="1600" spc="50">
                        <a:solidFill>
                          <a:schemeClr val="bg2"/>
                        </a:solidFill>
                        <a:effectLst/>
                        <a:latin typeface="Aptos Narrow" panose="020B0004020202020204" pitchFamily="34" charset="0"/>
                        <a:ea typeface="Times New Roman" panose="02020603050405020304" pitchFamily="18"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tx1"/>
                          </a:solidFill>
                          <a:latin typeface="Arial"/>
                        </a:defRPr>
                      </a:lvl1pPr>
                      <a:lvl2pPr marL="0" indent="0" algn="l" defTabSz="914400" rtl="0" eaLnBrk="1" latinLnBrk="0" hangingPunct="1">
                        <a:lnSpc>
                          <a:spcPct val="110000"/>
                        </a:lnSpc>
                        <a:spcBef>
                          <a:spcPts val="600"/>
                        </a:spcBef>
                        <a:buFontTx/>
                        <a:buNone/>
                        <a:defRPr sz="1400" kern="1200">
                          <a:solidFill>
                            <a:schemeClr val="tx1"/>
                          </a:solidFill>
                          <a:latin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1"/>
                          </a:solidFill>
                          <a:latin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1"/>
                          </a:solidFill>
                          <a:latin typeface="Arial"/>
                        </a:defRPr>
                      </a:lvl9pPr>
                    </a:lstStyle>
                    <a:p>
                      <a:pPr>
                        <a:lnSpc>
                          <a:spcPct val="100000"/>
                        </a:lnSpc>
                        <a:spcBef>
                          <a:spcPts val="0"/>
                        </a:spcBef>
                        <a:spcAft>
                          <a:spcPts val="0"/>
                        </a:spcAft>
                      </a:pPr>
                      <a:r>
                        <a:rPr lang="en-US" sz="1100" b="0" kern="1600" spc="50">
                          <a:solidFill>
                            <a:srgbClr val="000000"/>
                          </a:solidFill>
                          <a:effectLst/>
                          <a:latin typeface="Aptos Narrow" panose="020B0004020202020204" pitchFamily="34" charset="0"/>
                          <a:ea typeface="Times New Roman" panose="02020603050405020304" pitchFamily="18" charset="0"/>
                        </a:rPr>
                        <a:t>Continuous Management </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650170520"/>
                  </a:ext>
                </a:extLst>
              </a:tr>
            </a:tbl>
          </a:graphicData>
        </a:graphic>
      </p:graphicFrame>
      <p:sp>
        <p:nvSpPr>
          <p:cNvPr id="116" name="Title 1">
            <a:extLst>
              <a:ext uri="{FF2B5EF4-FFF2-40B4-BE49-F238E27FC236}">
                <a16:creationId xmlns:a16="http://schemas.microsoft.com/office/drawing/2014/main" id="{D20F94F2-FD43-85DC-6A75-A9BB3E0BBB2C}"/>
              </a:ext>
            </a:extLst>
          </p:cNvPr>
          <p:cNvSpPr txBox="1">
            <a:spLocks/>
          </p:cNvSpPr>
          <p:nvPr/>
        </p:nvSpPr>
        <p:spPr>
          <a:xfrm>
            <a:off x="334173" y="295293"/>
            <a:ext cx="11049000" cy="533400"/>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Observability Maturity Framework</a:t>
            </a:r>
          </a:p>
        </p:txBody>
      </p:sp>
      <p:sp>
        <p:nvSpPr>
          <p:cNvPr id="117" name="Title 1">
            <a:extLst>
              <a:ext uri="{FF2B5EF4-FFF2-40B4-BE49-F238E27FC236}">
                <a16:creationId xmlns:a16="http://schemas.microsoft.com/office/drawing/2014/main" id="{BA2F76B1-27EC-9B1B-4C92-B9A429767723}"/>
              </a:ext>
            </a:extLst>
          </p:cNvPr>
          <p:cNvSpPr txBox="1">
            <a:spLocks/>
          </p:cNvSpPr>
          <p:nvPr/>
        </p:nvSpPr>
        <p:spPr>
          <a:xfrm>
            <a:off x="358043" y="5451257"/>
            <a:ext cx="1146406" cy="533400"/>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No Monitoring</a:t>
            </a:r>
          </a:p>
        </p:txBody>
      </p:sp>
      <p:sp>
        <p:nvSpPr>
          <p:cNvPr id="118" name="Title 1">
            <a:extLst>
              <a:ext uri="{FF2B5EF4-FFF2-40B4-BE49-F238E27FC236}">
                <a16:creationId xmlns:a16="http://schemas.microsoft.com/office/drawing/2014/main" id="{233F8C8C-9E1D-A82E-BFA7-20F44AC05FF4}"/>
              </a:ext>
            </a:extLst>
          </p:cNvPr>
          <p:cNvSpPr txBox="1">
            <a:spLocks/>
          </p:cNvSpPr>
          <p:nvPr/>
        </p:nvSpPr>
        <p:spPr>
          <a:xfrm>
            <a:off x="1454744" y="5276070"/>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Ping</a:t>
            </a:r>
          </a:p>
        </p:txBody>
      </p:sp>
      <p:sp>
        <p:nvSpPr>
          <p:cNvPr id="119" name="Title 1">
            <a:extLst>
              <a:ext uri="{FF2B5EF4-FFF2-40B4-BE49-F238E27FC236}">
                <a16:creationId xmlns:a16="http://schemas.microsoft.com/office/drawing/2014/main" id="{5D93FAE0-6110-8CEE-914A-36E4AA16BF78}"/>
              </a:ext>
            </a:extLst>
          </p:cNvPr>
          <p:cNvSpPr txBox="1">
            <a:spLocks/>
          </p:cNvSpPr>
          <p:nvPr/>
        </p:nvSpPr>
        <p:spPr>
          <a:xfrm>
            <a:off x="2497452" y="4808966"/>
            <a:ext cx="1410723" cy="533400"/>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Server Infrastructure</a:t>
            </a:r>
          </a:p>
        </p:txBody>
      </p:sp>
      <p:sp>
        <p:nvSpPr>
          <p:cNvPr id="120" name="Title 1">
            <a:extLst>
              <a:ext uri="{FF2B5EF4-FFF2-40B4-BE49-F238E27FC236}">
                <a16:creationId xmlns:a16="http://schemas.microsoft.com/office/drawing/2014/main" id="{0A1D1006-4CED-2541-2181-E74AFDB27BFE}"/>
              </a:ext>
            </a:extLst>
          </p:cNvPr>
          <p:cNvSpPr txBox="1">
            <a:spLocks/>
          </p:cNvSpPr>
          <p:nvPr/>
        </p:nvSpPr>
        <p:spPr>
          <a:xfrm>
            <a:off x="3586729" y="4207792"/>
            <a:ext cx="1410723" cy="533400"/>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Network</a:t>
            </a:r>
          </a:p>
          <a:p>
            <a:pPr algn="ctr"/>
            <a:r>
              <a:rPr lang="en-US" sz="1400" b="1">
                <a:solidFill>
                  <a:srgbClr val="070F26"/>
                </a:solidFill>
                <a:latin typeface="Aptos" panose="020B0004020202020204" pitchFamily="34" charset="0"/>
              </a:rPr>
              <a:t>Infrastructure</a:t>
            </a:r>
          </a:p>
        </p:txBody>
      </p:sp>
      <p:sp>
        <p:nvSpPr>
          <p:cNvPr id="121" name="Title 1">
            <a:extLst>
              <a:ext uri="{FF2B5EF4-FFF2-40B4-BE49-F238E27FC236}">
                <a16:creationId xmlns:a16="http://schemas.microsoft.com/office/drawing/2014/main" id="{2D6B9BB6-466F-B65E-4361-23121A7B3E4E}"/>
              </a:ext>
            </a:extLst>
          </p:cNvPr>
          <p:cNvSpPr txBox="1">
            <a:spLocks/>
          </p:cNvSpPr>
          <p:nvPr/>
        </p:nvSpPr>
        <p:spPr>
          <a:xfrm>
            <a:off x="4729700" y="3887849"/>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Database</a:t>
            </a:r>
          </a:p>
        </p:txBody>
      </p:sp>
      <p:sp>
        <p:nvSpPr>
          <p:cNvPr id="122" name="Title 1">
            <a:extLst>
              <a:ext uri="{FF2B5EF4-FFF2-40B4-BE49-F238E27FC236}">
                <a16:creationId xmlns:a16="http://schemas.microsoft.com/office/drawing/2014/main" id="{9AA70AB6-16D4-E40D-353C-9E505B9B4FCF}"/>
              </a:ext>
            </a:extLst>
          </p:cNvPr>
          <p:cNvSpPr txBox="1">
            <a:spLocks/>
          </p:cNvSpPr>
          <p:nvPr/>
        </p:nvSpPr>
        <p:spPr>
          <a:xfrm>
            <a:off x="5794848" y="3353328"/>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NPM</a:t>
            </a:r>
          </a:p>
        </p:txBody>
      </p:sp>
      <p:sp>
        <p:nvSpPr>
          <p:cNvPr id="123" name="Title 1">
            <a:extLst>
              <a:ext uri="{FF2B5EF4-FFF2-40B4-BE49-F238E27FC236}">
                <a16:creationId xmlns:a16="http://schemas.microsoft.com/office/drawing/2014/main" id="{2DBB504A-B062-3A86-8EA3-CC7366F18EA0}"/>
              </a:ext>
            </a:extLst>
          </p:cNvPr>
          <p:cNvSpPr txBox="1">
            <a:spLocks/>
          </p:cNvSpPr>
          <p:nvPr/>
        </p:nvSpPr>
        <p:spPr>
          <a:xfrm>
            <a:off x="6705888" y="2885099"/>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APM</a:t>
            </a:r>
          </a:p>
        </p:txBody>
      </p:sp>
      <p:sp>
        <p:nvSpPr>
          <p:cNvPr id="124" name="Title 1">
            <a:extLst>
              <a:ext uri="{FF2B5EF4-FFF2-40B4-BE49-F238E27FC236}">
                <a16:creationId xmlns:a16="http://schemas.microsoft.com/office/drawing/2014/main" id="{01360732-F3B1-028B-0CDA-E8084361221C}"/>
              </a:ext>
            </a:extLst>
          </p:cNvPr>
          <p:cNvSpPr txBox="1">
            <a:spLocks/>
          </p:cNvSpPr>
          <p:nvPr/>
        </p:nvSpPr>
        <p:spPr>
          <a:xfrm>
            <a:off x="7664121" y="2393101"/>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Log</a:t>
            </a:r>
          </a:p>
          <a:p>
            <a:pPr algn="ctr"/>
            <a:r>
              <a:rPr lang="en-US" sz="1400" b="1">
                <a:solidFill>
                  <a:srgbClr val="070F26"/>
                </a:solidFill>
                <a:latin typeface="Aptos" panose="020B0004020202020204" pitchFamily="34" charset="0"/>
              </a:rPr>
              <a:t>Analytics</a:t>
            </a:r>
          </a:p>
        </p:txBody>
      </p:sp>
      <p:sp>
        <p:nvSpPr>
          <p:cNvPr id="125" name="Title 1">
            <a:extLst>
              <a:ext uri="{FF2B5EF4-FFF2-40B4-BE49-F238E27FC236}">
                <a16:creationId xmlns:a16="http://schemas.microsoft.com/office/drawing/2014/main" id="{D0BE8932-9398-B417-4E20-416CBCBE151F}"/>
              </a:ext>
            </a:extLst>
          </p:cNvPr>
          <p:cNvSpPr txBox="1">
            <a:spLocks/>
          </p:cNvSpPr>
          <p:nvPr/>
        </p:nvSpPr>
        <p:spPr>
          <a:xfrm>
            <a:off x="8603664" y="2319805"/>
            <a:ext cx="1146406" cy="273866"/>
          </a:xfrm>
          <a:prstGeom prst="rect">
            <a:avLst/>
          </a:prstGeom>
        </p:spPr>
        <p:txBody>
          <a:bodyPr/>
          <a:lstStyle>
            <a:lvl1pPr algn="l" defTabSz="914400" rtl="0" eaLnBrk="1" latinLnBrk="0" hangingPunct="1">
              <a:lnSpc>
                <a:spcPct val="100000"/>
              </a:lnSpc>
              <a:spcBef>
                <a:spcPct val="0"/>
              </a:spcBef>
              <a:buNone/>
              <a:defRPr sz="3200" kern="1200">
                <a:solidFill>
                  <a:schemeClr val="bg1"/>
                </a:solidFill>
                <a:latin typeface="Georgia" panose="02040502050405020303" pitchFamily="18" charset="0"/>
                <a:ea typeface="+mj-ea"/>
                <a:cs typeface="+mj-cs"/>
              </a:defRPr>
            </a:lvl1pPr>
          </a:lstStyle>
          <a:p>
            <a:pPr algn="ctr"/>
            <a:r>
              <a:rPr lang="en-US" sz="1400" b="1">
                <a:solidFill>
                  <a:srgbClr val="070F26"/>
                </a:solidFill>
                <a:latin typeface="Aptos" panose="020B0004020202020204" pitchFamily="34" charset="0"/>
              </a:rPr>
              <a:t>DEM</a:t>
            </a:r>
          </a:p>
        </p:txBody>
      </p:sp>
      <p:sp>
        <p:nvSpPr>
          <p:cNvPr id="126" name="Arrow: Up 125">
            <a:extLst>
              <a:ext uri="{FF2B5EF4-FFF2-40B4-BE49-F238E27FC236}">
                <a16:creationId xmlns:a16="http://schemas.microsoft.com/office/drawing/2014/main" id="{EC68F06F-F7EE-1875-0245-92D4BA151D57}"/>
              </a:ext>
            </a:extLst>
          </p:cNvPr>
          <p:cNvSpPr/>
          <p:nvPr/>
        </p:nvSpPr>
        <p:spPr>
          <a:xfrm>
            <a:off x="73433" y="2815100"/>
            <a:ext cx="370142" cy="3747242"/>
          </a:xfrm>
          <a:prstGeom prst="upArrow">
            <a:avLst/>
          </a:prstGeom>
          <a:solidFill>
            <a:srgbClr val="0072BC">
              <a:lumMod val="20000"/>
              <a:lumOff val="80000"/>
            </a:srgbClr>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E404D"/>
              </a:solidFill>
              <a:effectLst/>
              <a:uLnTx/>
              <a:uFillTx/>
              <a:latin typeface="Arial"/>
              <a:ea typeface="+mn-ea"/>
              <a:cs typeface="+mn-cs"/>
            </a:endParaRPr>
          </a:p>
        </p:txBody>
      </p:sp>
      <p:sp>
        <p:nvSpPr>
          <p:cNvPr id="127" name="TextBox 126">
            <a:extLst>
              <a:ext uri="{FF2B5EF4-FFF2-40B4-BE49-F238E27FC236}">
                <a16:creationId xmlns:a16="http://schemas.microsoft.com/office/drawing/2014/main" id="{CEB22B4A-A765-020D-D8E5-3386F1F2514F}"/>
              </a:ext>
            </a:extLst>
          </p:cNvPr>
          <p:cNvSpPr txBox="1"/>
          <p:nvPr/>
        </p:nvSpPr>
        <p:spPr>
          <a:xfrm rot="16200000">
            <a:off x="-574873" y="4926527"/>
            <a:ext cx="1671256" cy="215444"/>
          </a:xfrm>
          <a:prstGeom prst="rect">
            <a:avLst/>
          </a:prstGeom>
          <a:noFill/>
        </p:spPr>
        <p:txBody>
          <a:bodyPr wrap="square" lIns="0" tIns="0" rIns="0" bIns="0" rtlCol="0">
            <a:spAutoFit/>
          </a:bodyPr>
          <a:lstStyle/>
          <a:p>
            <a:pPr algn="ctr">
              <a:spcBef>
                <a:spcPct val="0"/>
              </a:spcBef>
            </a:pPr>
            <a:r>
              <a:rPr lang="en-US" sz="1400" b="1">
                <a:solidFill>
                  <a:srgbClr val="070F26">
                    <a:lumMod val="75000"/>
                    <a:lumOff val="25000"/>
                  </a:srgbClr>
                </a:solidFill>
                <a:latin typeface="Aptos" panose="020B0004020202020204" pitchFamily="34" charset="0"/>
              </a:rPr>
              <a:t>Maturity Level</a:t>
            </a:r>
          </a:p>
        </p:txBody>
      </p:sp>
    </p:spTree>
    <p:extLst>
      <p:ext uri="{BB962C8B-B14F-4D97-AF65-F5344CB8AC3E}">
        <p14:creationId xmlns:p14="http://schemas.microsoft.com/office/powerpoint/2010/main" val="1982808378"/>
      </p:ext>
    </p:extLst>
  </p:cSld>
  <p:clrMapOvr>
    <a:masterClrMapping/>
  </p:clrMapOvr>
  <mc:AlternateContent xmlns:mc="http://schemas.openxmlformats.org/markup-compatibility/2006">
    <mc:Choice xmlns:p14="http://schemas.microsoft.com/office/powerpoint/2010/main" Requires="p14">
      <p:transition p14:dur="0" advTm="6000"/>
    </mc:Choice>
    <mc:Fallback>
      <p:transition advTm="6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67EC2-5205-8960-15F1-F5DB6E6087A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130BA4C2-1EA1-A4F2-5CEC-849CBD931167}"/>
              </a:ext>
            </a:extLst>
          </p:cNvPr>
          <p:cNvGrpSpPr/>
          <p:nvPr/>
        </p:nvGrpSpPr>
        <p:grpSpPr>
          <a:xfrm>
            <a:off x="1101073" y="1151458"/>
            <a:ext cx="6579121" cy="4069238"/>
            <a:chOff x="918099" y="1314098"/>
            <a:chExt cx="6579121" cy="4178940"/>
          </a:xfrm>
        </p:grpSpPr>
        <p:grpSp>
          <p:nvGrpSpPr>
            <p:cNvPr id="10" name="Group 9">
              <a:extLst>
                <a:ext uri="{FF2B5EF4-FFF2-40B4-BE49-F238E27FC236}">
                  <a16:creationId xmlns:a16="http://schemas.microsoft.com/office/drawing/2014/main" id="{31850ECD-5FA3-D7E6-C4D3-36B1833DAF74}"/>
                </a:ext>
              </a:extLst>
            </p:cNvPr>
            <p:cNvGrpSpPr/>
            <p:nvPr/>
          </p:nvGrpSpPr>
          <p:grpSpPr>
            <a:xfrm>
              <a:off x="3278817" y="1314098"/>
              <a:ext cx="879314" cy="1357111"/>
              <a:chOff x="3278817" y="1314098"/>
              <a:chExt cx="879314" cy="1357111"/>
            </a:xfrm>
          </p:grpSpPr>
          <p:cxnSp>
            <p:nvCxnSpPr>
              <p:cNvPr id="62" name="Straight Connector 61">
                <a:extLst>
                  <a:ext uri="{FF2B5EF4-FFF2-40B4-BE49-F238E27FC236}">
                    <a16:creationId xmlns:a16="http://schemas.microsoft.com/office/drawing/2014/main" id="{C2C6521C-CE2C-81EC-1ACC-D799C27F8CAD}"/>
                  </a:ext>
                </a:extLst>
              </p:cNvPr>
              <p:cNvCxnSpPr>
                <a:cxnSpLocks/>
              </p:cNvCxnSpPr>
              <p:nvPr/>
            </p:nvCxnSpPr>
            <p:spPr>
              <a:xfrm flipV="1">
                <a:off x="3716132" y="2074688"/>
                <a:ext cx="0" cy="596521"/>
              </a:xfrm>
              <a:prstGeom prst="line">
                <a:avLst/>
              </a:prstGeom>
              <a:ln w="31750" cap="rnd">
                <a:solidFill>
                  <a:schemeClr val="accent5"/>
                </a:solidFill>
                <a:round/>
                <a:tailEnd type="none"/>
              </a:ln>
            </p:spPr>
            <p:style>
              <a:lnRef idx="1">
                <a:schemeClr val="accent5"/>
              </a:lnRef>
              <a:fillRef idx="0">
                <a:schemeClr val="accent5"/>
              </a:fillRef>
              <a:effectRef idx="0">
                <a:schemeClr val="accent5"/>
              </a:effectRef>
              <a:fontRef idx="minor">
                <a:schemeClr val="tx1"/>
              </a:fontRef>
            </p:style>
          </p:cxnSp>
          <p:grpSp>
            <p:nvGrpSpPr>
              <p:cNvPr id="63" name="Group 62">
                <a:extLst>
                  <a:ext uri="{FF2B5EF4-FFF2-40B4-BE49-F238E27FC236}">
                    <a16:creationId xmlns:a16="http://schemas.microsoft.com/office/drawing/2014/main" id="{029F51AC-01D5-0AE5-53C5-F0ACD7D1DE74}"/>
                  </a:ext>
                </a:extLst>
              </p:cNvPr>
              <p:cNvGrpSpPr/>
              <p:nvPr/>
            </p:nvGrpSpPr>
            <p:grpSpPr>
              <a:xfrm>
                <a:off x="3278817" y="1314098"/>
                <a:ext cx="879314" cy="895220"/>
                <a:chOff x="3278817" y="1314098"/>
                <a:chExt cx="879314" cy="895220"/>
              </a:xfrm>
            </p:grpSpPr>
            <p:sp>
              <p:nvSpPr>
                <p:cNvPr id="64" name="Rectangle: Rounded Corners 54">
                  <a:extLst>
                    <a:ext uri="{FF2B5EF4-FFF2-40B4-BE49-F238E27FC236}">
                      <a16:creationId xmlns:a16="http://schemas.microsoft.com/office/drawing/2014/main" id="{EAC54137-DA15-1993-DBAC-1FBBB1E2FE7B}"/>
                    </a:ext>
                  </a:extLst>
                </p:cNvPr>
                <p:cNvSpPr/>
                <p:nvPr/>
              </p:nvSpPr>
              <p:spPr>
                <a:xfrm>
                  <a:off x="3278817" y="1314098"/>
                  <a:ext cx="879314" cy="895220"/>
                </a:xfrm>
                <a:prstGeom prst="roundRect">
                  <a:avLst>
                    <a:gd name="adj" fmla="val 937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5" name="TextBox 64">
                  <a:extLst>
                    <a:ext uri="{FF2B5EF4-FFF2-40B4-BE49-F238E27FC236}">
                      <a16:creationId xmlns:a16="http://schemas.microsoft.com/office/drawing/2014/main" id="{F70D141A-BF74-2CD6-65F7-669D1F956039}"/>
                    </a:ext>
                  </a:extLst>
                </p:cNvPr>
                <p:cNvSpPr txBox="1"/>
                <p:nvPr/>
              </p:nvSpPr>
              <p:spPr>
                <a:xfrm>
                  <a:off x="3349700" y="1928214"/>
                  <a:ext cx="737429" cy="263855"/>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Events</a:t>
                  </a:r>
                  <a:endParaRPr kumimoji="0" lang="en-US" sz="1100" b="1"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66" name="Graphic 101">
                  <a:extLst>
                    <a:ext uri="{FF2B5EF4-FFF2-40B4-BE49-F238E27FC236}">
                      <a16:creationId xmlns:a16="http://schemas.microsoft.com/office/drawing/2014/main" id="{6FEB1DE4-431A-9476-657E-1AA6E4BE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1202" y="1350216"/>
                  <a:ext cx="612000" cy="612000"/>
                </a:xfrm>
                <a:prstGeom prst="rect">
                  <a:avLst/>
                </a:prstGeom>
              </p:spPr>
            </p:pic>
          </p:grpSp>
        </p:grpSp>
        <p:grpSp>
          <p:nvGrpSpPr>
            <p:cNvPr id="11" name="Group 10">
              <a:extLst>
                <a:ext uri="{FF2B5EF4-FFF2-40B4-BE49-F238E27FC236}">
                  <a16:creationId xmlns:a16="http://schemas.microsoft.com/office/drawing/2014/main" id="{3AA25E4B-2710-6296-654A-1ECA0EE0AD0D}"/>
                </a:ext>
              </a:extLst>
            </p:cNvPr>
            <p:cNvGrpSpPr/>
            <p:nvPr/>
          </p:nvGrpSpPr>
          <p:grpSpPr>
            <a:xfrm>
              <a:off x="918099" y="2122085"/>
              <a:ext cx="6579121" cy="3370953"/>
              <a:chOff x="634007" y="2074335"/>
              <a:chExt cx="7236151" cy="3707596"/>
            </a:xfrm>
          </p:grpSpPr>
          <p:grpSp>
            <p:nvGrpSpPr>
              <p:cNvPr id="12" name="Group 11">
                <a:extLst>
                  <a:ext uri="{FF2B5EF4-FFF2-40B4-BE49-F238E27FC236}">
                    <a16:creationId xmlns:a16="http://schemas.microsoft.com/office/drawing/2014/main" id="{02259C49-1742-B3A3-6C49-F84368721C76}"/>
                  </a:ext>
                </a:extLst>
              </p:cNvPr>
              <p:cNvGrpSpPr/>
              <p:nvPr/>
            </p:nvGrpSpPr>
            <p:grpSpPr>
              <a:xfrm>
                <a:off x="634007" y="2074335"/>
                <a:ext cx="7236151" cy="3707596"/>
                <a:chOff x="634007" y="2074335"/>
                <a:chExt cx="7236151" cy="3707596"/>
              </a:xfrm>
            </p:grpSpPr>
            <p:grpSp>
              <p:nvGrpSpPr>
                <p:cNvPr id="15" name="Group 14">
                  <a:extLst>
                    <a:ext uri="{FF2B5EF4-FFF2-40B4-BE49-F238E27FC236}">
                      <a16:creationId xmlns:a16="http://schemas.microsoft.com/office/drawing/2014/main" id="{927CD1AE-395B-78A0-633E-B854BD551081}"/>
                    </a:ext>
                  </a:extLst>
                </p:cNvPr>
                <p:cNvGrpSpPr/>
                <p:nvPr/>
              </p:nvGrpSpPr>
              <p:grpSpPr>
                <a:xfrm>
                  <a:off x="634007" y="2074335"/>
                  <a:ext cx="7236151" cy="3707596"/>
                  <a:chOff x="634007" y="2074335"/>
                  <a:chExt cx="7236151" cy="3707596"/>
                </a:xfrm>
              </p:grpSpPr>
              <p:grpSp>
                <p:nvGrpSpPr>
                  <p:cNvPr id="17" name="Group 16">
                    <a:extLst>
                      <a:ext uri="{FF2B5EF4-FFF2-40B4-BE49-F238E27FC236}">
                        <a16:creationId xmlns:a16="http://schemas.microsoft.com/office/drawing/2014/main" id="{61B3F545-E719-DE3A-6F90-FBDA3D72B09C}"/>
                      </a:ext>
                    </a:extLst>
                  </p:cNvPr>
                  <p:cNvGrpSpPr/>
                  <p:nvPr/>
                </p:nvGrpSpPr>
                <p:grpSpPr>
                  <a:xfrm>
                    <a:off x="634007" y="2074335"/>
                    <a:ext cx="7236151" cy="3707596"/>
                    <a:chOff x="634007" y="2074335"/>
                    <a:chExt cx="7236151" cy="3707596"/>
                  </a:xfrm>
                </p:grpSpPr>
                <p:grpSp>
                  <p:nvGrpSpPr>
                    <p:cNvPr id="19" name="Group 18">
                      <a:extLst>
                        <a:ext uri="{FF2B5EF4-FFF2-40B4-BE49-F238E27FC236}">
                          <a16:creationId xmlns:a16="http://schemas.microsoft.com/office/drawing/2014/main" id="{D77799C3-9C5E-2EC1-26D7-2DB2C9E40488}"/>
                        </a:ext>
                      </a:extLst>
                    </p:cNvPr>
                    <p:cNvGrpSpPr/>
                    <p:nvPr/>
                  </p:nvGrpSpPr>
                  <p:grpSpPr>
                    <a:xfrm>
                      <a:off x="634007" y="2260772"/>
                      <a:ext cx="5710688" cy="2911132"/>
                      <a:chOff x="634007" y="2260772"/>
                      <a:chExt cx="5710688" cy="2911132"/>
                    </a:xfrm>
                  </p:grpSpPr>
                  <p:grpSp>
                    <p:nvGrpSpPr>
                      <p:cNvPr id="38" name="Graphic 6">
                        <a:extLst>
                          <a:ext uri="{FF2B5EF4-FFF2-40B4-BE49-F238E27FC236}">
                            <a16:creationId xmlns:a16="http://schemas.microsoft.com/office/drawing/2014/main" id="{A1533ACC-97DB-7DDE-3DA0-20E766E12427}"/>
                          </a:ext>
                        </a:extLst>
                      </p:cNvPr>
                      <p:cNvGrpSpPr/>
                      <p:nvPr/>
                    </p:nvGrpSpPr>
                    <p:grpSpPr>
                      <a:xfrm flipV="1">
                        <a:off x="1388559" y="2554772"/>
                        <a:ext cx="4956135" cy="1537649"/>
                        <a:chOff x="1608375" y="3643735"/>
                        <a:chExt cx="7946820" cy="2465514"/>
                      </a:xfrm>
                      <a:solidFill>
                        <a:schemeClr val="accent5"/>
                      </a:solidFill>
                    </p:grpSpPr>
                    <p:sp>
                      <p:nvSpPr>
                        <p:cNvPr id="60" name="Freeform: Shape 333">
                          <a:extLst>
                            <a:ext uri="{FF2B5EF4-FFF2-40B4-BE49-F238E27FC236}">
                              <a16:creationId xmlns:a16="http://schemas.microsoft.com/office/drawing/2014/main" id="{7B87295D-7410-3AE5-2195-A9E3744362DE}"/>
                            </a:ext>
                          </a:extLst>
                        </p:cNvPr>
                        <p:cNvSpPr/>
                        <p:nvPr/>
                      </p:nvSpPr>
                      <p:spPr>
                        <a:xfrm>
                          <a:off x="1636479" y="3643735"/>
                          <a:ext cx="7918716" cy="2435672"/>
                        </a:xfrm>
                        <a:custGeom>
                          <a:avLst/>
                          <a:gdLst>
                            <a:gd name="connsiteX0" fmla="*/ 10877 w 7918716"/>
                            <a:gd name="connsiteY0" fmla="*/ 2435646 h 2435672"/>
                            <a:gd name="connsiteX1" fmla="*/ -26 w 7918716"/>
                            <a:gd name="connsiteY1" fmla="*/ 2424742 h 2435672"/>
                            <a:gd name="connsiteX2" fmla="*/ 10877 w 7918716"/>
                            <a:gd name="connsiteY2" fmla="*/ 2413839 h 2435672"/>
                            <a:gd name="connsiteX3" fmla="*/ 1216610 w 7918716"/>
                            <a:gd name="connsiteY3" fmla="*/ 948161 h 2435672"/>
                            <a:gd name="connsiteX4" fmla="*/ 1901582 w 7918716"/>
                            <a:gd name="connsiteY4" fmla="*/ -27 h 2435672"/>
                            <a:gd name="connsiteX5" fmla="*/ 2515898 w 7918716"/>
                            <a:gd name="connsiteY5" fmla="*/ 540580 h 2435672"/>
                            <a:gd name="connsiteX6" fmla="*/ 3126506 w 7918716"/>
                            <a:gd name="connsiteY6" fmla="*/ 1079442 h 2435672"/>
                            <a:gd name="connsiteX7" fmla="*/ 3126506 w 7918716"/>
                            <a:gd name="connsiteY7" fmla="*/ 1079442 h 2435672"/>
                            <a:gd name="connsiteX8" fmla="*/ 3785090 w 7918716"/>
                            <a:gd name="connsiteY8" fmla="*/ 576126 h 2435672"/>
                            <a:gd name="connsiteX9" fmla="*/ 4584115 w 7918716"/>
                            <a:gd name="connsiteY9" fmla="*/ -27 h 2435672"/>
                            <a:gd name="connsiteX10" fmla="*/ 7907786 w 7918716"/>
                            <a:gd name="connsiteY10" fmla="*/ -27 h 2435672"/>
                            <a:gd name="connsiteX11" fmla="*/ 7918690 w 7918716"/>
                            <a:gd name="connsiteY11" fmla="*/ 10877 h 2435672"/>
                            <a:gd name="connsiteX12" fmla="*/ 7907786 w 7918716"/>
                            <a:gd name="connsiteY12" fmla="*/ 21781 h 2435672"/>
                            <a:gd name="connsiteX13" fmla="*/ 4584551 w 7918716"/>
                            <a:gd name="connsiteY13" fmla="*/ 21781 h 2435672"/>
                            <a:gd name="connsiteX14" fmla="*/ 3802536 w 7918716"/>
                            <a:gd name="connsiteY14" fmla="*/ 588774 h 2435672"/>
                            <a:gd name="connsiteX15" fmla="*/ 3126506 w 7918716"/>
                            <a:gd name="connsiteY15" fmla="*/ 1100377 h 2435672"/>
                            <a:gd name="connsiteX16" fmla="*/ 3126506 w 7918716"/>
                            <a:gd name="connsiteY16" fmla="*/ 1100377 h 2435672"/>
                            <a:gd name="connsiteX17" fmla="*/ 2497797 w 7918716"/>
                            <a:gd name="connsiteY17" fmla="*/ 551047 h 2435672"/>
                            <a:gd name="connsiteX18" fmla="*/ 1902018 w 7918716"/>
                            <a:gd name="connsiteY18" fmla="*/ 20908 h 2435672"/>
                            <a:gd name="connsiteX19" fmla="*/ 1236019 w 7918716"/>
                            <a:gd name="connsiteY19" fmla="*/ 956884 h 2435672"/>
                            <a:gd name="connsiteX20" fmla="*/ 11968 w 7918716"/>
                            <a:gd name="connsiteY20" fmla="*/ 2434774 h 243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8716" h="2435672">
                              <a:moveTo>
                                <a:pt x="10877" y="2435646"/>
                              </a:moveTo>
                              <a:cubicBezTo>
                                <a:pt x="4856" y="2435646"/>
                                <a:pt x="-26" y="2430761"/>
                                <a:pt x="-26" y="2424742"/>
                              </a:cubicBezTo>
                              <a:cubicBezTo>
                                <a:pt x="-26" y="2418724"/>
                                <a:pt x="4856" y="2413839"/>
                                <a:pt x="10877" y="2413839"/>
                              </a:cubicBezTo>
                              <a:cubicBezTo>
                                <a:pt x="530985" y="2377857"/>
                                <a:pt x="895387" y="1618303"/>
                                <a:pt x="1216610" y="948161"/>
                              </a:cubicBezTo>
                              <a:cubicBezTo>
                                <a:pt x="1459764" y="439393"/>
                                <a:pt x="1670859" y="-27"/>
                                <a:pt x="1901582" y="-27"/>
                              </a:cubicBezTo>
                              <a:cubicBezTo>
                                <a:pt x="2186387" y="-27"/>
                                <a:pt x="2353869" y="274965"/>
                                <a:pt x="2515898" y="540580"/>
                              </a:cubicBezTo>
                              <a:cubicBezTo>
                                <a:pt x="2677927" y="806194"/>
                                <a:pt x="2844536" y="1079442"/>
                                <a:pt x="3126506" y="1079442"/>
                              </a:cubicBezTo>
                              <a:lnTo>
                                <a:pt x="3126506" y="1079442"/>
                              </a:lnTo>
                              <a:cubicBezTo>
                                <a:pt x="3383179" y="1079442"/>
                                <a:pt x="3578356" y="834544"/>
                                <a:pt x="3785090" y="576126"/>
                              </a:cubicBezTo>
                              <a:cubicBezTo>
                                <a:pt x="4011452" y="292629"/>
                                <a:pt x="4245445" y="-27"/>
                                <a:pt x="4584115" y="-27"/>
                              </a:cubicBezTo>
                              <a:lnTo>
                                <a:pt x="7907786" y="-27"/>
                              </a:lnTo>
                              <a:cubicBezTo>
                                <a:pt x="7913805" y="-27"/>
                                <a:pt x="7918690" y="4856"/>
                                <a:pt x="7918690" y="10877"/>
                              </a:cubicBezTo>
                              <a:cubicBezTo>
                                <a:pt x="7918690" y="16898"/>
                                <a:pt x="7913805" y="21781"/>
                                <a:pt x="7907786" y="21781"/>
                              </a:cubicBezTo>
                              <a:lnTo>
                                <a:pt x="4584551" y="21781"/>
                              </a:lnTo>
                              <a:cubicBezTo>
                                <a:pt x="4256349" y="21781"/>
                                <a:pt x="4025626" y="310511"/>
                                <a:pt x="3802536" y="588774"/>
                              </a:cubicBezTo>
                              <a:cubicBezTo>
                                <a:pt x="3592531" y="850463"/>
                                <a:pt x="3394083" y="1099723"/>
                                <a:pt x="3126506" y="1100377"/>
                              </a:cubicBezTo>
                              <a:lnTo>
                                <a:pt x="3126506" y="1100377"/>
                              </a:lnTo>
                              <a:cubicBezTo>
                                <a:pt x="2832760" y="1100377"/>
                                <a:pt x="2662444" y="821241"/>
                                <a:pt x="2497797" y="551047"/>
                              </a:cubicBezTo>
                              <a:cubicBezTo>
                                <a:pt x="2333151" y="280853"/>
                                <a:pt x="2174393" y="20908"/>
                                <a:pt x="1902018" y="20908"/>
                              </a:cubicBezTo>
                              <a:cubicBezTo>
                                <a:pt x="1683944" y="20908"/>
                                <a:pt x="1476773" y="454658"/>
                                <a:pt x="1236019" y="956884"/>
                              </a:cubicBezTo>
                              <a:cubicBezTo>
                                <a:pt x="911961" y="1632914"/>
                                <a:pt x="544723" y="2397919"/>
                                <a:pt x="11968" y="2434774"/>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61" name="Freeform: Shape 335">
                          <a:extLst>
                            <a:ext uri="{FF2B5EF4-FFF2-40B4-BE49-F238E27FC236}">
                              <a16:creationId xmlns:a16="http://schemas.microsoft.com/office/drawing/2014/main" id="{E95A38AC-33CE-ACAC-3661-55ACCCD3AC00}"/>
                            </a:ext>
                          </a:extLst>
                        </p:cNvPr>
                        <p:cNvSpPr/>
                        <p:nvPr/>
                      </p:nvSpPr>
                      <p:spPr>
                        <a:xfrm>
                          <a:off x="1608375" y="6027260"/>
                          <a:ext cx="81997" cy="81989"/>
                        </a:xfrm>
                        <a:custGeom>
                          <a:avLst/>
                          <a:gdLst>
                            <a:gd name="connsiteX0" fmla="*/ 39418 w 81997"/>
                            <a:gd name="connsiteY0" fmla="*/ 1 h 81989"/>
                            <a:gd name="connsiteX1" fmla="*/ 4 w 81997"/>
                            <a:gd name="connsiteY1" fmla="*/ 42526 h 81989"/>
                            <a:gd name="connsiteX2" fmla="*/ 42526 w 81997"/>
                            <a:gd name="connsiteY2" fmla="*/ 81932 h 81989"/>
                            <a:gd name="connsiteX3" fmla="*/ 81943 w 81997"/>
                            <a:gd name="connsiteY3" fmla="*/ 39473 h 81989"/>
                            <a:gd name="connsiteX4" fmla="*/ 39475 w 81997"/>
                            <a:gd name="connsiteY4" fmla="*/ 1 h 81989"/>
                            <a:gd name="connsiteX5" fmla="*/ 39418 w 81997"/>
                            <a:gd name="connsiteY5" fmla="*/ 1 h 8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7" h="81989">
                              <a:moveTo>
                                <a:pt x="39418" y="1"/>
                              </a:moveTo>
                              <a:cubicBezTo>
                                <a:pt x="16793" y="852"/>
                                <a:pt x="-854" y="19890"/>
                                <a:pt x="4" y="42526"/>
                              </a:cubicBezTo>
                              <a:cubicBezTo>
                                <a:pt x="863" y="65140"/>
                                <a:pt x="19901" y="82804"/>
                                <a:pt x="42526" y="81932"/>
                              </a:cubicBezTo>
                              <a:cubicBezTo>
                                <a:pt x="65129" y="81081"/>
                                <a:pt x="82769" y="62087"/>
                                <a:pt x="81943" y="39473"/>
                              </a:cubicBezTo>
                              <a:cubicBezTo>
                                <a:pt x="81116" y="16837"/>
                                <a:pt x="62102" y="-827"/>
                                <a:pt x="39475" y="1"/>
                              </a:cubicBezTo>
                              <a:cubicBezTo>
                                <a:pt x="39455" y="1"/>
                                <a:pt x="39438" y="1"/>
                                <a:pt x="39418" y="1"/>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9" name="Graphic 6">
                        <a:extLst>
                          <a:ext uri="{FF2B5EF4-FFF2-40B4-BE49-F238E27FC236}">
                            <a16:creationId xmlns:a16="http://schemas.microsoft.com/office/drawing/2014/main" id="{775DF5B5-41A7-EDD4-1FD7-73F785144A37}"/>
                          </a:ext>
                        </a:extLst>
                      </p:cNvPr>
                      <p:cNvGrpSpPr/>
                      <p:nvPr/>
                    </p:nvGrpSpPr>
                    <p:grpSpPr>
                      <a:xfrm flipV="1">
                        <a:off x="916509" y="3501058"/>
                        <a:ext cx="5428186" cy="661065"/>
                        <a:chOff x="851475" y="3632177"/>
                        <a:chExt cx="8703720" cy="1059972"/>
                      </a:xfrm>
                      <a:solidFill>
                        <a:schemeClr val="accent5"/>
                      </a:solidFill>
                    </p:grpSpPr>
                    <p:sp>
                      <p:nvSpPr>
                        <p:cNvPr id="58" name="Freeform: Shape 330">
                          <a:extLst>
                            <a:ext uri="{FF2B5EF4-FFF2-40B4-BE49-F238E27FC236}">
                              <a16:creationId xmlns:a16="http://schemas.microsoft.com/office/drawing/2014/main" id="{6EC08199-FCBF-28DF-8A42-A8E7E41AF48D}"/>
                            </a:ext>
                          </a:extLst>
                        </p:cNvPr>
                        <p:cNvSpPr/>
                        <p:nvPr/>
                      </p:nvSpPr>
                      <p:spPr>
                        <a:xfrm>
                          <a:off x="879069" y="3632177"/>
                          <a:ext cx="8676126" cy="1030401"/>
                        </a:xfrm>
                        <a:custGeom>
                          <a:avLst/>
                          <a:gdLst>
                            <a:gd name="connsiteX0" fmla="*/ 10915 w 8676126"/>
                            <a:gd name="connsiteY0" fmla="*/ 1030375 h 1030401"/>
                            <a:gd name="connsiteX1" fmla="*/ 11 w 8676126"/>
                            <a:gd name="connsiteY1" fmla="*/ 1020343 h 1030401"/>
                            <a:gd name="connsiteX2" fmla="*/ 9770 w 8676126"/>
                            <a:gd name="connsiteY2" fmla="*/ 1008805 h 1030401"/>
                            <a:gd name="connsiteX3" fmla="*/ 10043 w 8676126"/>
                            <a:gd name="connsiteY3" fmla="*/ 1008786 h 1030401"/>
                            <a:gd name="connsiteX4" fmla="*/ 766979 w 8676126"/>
                            <a:gd name="connsiteY4" fmla="*/ 572637 h 1030401"/>
                            <a:gd name="connsiteX5" fmla="*/ 1913832 w 8676126"/>
                            <a:gd name="connsiteY5" fmla="*/ -27 h 1030401"/>
                            <a:gd name="connsiteX6" fmla="*/ 2752110 w 8676126"/>
                            <a:gd name="connsiteY6" fmla="*/ 430888 h 1030401"/>
                            <a:gd name="connsiteX7" fmla="*/ 3682851 w 8676126"/>
                            <a:gd name="connsiteY7" fmla="*/ 896695 h 1030401"/>
                            <a:gd name="connsiteX8" fmla="*/ 4654809 w 8676126"/>
                            <a:gd name="connsiteY8" fmla="*/ 479737 h 1030401"/>
                            <a:gd name="connsiteX9" fmla="*/ 5839607 w 8676126"/>
                            <a:gd name="connsiteY9" fmla="*/ -27 h 1030401"/>
                            <a:gd name="connsiteX10" fmla="*/ 8665196 w 8676126"/>
                            <a:gd name="connsiteY10" fmla="*/ -27 h 1030401"/>
                            <a:gd name="connsiteX11" fmla="*/ 8676100 w 8676126"/>
                            <a:gd name="connsiteY11" fmla="*/ 10877 h 1030401"/>
                            <a:gd name="connsiteX12" fmla="*/ 8665196 w 8676126"/>
                            <a:gd name="connsiteY12" fmla="*/ 21781 h 1030401"/>
                            <a:gd name="connsiteX13" fmla="*/ 5839607 w 8676126"/>
                            <a:gd name="connsiteY13" fmla="*/ 21781 h 1030401"/>
                            <a:gd name="connsiteX14" fmla="*/ 4667457 w 8676126"/>
                            <a:gd name="connsiteY14" fmla="*/ 497401 h 1030401"/>
                            <a:gd name="connsiteX15" fmla="*/ 3682851 w 8676126"/>
                            <a:gd name="connsiteY15" fmla="*/ 918503 h 1030401"/>
                            <a:gd name="connsiteX16" fmla="*/ 2738371 w 8676126"/>
                            <a:gd name="connsiteY16" fmla="*/ 447898 h 1030401"/>
                            <a:gd name="connsiteX17" fmla="*/ 1913832 w 8676126"/>
                            <a:gd name="connsiteY17" fmla="*/ 21781 h 1030401"/>
                            <a:gd name="connsiteX18" fmla="*/ 779845 w 8676126"/>
                            <a:gd name="connsiteY18" fmla="*/ 588774 h 1030401"/>
                            <a:gd name="connsiteX19" fmla="*/ 11787 w 8676126"/>
                            <a:gd name="connsiteY19" fmla="*/ 1030375 h 103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76126" h="1030401">
                              <a:moveTo>
                                <a:pt x="10915" y="1030375"/>
                              </a:moveTo>
                              <a:cubicBezTo>
                                <a:pt x="5219" y="1030392"/>
                                <a:pt x="467" y="1026022"/>
                                <a:pt x="11" y="1020343"/>
                              </a:cubicBezTo>
                              <a:cubicBezTo>
                                <a:pt x="-479" y="1014462"/>
                                <a:pt x="3889" y="1009296"/>
                                <a:pt x="9770" y="1008805"/>
                              </a:cubicBezTo>
                              <a:cubicBezTo>
                                <a:pt x="9860" y="1008796"/>
                                <a:pt x="9951" y="1008790"/>
                                <a:pt x="10043" y="1008786"/>
                              </a:cubicBezTo>
                              <a:cubicBezTo>
                                <a:pt x="254068" y="989377"/>
                                <a:pt x="503109" y="787004"/>
                                <a:pt x="766979" y="572637"/>
                              </a:cubicBezTo>
                              <a:cubicBezTo>
                                <a:pt x="1098016" y="304187"/>
                                <a:pt x="1472231" y="-27"/>
                                <a:pt x="1913832" y="-27"/>
                              </a:cubicBezTo>
                              <a:cubicBezTo>
                                <a:pt x="2211285" y="-27"/>
                                <a:pt x="2473847" y="209325"/>
                                <a:pt x="2752110" y="430888"/>
                              </a:cubicBezTo>
                              <a:cubicBezTo>
                                <a:pt x="3039314" y="659866"/>
                                <a:pt x="3336331" y="896695"/>
                                <a:pt x="3682851" y="896695"/>
                              </a:cubicBezTo>
                              <a:cubicBezTo>
                                <a:pt x="4075385" y="896695"/>
                                <a:pt x="4356483" y="694104"/>
                                <a:pt x="4654809" y="479737"/>
                              </a:cubicBezTo>
                              <a:cubicBezTo>
                                <a:pt x="4981920" y="243780"/>
                                <a:pt x="5321898" y="-27"/>
                                <a:pt x="5839607" y="-27"/>
                              </a:cubicBezTo>
                              <a:lnTo>
                                <a:pt x="8665196" y="-27"/>
                              </a:lnTo>
                              <a:cubicBezTo>
                                <a:pt x="8671215" y="-27"/>
                                <a:pt x="8676100" y="4856"/>
                                <a:pt x="8676100" y="10877"/>
                              </a:cubicBezTo>
                              <a:cubicBezTo>
                                <a:pt x="8676100" y="16898"/>
                                <a:pt x="8671215" y="21781"/>
                                <a:pt x="8665196" y="21781"/>
                              </a:cubicBezTo>
                              <a:lnTo>
                                <a:pt x="5839607" y="21781"/>
                              </a:lnTo>
                              <a:cubicBezTo>
                                <a:pt x="5328877" y="21781"/>
                                <a:pt x="4992606" y="263407"/>
                                <a:pt x="4667457" y="497401"/>
                              </a:cubicBezTo>
                              <a:cubicBezTo>
                                <a:pt x="4366296" y="713949"/>
                                <a:pt x="4081927" y="918503"/>
                                <a:pt x="3682851" y="918503"/>
                              </a:cubicBezTo>
                              <a:cubicBezTo>
                                <a:pt x="3328698" y="918503"/>
                                <a:pt x="3028628" y="678621"/>
                                <a:pt x="2738371" y="447898"/>
                              </a:cubicBezTo>
                              <a:cubicBezTo>
                                <a:pt x="2463379" y="229824"/>
                                <a:pt x="2203653" y="21781"/>
                                <a:pt x="1913832" y="21781"/>
                              </a:cubicBezTo>
                              <a:cubicBezTo>
                                <a:pt x="1480082" y="21781"/>
                                <a:pt x="1108483" y="323378"/>
                                <a:pt x="779845" y="588774"/>
                              </a:cubicBezTo>
                              <a:cubicBezTo>
                                <a:pt x="514231" y="806194"/>
                                <a:pt x="262573" y="1010748"/>
                                <a:pt x="11787" y="1030375"/>
                              </a:cubicBezTo>
                              <a:close/>
                            </a:path>
                          </a:pathLst>
                        </a:custGeom>
                        <a:solidFill>
                          <a:schemeClr val="accent4"/>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9" name="Freeform: Shape 332">
                          <a:extLst>
                            <a:ext uri="{FF2B5EF4-FFF2-40B4-BE49-F238E27FC236}">
                              <a16:creationId xmlns:a16="http://schemas.microsoft.com/office/drawing/2014/main" id="{72C1526E-121A-2EBE-72B2-D19891682EF7}"/>
                            </a:ext>
                          </a:extLst>
                        </p:cNvPr>
                        <p:cNvSpPr/>
                        <p:nvPr/>
                      </p:nvSpPr>
                      <p:spPr>
                        <a:xfrm>
                          <a:off x="851475" y="4610122"/>
                          <a:ext cx="81999" cy="82027"/>
                        </a:xfrm>
                        <a:custGeom>
                          <a:avLst/>
                          <a:gdLst>
                            <a:gd name="connsiteX0" fmla="*/ 38291 w 81999"/>
                            <a:gd name="connsiteY0" fmla="*/ 92 h 82027"/>
                            <a:gd name="connsiteX1" fmla="*/ 63 w 81999"/>
                            <a:gd name="connsiteY1" fmla="*/ 43685 h 82027"/>
                            <a:gd name="connsiteX2" fmla="*/ 43656 w 81999"/>
                            <a:gd name="connsiteY2" fmla="*/ 81912 h 82027"/>
                            <a:gd name="connsiteX3" fmla="*/ 81906 w 81999"/>
                            <a:gd name="connsiteY3" fmla="*/ 38691 h 82027"/>
                            <a:gd name="connsiteX4" fmla="*/ 39541 w 81999"/>
                            <a:gd name="connsiteY4" fmla="*/ 16 h 82027"/>
                            <a:gd name="connsiteX5" fmla="*/ 38291 w 81999"/>
                            <a:gd name="connsiteY5" fmla="*/ 92 h 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9" h="82027">
                              <a:moveTo>
                                <a:pt x="38291" y="92"/>
                              </a:moveTo>
                              <a:cubicBezTo>
                                <a:pt x="15697" y="1573"/>
                                <a:pt x="-1418" y="21091"/>
                                <a:pt x="63" y="43685"/>
                              </a:cubicBezTo>
                              <a:cubicBezTo>
                                <a:pt x="1544" y="66278"/>
                                <a:pt x="21061" y="83395"/>
                                <a:pt x="43656" y="81912"/>
                              </a:cubicBezTo>
                              <a:cubicBezTo>
                                <a:pt x="66105" y="80442"/>
                                <a:pt x="83175" y="61153"/>
                                <a:pt x="81906" y="38691"/>
                              </a:cubicBezTo>
                              <a:cubicBezTo>
                                <a:pt x="80888" y="16313"/>
                                <a:pt x="61920" y="-1002"/>
                                <a:pt x="39541" y="16"/>
                              </a:cubicBezTo>
                              <a:cubicBezTo>
                                <a:pt x="39124" y="36"/>
                                <a:pt x="38708" y="60"/>
                                <a:pt x="38291" y="92"/>
                              </a:cubicBezTo>
                              <a:close/>
                            </a:path>
                          </a:pathLst>
                        </a:custGeom>
                        <a:solidFill>
                          <a:schemeClr val="accent4"/>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0" name="Graphic 6">
                        <a:extLst>
                          <a:ext uri="{FF2B5EF4-FFF2-40B4-BE49-F238E27FC236}">
                            <a16:creationId xmlns:a16="http://schemas.microsoft.com/office/drawing/2014/main" id="{433B0171-3D83-6FA1-4BB1-005C99989CAA}"/>
                          </a:ext>
                        </a:extLst>
                      </p:cNvPr>
                      <p:cNvGrpSpPr/>
                      <p:nvPr/>
                    </p:nvGrpSpPr>
                    <p:grpSpPr>
                      <a:xfrm flipV="1">
                        <a:off x="1477757" y="2260772"/>
                        <a:ext cx="4858832" cy="1371150"/>
                        <a:chOff x="1764394" y="3649841"/>
                        <a:chExt cx="7790801" cy="2198543"/>
                      </a:xfrm>
                      <a:solidFill>
                        <a:schemeClr val="accent5"/>
                      </a:solidFill>
                    </p:grpSpPr>
                    <p:sp>
                      <p:nvSpPr>
                        <p:cNvPr id="56" name="Freeform: Shape 328">
                          <a:extLst>
                            <a:ext uri="{FF2B5EF4-FFF2-40B4-BE49-F238E27FC236}">
                              <a16:creationId xmlns:a16="http://schemas.microsoft.com/office/drawing/2014/main" id="{E42F14B7-2BDC-DF64-C00E-D35299B585E7}"/>
                            </a:ext>
                          </a:extLst>
                        </p:cNvPr>
                        <p:cNvSpPr/>
                        <p:nvPr/>
                      </p:nvSpPr>
                      <p:spPr>
                        <a:xfrm>
                          <a:off x="1791074" y="3649841"/>
                          <a:ext cx="7764121" cy="2169206"/>
                        </a:xfrm>
                        <a:custGeom>
                          <a:avLst/>
                          <a:gdLst>
                            <a:gd name="connsiteX0" fmla="*/ 11552 w 7764121"/>
                            <a:gd name="connsiteY0" fmla="*/ 2169159 h 2169206"/>
                            <a:gd name="connsiteX1" fmla="*/ -6 w 7764121"/>
                            <a:gd name="connsiteY1" fmla="*/ 2158910 h 2169206"/>
                            <a:gd name="connsiteX2" fmla="*/ 10243 w 7764121"/>
                            <a:gd name="connsiteY2" fmla="*/ 2147352 h 2169206"/>
                            <a:gd name="connsiteX3" fmla="*/ 865749 w 7764121"/>
                            <a:gd name="connsiteY3" fmla="*/ 951650 h 2169206"/>
                            <a:gd name="connsiteX4" fmla="*/ 1525206 w 7764121"/>
                            <a:gd name="connsiteY4" fmla="*/ -27 h 2169206"/>
                            <a:gd name="connsiteX5" fmla="*/ 1964844 w 7764121"/>
                            <a:gd name="connsiteY5" fmla="*/ 746006 h 2169206"/>
                            <a:gd name="connsiteX6" fmla="*/ 2387036 w 7764121"/>
                            <a:gd name="connsiteY6" fmla="*/ 1480044 h 2169206"/>
                            <a:gd name="connsiteX7" fmla="*/ 2892750 w 7764121"/>
                            <a:gd name="connsiteY7" fmla="*/ 736847 h 2169206"/>
                            <a:gd name="connsiteX8" fmla="*/ 3398901 w 7764121"/>
                            <a:gd name="connsiteY8" fmla="*/ -27 h 2169206"/>
                            <a:gd name="connsiteX9" fmla="*/ 3965894 w 7764121"/>
                            <a:gd name="connsiteY9" fmla="*/ 126238 h 2169206"/>
                            <a:gd name="connsiteX10" fmla="*/ 4483166 w 7764121"/>
                            <a:gd name="connsiteY10" fmla="*/ 244217 h 2169206"/>
                            <a:gd name="connsiteX11" fmla="*/ 4890093 w 7764121"/>
                            <a:gd name="connsiteY11" fmla="*/ 159604 h 2169206"/>
                            <a:gd name="connsiteX12" fmla="*/ 5895416 w 7764121"/>
                            <a:gd name="connsiteY12" fmla="*/ -27 h 2169206"/>
                            <a:gd name="connsiteX13" fmla="*/ 7753192 w 7764121"/>
                            <a:gd name="connsiteY13" fmla="*/ -27 h 2169206"/>
                            <a:gd name="connsiteX14" fmla="*/ 7764095 w 7764121"/>
                            <a:gd name="connsiteY14" fmla="*/ 10877 h 2169206"/>
                            <a:gd name="connsiteX15" fmla="*/ 7753192 w 7764121"/>
                            <a:gd name="connsiteY15" fmla="*/ 21781 h 2169206"/>
                            <a:gd name="connsiteX16" fmla="*/ 5895416 w 7764121"/>
                            <a:gd name="connsiteY16" fmla="*/ 21781 h 2169206"/>
                            <a:gd name="connsiteX17" fmla="*/ 4896636 w 7764121"/>
                            <a:gd name="connsiteY17" fmla="*/ 180321 h 2169206"/>
                            <a:gd name="connsiteX18" fmla="*/ 4482295 w 7764121"/>
                            <a:gd name="connsiteY18" fmla="*/ 266024 h 2169206"/>
                            <a:gd name="connsiteX19" fmla="*/ 3957607 w 7764121"/>
                            <a:gd name="connsiteY19" fmla="*/ 146737 h 2169206"/>
                            <a:gd name="connsiteX20" fmla="*/ 3398028 w 7764121"/>
                            <a:gd name="connsiteY20" fmla="*/ 21781 h 2169206"/>
                            <a:gd name="connsiteX21" fmla="*/ 2912159 w 7764121"/>
                            <a:gd name="connsiteY21" fmla="*/ 744697 h 2169206"/>
                            <a:gd name="connsiteX22" fmla="*/ 2386163 w 7764121"/>
                            <a:gd name="connsiteY22" fmla="*/ 1501852 h 2169206"/>
                            <a:gd name="connsiteX23" fmla="*/ 1942818 w 7764121"/>
                            <a:gd name="connsiteY23" fmla="*/ 751894 h 2169206"/>
                            <a:gd name="connsiteX24" fmla="*/ 1524333 w 7764121"/>
                            <a:gd name="connsiteY24" fmla="*/ 21781 h 2169206"/>
                            <a:gd name="connsiteX25" fmla="*/ 884721 w 7764121"/>
                            <a:gd name="connsiteY25" fmla="*/ 960809 h 2169206"/>
                            <a:gd name="connsiteX26" fmla="*/ 12424 w 7764121"/>
                            <a:gd name="connsiteY26" fmla="*/ 2168941 h 216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4121" h="2169206">
                              <a:moveTo>
                                <a:pt x="11552" y="2169159"/>
                              </a:moveTo>
                              <a:cubicBezTo>
                                <a:pt x="5531" y="2169530"/>
                                <a:pt x="356" y="2164929"/>
                                <a:pt x="-6" y="2158910"/>
                              </a:cubicBezTo>
                              <a:cubicBezTo>
                                <a:pt x="-368" y="2152891"/>
                                <a:pt x="4222" y="2147723"/>
                                <a:pt x="10243" y="2147352"/>
                              </a:cubicBezTo>
                              <a:cubicBezTo>
                                <a:pt x="337355" y="2103737"/>
                                <a:pt x="617798" y="1491820"/>
                                <a:pt x="865749" y="951650"/>
                              </a:cubicBezTo>
                              <a:cubicBezTo>
                                <a:pt x="1090366" y="462291"/>
                                <a:pt x="1301898" y="-27"/>
                                <a:pt x="1525206" y="-27"/>
                              </a:cubicBezTo>
                              <a:cubicBezTo>
                                <a:pt x="1762035" y="-27"/>
                                <a:pt x="1865184" y="379205"/>
                                <a:pt x="1964844" y="746006"/>
                              </a:cubicBezTo>
                              <a:cubicBezTo>
                                <a:pt x="2062977" y="1106919"/>
                                <a:pt x="2164382" y="1480044"/>
                                <a:pt x="2387036" y="1480044"/>
                              </a:cubicBezTo>
                              <a:cubicBezTo>
                                <a:pt x="2605110" y="1480044"/>
                                <a:pt x="2751002" y="1102339"/>
                                <a:pt x="2892750" y="736847"/>
                              </a:cubicBezTo>
                              <a:cubicBezTo>
                                <a:pt x="3039732" y="357833"/>
                                <a:pt x="3178646" y="-27"/>
                                <a:pt x="3398901" y="-27"/>
                              </a:cubicBezTo>
                              <a:cubicBezTo>
                                <a:pt x="3614576" y="-27"/>
                                <a:pt x="3793179" y="64087"/>
                                <a:pt x="3965894" y="126238"/>
                              </a:cubicBezTo>
                              <a:cubicBezTo>
                                <a:pt x="4134684" y="186863"/>
                                <a:pt x="4294315" y="244217"/>
                                <a:pt x="4483166" y="244217"/>
                              </a:cubicBezTo>
                              <a:cubicBezTo>
                                <a:pt x="4626005" y="244217"/>
                                <a:pt x="4742457" y="206926"/>
                                <a:pt x="4890093" y="159604"/>
                              </a:cubicBezTo>
                              <a:cubicBezTo>
                                <a:pt x="5112311" y="88512"/>
                                <a:pt x="5389047" y="-27"/>
                                <a:pt x="5895416" y="-27"/>
                              </a:cubicBezTo>
                              <a:lnTo>
                                <a:pt x="7753192" y="-27"/>
                              </a:lnTo>
                              <a:cubicBezTo>
                                <a:pt x="7759211" y="-27"/>
                                <a:pt x="7764095" y="4856"/>
                                <a:pt x="7764095" y="10877"/>
                              </a:cubicBezTo>
                              <a:cubicBezTo>
                                <a:pt x="7764095" y="16898"/>
                                <a:pt x="7759211" y="21781"/>
                                <a:pt x="7753192" y="21781"/>
                              </a:cubicBezTo>
                              <a:lnTo>
                                <a:pt x="5895416" y="21781"/>
                              </a:lnTo>
                              <a:cubicBezTo>
                                <a:pt x="5392318" y="21781"/>
                                <a:pt x="5117545" y="109011"/>
                                <a:pt x="4896636" y="180321"/>
                              </a:cubicBezTo>
                              <a:cubicBezTo>
                                <a:pt x="4753361" y="226335"/>
                                <a:pt x="4629495" y="266024"/>
                                <a:pt x="4482295" y="266024"/>
                              </a:cubicBezTo>
                              <a:cubicBezTo>
                                <a:pt x="4289517" y="266024"/>
                                <a:pt x="4128359" y="208016"/>
                                <a:pt x="3957607" y="146737"/>
                              </a:cubicBezTo>
                              <a:cubicBezTo>
                                <a:pt x="3786855" y="85459"/>
                                <a:pt x="3609997" y="21781"/>
                                <a:pt x="3398028" y="21781"/>
                              </a:cubicBezTo>
                              <a:cubicBezTo>
                                <a:pt x="3192602" y="21781"/>
                                <a:pt x="3049109" y="389454"/>
                                <a:pt x="2912159" y="744697"/>
                              </a:cubicBezTo>
                              <a:cubicBezTo>
                                <a:pt x="2767794" y="1116950"/>
                                <a:pt x="2618412" y="1501852"/>
                                <a:pt x="2386163" y="1501852"/>
                              </a:cubicBezTo>
                              <a:cubicBezTo>
                                <a:pt x="2146282" y="1501852"/>
                                <a:pt x="2043132" y="1120658"/>
                                <a:pt x="1942818" y="751894"/>
                              </a:cubicBezTo>
                              <a:cubicBezTo>
                                <a:pt x="1845339" y="392943"/>
                                <a:pt x="1744371" y="21781"/>
                                <a:pt x="1524333" y="21781"/>
                              </a:cubicBezTo>
                              <a:cubicBezTo>
                                <a:pt x="1315854" y="21781"/>
                                <a:pt x="1106285" y="477992"/>
                                <a:pt x="884721" y="960809"/>
                              </a:cubicBezTo>
                              <a:cubicBezTo>
                                <a:pt x="623032" y="1532818"/>
                                <a:pt x="350657" y="2124018"/>
                                <a:pt x="12424" y="2168941"/>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7" name="Freeform: Shape 329">
                          <a:extLst>
                            <a:ext uri="{FF2B5EF4-FFF2-40B4-BE49-F238E27FC236}">
                              <a16:creationId xmlns:a16="http://schemas.microsoft.com/office/drawing/2014/main" id="{AF5C008A-D4BF-4BF9-F3EB-90FDDB084E31}"/>
                            </a:ext>
                          </a:extLst>
                        </p:cNvPr>
                        <p:cNvSpPr/>
                        <p:nvPr/>
                      </p:nvSpPr>
                      <p:spPr>
                        <a:xfrm>
                          <a:off x="1764394" y="5766392"/>
                          <a:ext cx="81999" cy="81992"/>
                        </a:xfrm>
                        <a:custGeom>
                          <a:avLst/>
                          <a:gdLst>
                            <a:gd name="connsiteX0" fmla="*/ 38232 w 81999"/>
                            <a:gd name="connsiteY0" fmla="*/ 52 h 81992"/>
                            <a:gd name="connsiteX1" fmla="*/ 67 w 81999"/>
                            <a:gd name="connsiteY1" fmla="*/ 43689 h 81992"/>
                            <a:gd name="connsiteX2" fmla="*/ 43712 w 81999"/>
                            <a:gd name="connsiteY2" fmla="*/ 81874 h 81992"/>
                            <a:gd name="connsiteX3" fmla="*/ 81880 w 81999"/>
                            <a:gd name="connsiteY3" fmla="*/ 38215 h 81992"/>
                            <a:gd name="connsiteX4" fmla="*/ 81847 w 81999"/>
                            <a:gd name="connsiteY4" fmla="*/ 37779 h 81992"/>
                            <a:gd name="connsiteX5" fmla="*/ 38232 w 81999"/>
                            <a:gd name="connsiteY5" fmla="*/ 52 h 8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9" h="81992">
                              <a:moveTo>
                                <a:pt x="38232" y="52"/>
                              </a:moveTo>
                              <a:cubicBezTo>
                                <a:pt x="15640" y="1557"/>
                                <a:pt x="-1447" y="21096"/>
                                <a:pt x="67" y="43689"/>
                              </a:cubicBezTo>
                              <a:cubicBezTo>
                                <a:pt x="1580" y="66281"/>
                                <a:pt x="21120" y="83378"/>
                                <a:pt x="43712" y="81874"/>
                              </a:cubicBezTo>
                              <a:cubicBezTo>
                                <a:pt x="66305" y="80347"/>
                                <a:pt x="83393" y="60808"/>
                                <a:pt x="81880" y="38215"/>
                              </a:cubicBezTo>
                              <a:cubicBezTo>
                                <a:pt x="81869" y="38062"/>
                                <a:pt x="81858" y="37932"/>
                                <a:pt x="81847" y="37779"/>
                              </a:cubicBezTo>
                              <a:cubicBezTo>
                                <a:pt x="79991" y="15426"/>
                                <a:pt x="60613" y="-1322"/>
                                <a:pt x="38232" y="52"/>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1" name="Graphic 6">
                        <a:extLst>
                          <a:ext uri="{FF2B5EF4-FFF2-40B4-BE49-F238E27FC236}">
                            <a16:creationId xmlns:a16="http://schemas.microsoft.com/office/drawing/2014/main" id="{F7B7317E-23B9-871E-FEA2-852770600E5B}"/>
                          </a:ext>
                        </a:extLst>
                      </p:cNvPr>
                      <p:cNvGrpSpPr/>
                      <p:nvPr/>
                    </p:nvGrpSpPr>
                    <p:grpSpPr>
                      <a:xfrm flipV="1">
                        <a:off x="634007" y="3773485"/>
                        <a:ext cx="5710686" cy="1021606"/>
                        <a:chOff x="1402549" y="3355195"/>
                        <a:chExt cx="8152437" cy="1458422"/>
                      </a:xfrm>
                      <a:solidFill>
                        <a:schemeClr val="accent5"/>
                      </a:solidFill>
                    </p:grpSpPr>
                    <p:sp>
                      <p:nvSpPr>
                        <p:cNvPr id="54" name="Freeform: Shape 325">
                          <a:extLst>
                            <a:ext uri="{FF2B5EF4-FFF2-40B4-BE49-F238E27FC236}">
                              <a16:creationId xmlns:a16="http://schemas.microsoft.com/office/drawing/2014/main" id="{69EB8F0D-0717-EFD7-C618-5154B880CE22}"/>
                            </a:ext>
                          </a:extLst>
                        </p:cNvPr>
                        <p:cNvSpPr/>
                        <p:nvPr/>
                      </p:nvSpPr>
                      <p:spPr>
                        <a:xfrm>
                          <a:off x="1430400" y="3355195"/>
                          <a:ext cx="8124586" cy="1347700"/>
                        </a:xfrm>
                        <a:custGeom>
                          <a:avLst/>
                          <a:gdLst>
                            <a:gd name="connsiteX0" fmla="*/ 10877 w 8124587"/>
                            <a:gd name="connsiteY0" fmla="*/ 1347673 h 1347699"/>
                            <a:gd name="connsiteX1" fmla="*/ -26 w 8124587"/>
                            <a:gd name="connsiteY1" fmla="*/ 1336769 h 1347699"/>
                            <a:gd name="connsiteX2" fmla="*/ 10877 w 8124587"/>
                            <a:gd name="connsiteY2" fmla="*/ 1325866 h 1347699"/>
                            <a:gd name="connsiteX3" fmla="*/ 798344 w 8124587"/>
                            <a:gd name="connsiteY3" fmla="*/ 656159 h 1347699"/>
                            <a:gd name="connsiteX4" fmla="*/ 1599113 w 8124587"/>
                            <a:gd name="connsiteY4" fmla="*/ -27 h 1347699"/>
                            <a:gd name="connsiteX5" fmla="*/ 2426269 w 8124587"/>
                            <a:gd name="connsiteY5" fmla="*/ 505688 h 1347699"/>
                            <a:gd name="connsiteX6" fmla="*/ 3061520 w 8124587"/>
                            <a:gd name="connsiteY6" fmla="*/ 925699 h 1347699"/>
                            <a:gd name="connsiteX7" fmla="*/ 4048524 w 8124587"/>
                            <a:gd name="connsiteY7" fmla="*/ 557371 h 1347699"/>
                            <a:gd name="connsiteX8" fmla="*/ 4881787 w 8124587"/>
                            <a:gd name="connsiteY8" fmla="*/ 232223 h 1347699"/>
                            <a:gd name="connsiteX9" fmla="*/ 8113648 w 8124587"/>
                            <a:gd name="connsiteY9" fmla="*/ 184464 h 1347699"/>
                            <a:gd name="connsiteX10" fmla="*/ 8113648 w 8124587"/>
                            <a:gd name="connsiteY10" fmla="*/ 184464 h 1347699"/>
                            <a:gd name="connsiteX11" fmla="*/ 8124552 w 8124587"/>
                            <a:gd name="connsiteY11" fmla="*/ 195150 h 1347699"/>
                            <a:gd name="connsiteX12" fmla="*/ 8114303 w 8124587"/>
                            <a:gd name="connsiteY12" fmla="*/ 206263 h 1347699"/>
                            <a:gd name="connsiteX13" fmla="*/ 8113867 w 8124587"/>
                            <a:gd name="connsiteY13" fmla="*/ 206272 h 1347699"/>
                            <a:gd name="connsiteX14" fmla="*/ 4881568 w 8124587"/>
                            <a:gd name="connsiteY14" fmla="*/ 254030 h 1347699"/>
                            <a:gd name="connsiteX15" fmla="*/ 4059646 w 8124587"/>
                            <a:gd name="connsiteY15" fmla="*/ 576126 h 1347699"/>
                            <a:gd name="connsiteX16" fmla="*/ 3061302 w 8124587"/>
                            <a:gd name="connsiteY16" fmla="*/ 946852 h 1347699"/>
                            <a:gd name="connsiteX17" fmla="*/ 2409914 w 8124587"/>
                            <a:gd name="connsiteY17" fmla="*/ 519645 h 1347699"/>
                            <a:gd name="connsiteX18" fmla="*/ 1598895 w 8124587"/>
                            <a:gd name="connsiteY18" fmla="*/ 21127 h 1347699"/>
                            <a:gd name="connsiteX19" fmla="*/ 816008 w 8124587"/>
                            <a:gd name="connsiteY19" fmla="*/ 667935 h 1347699"/>
                            <a:gd name="connsiteX20" fmla="*/ 11532 w 8124587"/>
                            <a:gd name="connsiteY20" fmla="*/ 1347673 h 1347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24587" h="1347699">
                              <a:moveTo>
                                <a:pt x="10877" y="1347673"/>
                              </a:moveTo>
                              <a:cubicBezTo>
                                <a:pt x="4856" y="1347673"/>
                                <a:pt x="-26" y="1342790"/>
                                <a:pt x="-26" y="1336769"/>
                              </a:cubicBezTo>
                              <a:cubicBezTo>
                                <a:pt x="-26" y="1330748"/>
                                <a:pt x="4856" y="1325866"/>
                                <a:pt x="10877" y="1325866"/>
                              </a:cubicBezTo>
                              <a:cubicBezTo>
                                <a:pt x="347802" y="1304058"/>
                                <a:pt x="577871" y="974112"/>
                                <a:pt x="798344" y="656159"/>
                              </a:cubicBezTo>
                              <a:cubicBezTo>
                                <a:pt x="1022960" y="333627"/>
                                <a:pt x="1256300" y="-27"/>
                                <a:pt x="1599113" y="-27"/>
                              </a:cubicBezTo>
                              <a:cubicBezTo>
                                <a:pt x="1964606" y="-27"/>
                                <a:pt x="2199472" y="257083"/>
                                <a:pt x="2426269" y="505688"/>
                              </a:cubicBezTo>
                              <a:cubicBezTo>
                                <a:pt x="2622536" y="721581"/>
                                <a:pt x="2809644" y="925699"/>
                                <a:pt x="3061520" y="925699"/>
                              </a:cubicBezTo>
                              <a:cubicBezTo>
                                <a:pt x="3432246" y="925699"/>
                                <a:pt x="3745401" y="738373"/>
                                <a:pt x="4048524" y="557371"/>
                              </a:cubicBezTo>
                              <a:cubicBezTo>
                                <a:pt x="4328532" y="390108"/>
                                <a:pt x="4593710" y="232223"/>
                                <a:pt x="4881787" y="232223"/>
                              </a:cubicBezTo>
                              <a:cubicBezTo>
                                <a:pt x="5681247" y="232223"/>
                                <a:pt x="8089442" y="185118"/>
                                <a:pt x="8113648" y="184464"/>
                              </a:cubicBezTo>
                              <a:lnTo>
                                <a:pt x="8113648" y="184464"/>
                              </a:lnTo>
                              <a:cubicBezTo>
                                <a:pt x="8119537" y="184575"/>
                                <a:pt x="8124312" y="189262"/>
                                <a:pt x="8124552" y="195150"/>
                              </a:cubicBezTo>
                              <a:cubicBezTo>
                                <a:pt x="8124792" y="201047"/>
                                <a:pt x="8120212" y="206021"/>
                                <a:pt x="8114303" y="206263"/>
                              </a:cubicBezTo>
                              <a:cubicBezTo>
                                <a:pt x="8114172" y="206269"/>
                                <a:pt x="8114019" y="206272"/>
                                <a:pt x="8113867" y="206272"/>
                              </a:cubicBezTo>
                              <a:cubicBezTo>
                                <a:pt x="8089661" y="206272"/>
                                <a:pt x="5681247" y="254030"/>
                                <a:pt x="4881568" y="254030"/>
                              </a:cubicBezTo>
                              <a:cubicBezTo>
                                <a:pt x="4598072" y="254030"/>
                                <a:pt x="4336383" y="410389"/>
                                <a:pt x="4059646" y="576126"/>
                              </a:cubicBezTo>
                              <a:cubicBezTo>
                                <a:pt x="3754342" y="758654"/>
                                <a:pt x="3437480" y="946852"/>
                                <a:pt x="3061302" y="946852"/>
                              </a:cubicBezTo>
                              <a:cubicBezTo>
                                <a:pt x="2799612" y="946852"/>
                                <a:pt x="2610542" y="739464"/>
                                <a:pt x="2409914" y="519645"/>
                              </a:cubicBezTo>
                              <a:cubicBezTo>
                                <a:pt x="2186169" y="274747"/>
                                <a:pt x="1954792" y="21127"/>
                                <a:pt x="1598895" y="21127"/>
                              </a:cubicBezTo>
                              <a:cubicBezTo>
                                <a:pt x="1266550" y="21127"/>
                                <a:pt x="1047603" y="335372"/>
                                <a:pt x="816008" y="667935"/>
                              </a:cubicBezTo>
                              <a:cubicBezTo>
                                <a:pt x="590301" y="990903"/>
                                <a:pt x="358706" y="1324121"/>
                                <a:pt x="11532" y="1347673"/>
                              </a:cubicBezTo>
                              <a:close/>
                            </a:path>
                          </a:pathLst>
                        </a:custGeom>
                        <a:grpFill/>
                        <a:ln w="22145" cap="flat">
                          <a:noFill/>
                          <a:prstDash val="solid"/>
                          <a:miter/>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5" name="Freeform: Shape 326">
                          <a:extLst>
                            <a:ext uri="{FF2B5EF4-FFF2-40B4-BE49-F238E27FC236}">
                              <a16:creationId xmlns:a16="http://schemas.microsoft.com/office/drawing/2014/main" id="{F888A32F-407C-4A77-3A9C-66578021FB71}"/>
                            </a:ext>
                          </a:extLst>
                        </p:cNvPr>
                        <p:cNvSpPr/>
                        <p:nvPr/>
                      </p:nvSpPr>
                      <p:spPr>
                        <a:xfrm>
                          <a:off x="1402549" y="4731620"/>
                          <a:ext cx="81998" cy="81997"/>
                        </a:xfrm>
                        <a:custGeom>
                          <a:avLst/>
                          <a:gdLst>
                            <a:gd name="connsiteX0" fmla="*/ 38291 w 81998"/>
                            <a:gd name="connsiteY0" fmla="*/ 62 h 81997"/>
                            <a:gd name="connsiteX1" fmla="*/ 63 w 81998"/>
                            <a:gd name="connsiteY1" fmla="*/ 43655 h 81997"/>
                            <a:gd name="connsiteX2" fmla="*/ 43656 w 81998"/>
                            <a:gd name="connsiteY2" fmla="*/ 81881 h 81997"/>
                            <a:gd name="connsiteX3" fmla="*/ 81906 w 81998"/>
                            <a:gd name="connsiteY3" fmla="*/ 38661 h 81997"/>
                            <a:gd name="connsiteX4" fmla="*/ 38662 w 81998"/>
                            <a:gd name="connsiteY4" fmla="*/ 40 h 81997"/>
                            <a:gd name="connsiteX5" fmla="*/ 38291 w 81998"/>
                            <a:gd name="connsiteY5" fmla="*/ 62 h 8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8" h="81997">
                              <a:moveTo>
                                <a:pt x="38291" y="62"/>
                              </a:moveTo>
                              <a:cubicBezTo>
                                <a:pt x="15697" y="1542"/>
                                <a:pt x="-1418" y="21060"/>
                                <a:pt x="63" y="43655"/>
                              </a:cubicBezTo>
                              <a:cubicBezTo>
                                <a:pt x="1544" y="66247"/>
                                <a:pt x="21061" y="83364"/>
                                <a:pt x="43656" y="81881"/>
                              </a:cubicBezTo>
                              <a:cubicBezTo>
                                <a:pt x="66104" y="80411"/>
                                <a:pt x="83175" y="61123"/>
                                <a:pt x="81906" y="38661"/>
                              </a:cubicBezTo>
                              <a:cubicBezTo>
                                <a:pt x="80630" y="16055"/>
                                <a:pt x="61270" y="-1238"/>
                                <a:pt x="38662" y="40"/>
                              </a:cubicBezTo>
                              <a:cubicBezTo>
                                <a:pt x="38538" y="46"/>
                                <a:pt x="38416" y="53"/>
                                <a:pt x="38291" y="62"/>
                              </a:cubicBezTo>
                              <a:close/>
                            </a:path>
                          </a:pathLst>
                        </a:custGeom>
                        <a:grpFill/>
                        <a:ln w="22145" cap="flat">
                          <a:noFill/>
                          <a:prstDash val="solid"/>
                          <a:miter/>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2" name="Graphic 5">
                        <a:extLst>
                          <a:ext uri="{FF2B5EF4-FFF2-40B4-BE49-F238E27FC236}">
                            <a16:creationId xmlns:a16="http://schemas.microsoft.com/office/drawing/2014/main" id="{AAF10B7A-E835-49B1-C6BE-2DDEEB8499BA}"/>
                          </a:ext>
                        </a:extLst>
                      </p:cNvPr>
                      <p:cNvGrpSpPr/>
                      <p:nvPr/>
                    </p:nvGrpSpPr>
                    <p:grpSpPr>
                      <a:xfrm flipV="1">
                        <a:off x="1547719" y="3561724"/>
                        <a:ext cx="4796976" cy="383409"/>
                        <a:chOff x="1682289" y="1637589"/>
                        <a:chExt cx="7691619" cy="614771"/>
                      </a:xfrm>
                      <a:solidFill>
                        <a:schemeClr val="accent4"/>
                      </a:solidFill>
                    </p:grpSpPr>
                    <p:sp>
                      <p:nvSpPr>
                        <p:cNvPr id="52" name="Freeform: Shape 323">
                          <a:extLst>
                            <a:ext uri="{FF2B5EF4-FFF2-40B4-BE49-F238E27FC236}">
                              <a16:creationId xmlns:a16="http://schemas.microsoft.com/office/drawing/2014/main" id="{68E7A7F8-2727-E9E4-BCB0-841C6EF25C4E}"/>
                            </a:ext>
                          </a:extLst>
                        </p:cNvPr>
                        <p:cNvSpPr/>
                        <p:nvPr/>
                      </p:nvSpPr>
                      <p:spPr>
                        <a:xfrm>
                          <a:off x="1710928" y="1668043"/>
                          <a:ext cx="7662980" cy="584317"/>
                        </a:xfrm>
                        <a:custGeom>
                          <a:avLst/>
                          <a:gdLst>
                            <a:gd name="connsiteX0" fmla="*/ 1079805 w 7662980"/>
                            <a:gd name="connsiteY0" fmla="*/ 584088 h 584317"/>
                            <a:gd name="connsiteX1" fmla="*/ 438589 w 7662980"/>
                            <a:gd name="connsiteY1" fmla="*/ 269571 h 584317"/>
                            <a:gd name="connsiteX2" fmla="*/ 9783 w 7662980"/>
                            <a:gd name="connsiteY2" fmla="*/ 21944 h 584317"/>
                            <a:gd name="connsiteX3" fmla="*/ 37 w 7662980"/>
                            <a:gd name="connsiteY3" fmla="*/ 9762 h 584317"/>
                            <a:gd name="connsiteX4" fmla="*/ 12219 w 7662980"/>
                            <a:gd name="connsiteY4" fmla="*/ -205 h 584317"/>
                            <a:gd name="connsiteX5" fmla="*/ 452543 w 7662980"/>
                            <a:gd name="connsiteY5" fmla="*/ 252516 h 584317"/>
                            <a:gd name="connsiteX6" fmla="*/ 1079805 w 7662980"/>
                            <a:gd name="connsiteY6" fmla="*/ 562603 h 584317"/>
                            <a:gd name="connsiteX7" fmla="*/ 1553131 w 7662980"/>
                            <a:gd name="connsiteY7" fmla="*/ 393163 h 584317"/>
                            <a:gd name="connsiteX8" fmla="*/ 2195454 w 7662980"/>
                            <a:gd name="connsiteY8" fmla="*/ 181639 h 584317"/>
                            <a:gd name="connsiteX9" fmla="*/ 2652390 w 7662980"/>
                            <a:gd name="connsiteY9" fmla="*/ 318521 h 584317"/>
                            <a:gd name="connsiteX10" fmla="*/ 3023387 w 7662980"/>
                            <a:gd name="connsiteY10" fmla="*/ 447871 h 584317"/>
                            <a:gd name="connsiteX11" fmla="*/ 3428272 w 7662980"/>
                            <a:gd name="connsiteY11" fmla="*/ 285075 h 584317"/>
                            <a:gd name="connsiteX12" fmla="*/ 3724848 w 7662980"/>
                            <a:gd name="connsiteY12" fmla="*/ 137341 h 584317"/>
                            <a:gd name="connsiteX13" fmla="*/ 4162513 w 7662980"/>
                            <a:gd name="connsiteY13" fmla="*/ 293492 h 584317"/>
                            <a:gd name="connsiteX14" fmla="*/ 4534840 w 7662980"/>
                            <a:gd name="connsiteY14" fmla="*/ 432366 h 584317"/>
                            <a:gd name="connsiteX15" fmla="*/ 4789555 w 7662980"/>
                            <a:gd name="connsiteY15" fmla="*/ 394270 h 584317"/>
                            <a:gd name="connsiteX16" fmla="*/ 5219911 w 7662980"/>
                            <a:gd name="connsiteY16" fmla="*/ 339341 h 584317"/>
                            <a:gd name="connsiteX17" fmla="*/ 7651880 w 7662980"/>
                            <a:gd name="connsiteY17" fmla="*/ 349086 h 584317"/>
                            <a:gd name="connsiteX18" fmla="*/ 7651880 w 7662980"/>
                            <a:gd name="connsiteY18" fmla="*/ 349086 h 584317"/>
                            <a:gd name="connsiteX19" fmla="*/ 7662954 w 7662980"/>
                            <a:gd name="connsiteY19" fmla="*/ 360161 h 584317"/>
                            <a:gd name="connsiteX20" fmla="*/ 7651880 w 7662980"/>
                            <a:gd name="connsiteY20" fmla="*/ 371235 h 584317"/>
                            <a:gd name="connsiteX21" fmla="*/ 5219689 w 7662980"/>
                            <a:gd name="connsiteY21" fmla="*/ 361490 h 584317"/>
                            <a:gd name="connsiteX22" fmla="*/ 4793984 w 7662980"/>
                            <a:gd name="connsiteY22" fmla="*/ 415976 h 584317"/>
                            <a:gd name="connsiteX23" fmla="*/ 4534840 w 7662980"/>
                            <a:gd name="connsiteY23" fmla="*/ 454516 h 584317"/>
                            <a:gd name="connsiteX24" fmla="*/ 4150775 w 7662980"/>
                            <a:gd name="connsiteY24" fmla="*/ 312319 h 584317"/>
                            <a:gd name="connsiteX25" fmla="*/ 3724848 w 7662980"/>
                            <a:gd name="connsiteY25" fmla="*/ 159490 h 584317"/>
                            <a:gd name="connsiteX26" fmla="*/ 3441561 w 7662980"/>
                            <a:gd name="connsiteY26" fmla="*/ 302573 h 584317"/>
                            <a:gd name="connsiteX27" fmla="*/ 3019400 w 7662980"/>
                            <a:gd name="connsiteY27" fmla="*/ 469577 h 584317"/>
                            <a:gd name="connsiteX28" fmla="*/ 2642866 w 7662980"/>
                            <a:gd name="connsiteY28" fmla="*/ 338897 h 584317"/>
                            <a:gd name="connsiteX29" fmla="*/ 2194568 w 7662980"/>
                            <a:gd name="connsiteY29" fmla="*/ 203788 h 584317"/>
                            <a:gd name="connsiteX30" fmla="*/ 1562434 w 7662980"/>
                            <a:gd name="connsiteY30" fmla="*/ 412654 h 584317"/>
                            <a:gd name="connsiteX31" fmla="*/ 1079805 w 7662980"/>
                            <a:gd name="connsiteY31" fmla="*/ 584088 h 58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662980" h="584317">
                              <a:moveTo>
                                <a:pt x="1079805" y="584088"/>
                              </a:moveTo>
                              <a:cubicBezTo>
                                <a:pt x="822211" y="584088"/>
                                <a:pt x="618440" y="416863"/>
                                <a:pt x="438589" y="269571"/>
                              </a:cubicBezTo>
                              <a:cubicBezTo>
                                <a:pt x="293734" y="150852"/>
                                <a:pt x="157074" y="38778"/>
                                <a:pt x="9783" y="21944"/>
                              </a:cubicBezTo>
                              <a:cubicBezTo>
                                <a:pt x="3741" y="21257"/>
                                <a:pt x="-612" y="15809"/>
                                <a:pt x="37" y="9762"/>
                              </a:cubicBezTo>
                              <a:cubicBezTo>
                                <a:pt x="839" y="3760"/>
                                <a:pt x="6168" y="-604"/>
                                <a:pt x="12219" y="-205"/>
                              </a:cubicBezTo>
                              <a:cubicBezTo>
                                <a:pt x="165934" y="17515"/>
                                <a:pt x="305252" y="131582"/>
                                <a:pt x="452543" y="252516"/>
                              </a:cubicBezTo>
                              <a:cubicBezTo>
                                <a:pt x="638152" y="404680"/>
                                <a:pt x="829077" y="562603"/>
                                <a:pt x="1079805" y="562603"/>
                              </a:cubicBezTo>
                              <a:cubicBezTo>
                                <a:pt x="1246145" y="562603"/>
                                <a:pt x="1395208" y="480209"/>
                                <a:pt x="1553131" y="393163"/>
                              </a:cubicBezTo>
                              <a:cubicBezTo>
                                <a:pt x="1741619" y="289284"/>
                                <a:pt x="1936531" y="181639"/>
                                <a:pt x="2195454" y="181639"/>
                              </a:cubicBezTo>
                              <a:cubicBezTo>
                                <a:pt x="2328349" y="181639"/>
                                <a:pt x="2492916" y="251187"/>
                                <a:pt x="2652390" y="318521"/>
                              </a:cubicBezTo>
                              <a:cubicBezTo>
                                <a:pt x="2778196" y="371457"/>
                                <a:pt x="2908433" y="426386"/>
                                <a:pt x="3023387" y="447871"/>
                              </a:cubicBezTo>
                              <a:cubicBezTo>
                                <a:pt x="3174443" y="476000"/>
                                <a:pt x="3303573" y="378987"/>
                                <a:pt x="3428272" y="285075"/>
                              </a:cubicBezTo>
                              <a:cubicBezTo>
                                <a:pt x="3529272" y="209104"/>
                                <a:pt x="3624513" y="137341"/>
                                <a:pt x="3724848" y="137341"/>
                              </a:cubicBezTo>
                              <a:cubicBezTo>
                                <a:pt x="3912229" y="137341"/>
                                <a:pt x="4039586" y="216856"/>
                                <a:pt x="4162513" y="293492"/>
                              </a:cubicBezTo>
                              <a:cubicBezTo>
                                <a:pt x="4277025" y="365033"/>
                                <a:pt x="4385334" y="432366"/>
                                <a:pt x="4534840" y="432366"/>
                              </a:cubicBezTo>
                              <a:cubicBezTo>
                                <a:pt x="4620734" y="427538"/>
                                <a:pt x="4706008" y="414802"/>
                                <a:pt x="4789555" y="394270"/>
                              </a:cubicBezTo>
                              <a:cubicBezTo>
                                <a:pt x="4921120" y="367470"/>
                                <a:pt x="5069519" y="336682"/>
                                <a:pt x="5219911" y="339341"/>
                              </a:cubicBezTo>
                              <a:cubicBezTo>
                                <a:pt x="6194471" y="354180"/>
                                <a:pt x="7637261" y="349086"/>
                                <a:pt x="7651880" y="349086"/>
                              </a:cubicBezTo>
                              <a:lnTo>
                                <a:pt x="7651880" y="349086"/>
                              </a:lnTo>
                              <a:cubicBezTo>
                                <a:pt x="7657993" y="349086"/>
                                <a:pt x="7662954" y="354048"/>
                                <a:pt x="7662954" y="360161"/>
                              </a:cubicBezTo>
                              <a:cubicBezTo>
                                <a:pt x="7662954" y="366273"/>
                                <a:pt x="7657993" y="371235"/>
                                <a:pt x="7651880" y="371235"/>
                              </a:cubicBezTo>
                              <a:cubicBezTo>
                                <a:pt x="7637483" y="371235"/>
                                <a:pt x="6194913" y="376329"/>
                                <a:pt x="5219689" y="361490"/>
                              </a:cubicBezTo>
                              <a:cubicBezTo>
                                <a:pt x="5072841" y="359053"/>
                                <a:pt x="4924442" y="389397"/>
                                <a:pt x="4793984" y="415976"/>
                              </a:cubicBezTo>
                              <a:cubicBezTo>
                                <a:pt x="4692763" y="436797"/>
                                <a:pt x="4605495" y="454516"/>
                                <a:pt x="4534840" y="454516"/>
                              </a:cubicBezTo>
                              <a:cubicBezTo>
                                <a:pt x="4379797" y="454516"/>
                                <a:pt x="4269051" y="385411"/>
                                <a:pt x="4150775" y="312319"/>
                              </a:cubicBezTo>
                              <a:cubicBezTo>
                                <a:pt x="4032499" y="239227"/>
                                <a:pt x="3905806" y="159490"/>
                                <a:pt x="3724848" y="159490"/>
                              </a:cubicBezTo>
                              <a:cubicBezTo>
                                <a:pt x="3631822" y="159490"/>
                                <a:pt x="3539460" y="229038"/>
                                <a:pt x="3441561" y="302573"/>
                              </a:cubicBezTo>
                              <a:cubicBezTo>
                                <a:pt x="3312875" y="399586"/>
                                <a:pt x="3179759" y="499700"/>
                                <a:pt x="3019400" y="469577"/>
                              </a:cubicBezTo>
                              <a:cubicBezTo>
                                <a:pt x="2902231" y="447428"/>
                                <a:pt x="2770666" y="392277"/>
                                <a:pt x="2642866" y="338897"/>
                              </a:cubicBezTo>
                              <a:cubicBezTo>
                                <a:pt x="2485386" y="272450"/>
                                <a:pt x="2322590" y="203788"/>
                                <a:pt x="2194568" y="203788"/>
                              </a:cubicBezTo>
                              <a:cubicBezTo>
                                <a:pt x="1940961" y="203788"/>
                                <a:pt x="1748486" y="309882"/>
                                <a:pt x="1562434" y="412654"/>
                              </a:cubicBezTo>
                              <a:cubicBezTo>
                                <a:pt x="1403403" y="500586"/>
                                <a:pt x="1251903" y="584088"/>
                                <a:pt x="1079805" y="584088"/>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3" name="Freeform: Shape 324">
                          <a:extLst>
                            <a:ext uri="{FF2B5EF4-FFF2-40B4-BE49-F238E27FC236}">
                              <a16:creationId xmlns:a16="http://schemas.microsoft.com/office/drawing/2014/main" id="{F754441A-05E3-9F71-3BD6-3E5E415EC2BC}"/>
                            </a:ext>
                          </a:extLst>
                        </p:cNvPr>
                        <p:cNvSpPr/>
                        <p:nvPr/>
                      </p:nvSpPr>
                      <p:spPr>
                        <a:xfrm>
                          <a:off x="1682289" y="1637589"/>
                          <a:ext cx="83284" cy="83273"/>
                        </a:xfrm>
                        <a:custGeom>
                          <a:avLst/>
                          <a:gdLst>
                            <a:gd name="connsiteX0" fmla="*/ 38864 w 83284"/>
                            <a:gd name="connsiteY0" fmla="*/ 82964 h 83273"/>
                            <a:gd name="connsiteX1" fmla="*/ 66 w 83284"/>
                            <a:gd name="connsiteY1" fmla="*/ 38666 h 83273"/>
                            <a:gd name="connsiteX2" fmla="*/ 44366 w 83284"/>
                            <a:gd name="connsiteY2" fmla="*/ -139 h 83273"/>
                            <a:gd name="connsiteX3" fmla="*/ 83165 w 83284"/>
                            <a:gd name="connsiteY3" fmla="*/ 44159 h 83273"/>
                            <a:gd name="connsiteX4" fmla="*/ 83163 w 83284"/>
                            <a:gd name="connsiteY4" fmla="*/ 44204 h 83273"/>
                            <a:gd name="connsiteX5" fmla="*/ 38864 w 83284"/>
                            <a:gd name="connsiteY5" fmla="*/ 82964 h 8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4" h="83273">
                              <a:moveTo>
                                <a:pt x="38864" y="82964"/>
                              </a:moveTo>
                              <a:cubicBezTo>
                                <a:pt x="15918" y="81436"/>
                                <a:pt x="-1453" y="61613"/>
                                <a:pt x="66" y="38666"/>
                              </a:cubicBezTo>
                              <a:cubicBezTo>
                                <a:pt x="1585" y="15720"/>
                                <a:pt x="21420" y="-1645"/>
                                <a:pt x="44366" y="-139"/>
                              </a:cubicBezTo>
                              <a:cubicBezTo>
                                <a:pt x="67315" y="1389"/>
                                <a:pt x="84684" y="21213"/>
                                <a:pt x="83165" y="44159"/>
                              </a:cubicBezTo>
                              <a:cubicBezTo>
                                <a:pt x="83165" y="44181"/>
                                <a:pt x="83163" y="44181"/>
                                <a:pt x="83163" y="44204"/>
                              </a:cubicBezTo>
                              <a:cubicBezTo>
                                <a:pt x="81506" y="67083"/>
                                <a:pt x="61756" y="84360"/>
                                <a:pt x="38864" y="82964"/>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3" name="Graphic 5">
                        <a:extLst>
                          <a:ext uri="{FF2B5EF4-FFF2-40B4-BE49-F238E27FC236}">
                            <a16:creationId xmlns:a16="http://schemas.microsoft.com/office/drawing/2014/main" id="{853C8AAD-14F7-61BF-B8F5-4BDF85508ED1}"/>
                          </a:ext>
                        </a:extLst>
                      </p:cNvPr>
                      <p:cNvGrpSpPr/>
                      <p:nvPr/>
                    </p:nvGrpSpPr>
                    <p:grpSpPr>
                      <a:xfrm flipV="1">
                        <a:off x="1049152" y="3823447"/>
                        <a:ext cx="5295542" cy="1348457"/>
                        <a:chOff x="883316" y="186109"/>
                        <a:chExt cx="8491035" cy="2162157"/>
                      </a:xfrm>
                      <a:solidFill>
                        <a:schemeClr val="accent4"/>
                      </a:solidFill>
                    </p:grpSpPr>
                    <p:sp>
                      <p:nvSpPr>
                        <p:cNvPr id="50" name="Freeform: Shape 318">
                          <a:extLst>
                            <a:ext uri="{FF2B5EF4-FFF2-40B4-BE49-F238E27FC236}">
                              <a16:creationId xmlns:a16="http://schemas.microsoft.com/office/drawing/2014/main" id="{9BBB2C53-9314-9197-8EC6-B77713460D25}"/>
                            </a:ext>
                          </a:extLst>
                        </p:cNvPr>
                        <p:cNvSpPr/>
                        <p:nvPr/>
                      </p:nvSpPr>
                      <p:spPr>
                        <a:xfrm>
                          <a:off x="911180" y="215311"/>
                          <a:ext cx="8463171" cy="2132955"/>
                        </a:xfrm>
                        <a:custGeom>
                          <a:avLst/>
                          <a:gdLst>
                            <a:gd name="connsiteX0" fmla="*/ 2306144 w 8463171"/>
                            <a:gd name="connsiteY0" fmla="*/ 2132725 h 2132955"/>
                            <a:gd name="connsiteX1" fmla="*/ 1672016 w 8463171"/>
                            <a:gd name="connsiteY1" fmla="*/ 1411773 h 2132955"/>
                            <a:gd name="connsiteX2" fmla="*/ 10835 w 8463171"/>
                            <a:gd name="connsiteY2" fmla="*/ 21919 h 2132955"/>
                            <a:gd name="connsiteX3" fmla="*/ -27 w 8463171"/>
                            <a:gd name="connsiteY3" fmla="*/ 11066 h 2132955"/>
                            <a:gd name="connsiteX4" fmla="*/ -18 w 8463171"/>
                            <a:gd name="connsiteY4" fmla="*/ 10623 h 2132955"/>
                            <a:gd name="connsiteX5" fmla="*/ 11057 w 8463171"/>
                            <a:gd name="connsiteY5" fmla="*/ -230 h 2132955"/>
                            <a:gd name="connsiteX6" fmla="*/ 11057 w 8463171"/>
                            <a:gd name="connsiteY6" fmla="*/ -230 h 2132955"/>
                            <a:gd name="connsiteX7" fmla="*/ 1690843 w 8463171"/>
                            <a:gd name="connsiteY7" fmla="*/ 1401806 h 2132955"/>
                            <a:gd name="connsiteX8" fmla="*/ 2305258 w 8463171"/>
                            <a:gd name="connsiteY8" fmla="*/ 2110576 h 2132955"/>
                            <a:gd name="connsiteX9" fmla="*/ 3006941 w 8463171"/>
                            <a:gd name="connsiteY9" fmla="*/ 1421076 h 2132955"/>
                            <a:gd name="connsiteX10" fmla="*/ 4102878 w 8463171"/>
                            <a:gd name="connsiteY10" fmla="*/ 468666 h 2132955"/>
                            <a:gd name="connsiteX11" fmla="*/ 4878095 w 8463171"/>
                            <a:gd name="connsiteY11" fmla="*/ 1206452 h 2132955"/>
                            <a:gd name="connsiteX12" fmla="*/ 5453971 w 8463171"/>
                            <a:gd name="connsiteY12" fmla="*/ 1807577 h 2132955"/>
                            <a:gd name="connsiteX13" fmla="*/ 8452071 w 8463171"/>
                            <a:gd name="connsiteY13" fmla="*/ 1807577 h 2132955"/>
                            <a:gd name="connsiteX14" fmla="*/ 8463145 w 8463171"/>
                            <a:gd name="connsiteY14" fmla="*/ 1818652 h 2132955"/>
                            <a:gd name="connsiteX15" fmla="*/ 8452071 w 8463171"/>
                            <a:gd name="connsiteY15" fmla="*/ 1829726 h 2132955"/>
                            <a:gd name="connsiteX16" fmla="*/ 5454858 w 8463171"/>
                            <a:gd name="connsiteY16" fmla="*/ 1829726 h 2132955"/>
                            <a:gd name="connsiteX17" fmla="*/ 4860376 w 8463171"/>
                            <a:gd name="connsiteY17" fmla="*/ 1217304 h 2132955"/>
                            <a:gd name="connsiteX18" fmla="*/ 4103764 w 8463171"/>
                            <a:gd name="connsiteY18" fmla="*/ 490815 h 2132955"/>
                            <a:gd name="connsiteX19" fmla="*/ 3026211 w 8463171"/>
                            <a:gd name="connsiteY19" fmla="*/ 1433480 h 2132955"/>
                            <a:gd name="connsiteX20" fmla="*/ 2306144 w 8463171"/>
                            <a:gd name="connsiteY20" fmla="*/ 2132725 h 213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63171" h="2132955">
                              <a:moveTo>
                                <a:pt x="2306144" y="2132725"/>
                              </a:moveTo>
                              <a:cubicBezTo>
                                <a:pt x="2032825" y="2132725"/>
                                <a:pt x="1873573" y="1814443"/>
                                <a:pt x="1672016" y="1411773"/>
                              </a:cubicBezTo>
                              <a:cubicBezTo>
                                <a:pt x="1366580" y="801345"/>
                                <a:pt x="986502" y="42075"/>
                                <a:pt x="10835" y="21919"/>
                              </a:cubicBezTo>
                              <a:cubicBezTo>
                                <a:pt x="4842" y="21919"/>
                                <a:pt x="-22" y="17068"/>
                                <a:pt x="-27" y="11066"/>
                              </a:cubicBezTo>
                              <a:cubicBezTo>
                                <a:pt x="-27" y="10933"/>
                                <a:pt x="-24" y="10778"/>
                                <a:pt x="-18" y="10623"/>
                              </a:cubicBezTo>
                              <a:cubicBezTo>
                                <a:pt x="215" y="4643"/>
                                <a:pt x="5072" y="-119"/>
                                <a:pt x="11057" y="-230"/>
                              </a:cubicBezTo>
                              <a:lnTo>
                                <a:pt x="11057" y="-230"/>
                              </a:lnTo>
                              <a:cubicBezTo>
                                <a:pt x="999570" y="20147"/>
                                <a:pt x="1382971" y="786284"/>
                                <a:pt x="1690843" y="1401806"/>
                              </a:cubicBezTo>
                              <a:cubicBezTo>
                                <a:pt x="1890185" y="1797831"/>
                                <a:pt x="2045228" y="2110576"/>
                                <a:pt x="2305258" y="2110576"/>
                              </a:cubicBezTo>
                              <a:cubicBezTo>
                                <a:pt x="2535166" y="2110576"/>
                                <a:pt x="2764409" y="1775682"/>
                                <a:pt x="3006941" y="1421076"/>
                              </a:cubicBezTo>
                              <a:cubicBezTo>
                                <a:pt x="3312377" y="974772"/>
                                <a:pt x="3658346" y="468666"/>
                                <a:pt x="4102878" y="468666"/>
                              </a:cubicBezTo>
                              <a:cubicBezTo>
                                <a:pt x="4462579" y="468666"/>
                                <a:pt x="4674103" y="843871"/>
                                <a:pt x="4878095" y="1206452"/>
                              </a:cubicBezTo>
                              <a:cubicBezTo>
                                <a:pt x="5052409" y="1516539"/>
                                <a:pt x="5217198" y="1807577"/>
                                <a:pt x="5453971" y="1807577"/>
                              </a:cubicBezTo>
                              <a:lnTo>
                                <a:pt x="8452071" y="1807577"/>
                              </a:lnTo>
                              <a:cubicBezTo>
                                <a:pt x="8458139" y="1807688"/>
                                <a:pt x="8463034" y="1812583"/>
                                <a:pt x="8463145" y="1818652"/>
                              </a:cubicBezTo>
                              <a:cubicBezTo>
                                <a:pt x="8463145" y="1824765"/>
                                <a:pt x="8458183" y="1829726"/>
                                <a:pt x="8452071" y="1829726"/>
                              </a:cubicBezTo>
                              <a:lnTo>
                                <a:pt x="5454858" y="1829726"/>
                              </a:lnTo>
                              <a:cubicBezTo>
                                <a:pt x="5205901" y="1829726"/>
                                <a:pt x="5038012" y="1532264"/>
                                <a:pt x="4860376" y="1217304"/>
                              </a:cubicBezTo>
                              <a:cubicBezTo>
                                <a:pt x="4658820" y="860261"/>
                                <a:pt x="4450397" y="490815"/>
                                <a:pt x="4103764" y="490815"/>
                              </a:cubicBezTo>
                              <a:cubicBezTo>
                                <a:pt x="3670971" y="490815"/>
                                <a:pt x="3328546" y="991605"/>
                                <a:pt x="3026211" y="1433480"/>
                              </a:cubicBezTo>
                              <a:cubicBezTo>
                                <a:pt x="2769503" y="1808685"/>
                                <a:pt x="2547791" y="2132725"/>
                                <a:pt x="2306144" y="2132725"/>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51" name="Freeform: Shape 319">
                          <a:extLst>
                            <a:ext uri="{FF2B5EF4-FFF2-40B4-BE49-F238E27FC236}">
                              <a16:creationId xmlns:a16="http://schemas.microsoft.com/office/drawing/2014/main" id="{C9A51916-A859-0C81-C66E-D8DECB0EB620}"/>
                            </a:ext>
                          </a:extLst>
                        </p:cNvPr>
                        <p:cNvSpPr/>
                        <p:nvPr/>
                      </p:nvSpPr>
                      <p:spPr>
                        <a:xfrm>
                          <a:off x="883316" y="186109"/>
                          <a:ext cx="83282" cy="83268"/>
                        </a:xfrm>
                        <a:custGeom>
                          <a:avLst/>
                          <a:gdLst>
                            <a:gd name="connsiteX0" fmla="*/ 40028 w 83282"/>
                            <a:gd name="connsiteY0" fmla="*/ 83015 h 83268"/>
                            <a:gd name="connsiteX1" fmla="*/ 4 w 83282"/>
                            <a:gd name="connsiteY1" fmla="*/ 39825 h 83268"/>
                            <a:gd name="connsiteX2" fmla="*/ 43202 w 83282"/>
                            <a:gd name="connsiteY2" fmla="*/ -199 h 83268"/>
                            <a:gd name="connsiteX3" fmla="*/ 83225 w 83282"/>
                            <a:gd name="connsiteY3" fmla="*/ 42992 h 83268"/>
                            <a:gd name="connsiteX4" fmla="*/ 83218 w 83282"/>
                            <a:gd name="connsiteY4" fmla="*/ 43147 h 83268"/>
                            <a:gd name="connsiteX5" fmla="*/ 40028 w 83282"/>
                            <a:gd name="connsiteY5" fmla="*/ 83015 h 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2" h="83268">
                              <a:moveTo>
                                <a:pt x="40028" y="83015"/>
                              </a:moveTo>
                              <a:cubicBezTo>
                                <a:pt x="17048" y="82129"/>
                                <a:pt x="-873" y="62793"/>
                                <a:pt x="4" y="39825"/>
                              </a:cubicBezTo>
                              <a:cubicBezTo>
                                <a:pt x="881" y="16834"/>
                                <a:pt x="20222" y="-1085"/>
                                <a:pt x="43202" y="-199"/>
                              </a:cubicBezTo>
                              <a:cubicBezTo>
                                <a:pt x="66181" y="665"/>
                                <a:pt x="84100" y="20001"/>
                                <a:pt x="83225" y="42992"/>
                              </a:cubicBezTo>
                              <a:cubicBezTo>
                                <a:pt x="83223" y="43036"/>
                                <a:pt x="83221" y="43103"/>
                                <a:pt x="83218" y="43147"/>
                              </a:cubicBezTo>
                              <a:cubicBezTo>
                                <a:pt x="82142" y="66005"/>
                                <a:pt x="62903" y="83768"/>
                                <a:pt x="40028" y="83015"/>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4" name="Graphic 5">
                        <a:extLst>
                          <a:ext uri="{FF2B5EF4-FFF2-40B4-BE49-F238E27FC236}">
                            <a16:creationId xmlns:a16="http://schemas.microsoft.com/office/drawing/2014/main" id="{7923FDD6-1207-B265-8BD4-EF22A2B69F3C}"/>
                          </a:ext>
                        </a:extLst>
                      </p:cNvPr>
                      <p:cNvGrpSpPr/>
                      <p:nvPr/>
                    </p:nvGrpSpPr>
                    <p:grpSpPr>
                      <a:xfrm flipV="1">
                        <a:off x="1705047" y="3559844"/>
                        <a:ext cx="4639646" cy="1043013"/>
                        <a:chOff x="1934998" y="380618"/>
                        <a:chExt cx="7439353" cy="1672400"/>
                      </a:xfrm>
                      <a:solidFill>
                        <a:schemeClr val="accent4"/>
                      </a:solidFill>
                    </p:grpSpPr>
                    <p:sp>
                      <p:nvSpPr>
                        <p:cNvPr id="48" name="Freeform: Shape 316">
                          <a:extLst>
                            <a:ext uri="{FF2B5EF4-FFF2-40B4-BE49-F238E27FC236}">
                              <a16:creationId xmlns:a16="http://schemas.microsoft.com/office/drawing/2014/main" id="{BC4A11EF-8957-81EF-C4D0-805D3FAC43F8}"/>
                            </a:ext>
                          </a:extLst>
                        </p:cNvPr>
                        <p:cNvSpPr/>
                        <p:nvPr/>
                      </p:nvSpPr>
                      <p:spPr>
                        <a:xfrm>
                          <a:off x="1962991" y="410253"/>
                          <a:ext cx="7411360" cy="1642765"/>
                        </a:xfrm>
                        <a:custGeom>
                          <a:avLst/>
                          <a:gdLst>
                            <a:gd name="connsiteX0" fmla="*/ 1546922 w 7411360"/>
                            <a:gd name="connsiteY0" fmla="*/ 1642536 h 1642765"/>
                            <a:gd name="connsiteX1" fmla="*/ 673141 w 7411360"/>
                            <a:gd name="connsiteY1" fmla="*/ 763882 h 1642765"/>
                            <a:gd name="connsiteX2" fmla="*/ 8669 w 7411360"/>
                            <a:gd name="connsiteY2" fmla="*/ 21667 h 1642765"/>
                            <a:gd name="connsiteX3" fmla="*/ 192 w 7411360"/>
                            <a:gd name="connsiteY3" fmla="*/ 8864 h 1642765"/>
                            <a:gd name="connsiteX4" fmla="*/ 252 w 7411360"/>
                            <a:gd name="connsiteY4" fmla="*/ 8598 h 1642765"/>
                            <a:gd name="connsiteX5" fmla="*/ 13320 w 7411360"/>
                            <a:gd name="connsiteY5" fmla="*/ -40 h 1642765"/>
                            <a:gd name="connsiteX6" fmla="*/ 691082 w 7411360"/>
                            <a:gd name="connsiteY6" fmla="*/ 751478 h 1642765"/>
                            <a:gd name="connsiteX7" fmla="*/ 1546479 w 7411360"/>
                            <a:gd name="connsiteY7" fmla="*/ 1620387 h 1642765"/>
                            <a:gd name="connsiteX8" fmla="*/ 2416938 w 7411360"/>
                            <a:gd name="connsiteY8" fmla="*/ 1233000 h 1642765"/>
                            <a:gd name="connsiteX9" fmla="*/ 3140549 w 7411360"/>
                            <a:gd name="connsiteY9" fmla="*/ 889910 h 1642765"/>
                            <a:gd name="connsiteX10" fmla="*/ 3155167 w 7411360"/>
                            <a:gd name="connsiteY10" fmla="*/ 889910 h 1642765"/>
                            <a:gd name="connsiteX11" fmla="*/ 3954084 w 7411360"/>
                            <a:gd name="connsiteY11" fmla="*/ 1227241 h 1642765"/>
                            <a:gd name="connsiteX12" fmla="*/ 4939940 w 7411360"/>
                            <a:gd name="connsiteY12" fmla="*/ 1610863 h 1642765"/>
                            <a:gd name="connsiteX13" fmla="*/ 7400260 w 7411360"/>
                            <a:gd name="connsiteY13" fmla="*/ 1610863 h 1642765"/>
                            <a:gd name="connsiteX14" fmla="*/ 7411334 w 7411360"/>
                            <a:gd name="connsiteY14" fmla="*/ 1621937 h 1642765"/>
                            <a:gd name="connsiteX15" fmla="*/ 7400260 w 7411360"/>
                            <a:gd name="connsiteY15" fmla="*/ 1633012 h 1642765"/>
                            <a:gd name="connsiteX16" fmla="*/ 4940382 w 7411360"/>
                            <a:gd name="connsiteY16" fmla="*/ 1633012 h 1642765"/>
                            <a:gd name="connsiteX17" fmla="*/ 3941459 w 7411360"/>
                            <a:gd name="connsiteY17" fmla="*/ 1244960 h 1642765"/>
                            <a:gd name="connsiteX18" fmla="*/ 3155388 w 7411360"/>
                            <a:gd name="connsiteY18" fmla="*/ 912723 h 1642765"/>
                            <a:gd name="connsiteX19" fmla="*/ 2431999 w 7411360"/>
                            <a:gd name="connsiteY19" fmla="*/ 1250276 h 1642765"/>
                            <a:gd name="connsiteX20" fmla="*/ 1546922 w 7411360"/>
                            <a:gd name="connsiteY20" fmla="*/ 1642536 h 164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11360" h="1642765">
                              <a:moveTo>
                                <a:pt x="1546922" y="1642536"/>
                              </a:moveTo>
                              <a:cubicBezTo>
                                <a:pt x="1266736" y="1642536"/>
                                <a:pt x="964844" y="1195789"/>
                                <a:pt x="673141" y="763882"/>
                              </a:cubicBezTo>
                              <a:cubicBezTo>
                                <a:pt x="429501" y="403516"/>
                                <a:pt x="199815" y="63085"/>
                                <a:pt x="8669" y="21667"/>
                              </a:cubicBezTo>
                              <a:cubicBezTo>
                                <a:pt x="2795" y="20471"/>
                                <a:pt x="-999" y="14734"/>
                                <a:pt x="192" y="8864"/>
                              </a:cubicBezTo>
                              <a:cubicBezTo>
                                <a:pt x="212" y="8776"/>
                                <a:pt x="232" y="8687"/>
                                <a:pt x="252" y="8598"/>
                              </a:cubicBezTo>
                              <a:cubicBezTo>
                                <a:pt x="1581" y="2685"/>
                                <a:pt x="7351" y="-1147"/>
                                <a:pt x="13320" y="-40"/>
                              </a:cubicBezTo>
                              <a:cubicBezTo>
                                <a:pt x="212662" y="44258"/>
                                <a:pt x="445006" y="387347"/>
                                <a:pt x="691082" y="751478"/>
                              </a:cubicBezTo>
                              <a:cubicBezTo>
                                <a:pt x="979020" y="1178734"/>
                                <a:pt x="1278032" y="1620387"/>
                                <a:pt x="1546479" y="1620387"/>
                              </a:cubicBezTo>
                              <a:cubicBezTo>
                                <a:pt x="1979494" y="1620387"/>
                                <a:pt x="2201871" y="1423481"/>
                                <a:pt x="2416938" y="1233000"/>
                              </a:cubicBezTo>
                              <a:cubicBezTo>
                                <a:pt x="2616280" y="1055807"/>
                                <a:pt x="2804325" y="889910"/>
                                <a:pt x="3140549" y="889910"/>
                              </a:cubicBezTo>
                              <a:lnTo>
                                <a:pt x="3155167" y="889910"/>
                              </a:lnTo>
                              <a:cubicBezTo>
                                <a:pt x="3505344" y="895004"/>
                                <a:pt x="3723291" y="1056250"/>
                                <a:pt x="3954084" y="1227241"/>
                              </a:cubicBezTo>
                              <a:cubicBezTo>
                                <a:pt x="4208798" y="1415729"/>
                                <a:pt x="4472151" y="1610863"/>
                                <a:pt x="4939940" y="1610863"/>
                              </a:cubicBezTo>
                              <a:lnTo>
                                <a:pt x="7400260" y="1610863"/>
                              </a:lnTo>
                              <a:cubicBezTo>
                                <a:pt x="7406372" y="1610863"/>
                                <a:pt x="7411334" y="1615824"/>
                                <a:pt x="7411334" y="1621937"/>
                              </a:cubicBezTo>
                              <a:cubicBezTo>
                                <a:pt x="7411223" y="1628006"/>
                                <a:pt x="7406328" y="1632901"/>
                                <a:pt x="7400260" y="1633012"/>
                              </a:cubicBezTo>
                              <a:lnTo>
                                <a:pt x="4940382" y="1633012"/>
                              </a:lnTo>
                              <a:cubicBezTo>
                                <a:pt x="4465285" y="1633012"/>
                                <a:pt x="4198832" y="1435663"/>
                                <a:pt x="3941459" y="1244960"/>
                              </a:cubicBezTo>
                              <a:cubicBezTo>
                                <a:pt x="3713545" y="1076405"/>
                                <a:pt x="3498477" y="916932"/>
                                <a:pt x="3155388" y="912723"/>
                              </a:cubicBezTo>
                              <a:cubicBezTo>
                                <a:pt x="2818501" y="908294"/>
                                <a:pt x="2630677" y="1074190"/>
                                <a:pt x="2431999" y="1250276"/>
                              </a:cubicBezTo>
                              <a:cubicBezTo>
                                <a:pt x="2213831" y="1443194"/>
                                <a:pt x="1988353" y="1642536"/>
                                <a:pt x="1546922" y="1642536"/>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9" name="Freeform: Shape 317">
                          <a:extLst>
                            <a:ext uri="{FF2B5EF4-FFF2-40B4-BE49-F238E27FC236}">
                              <a16:creationId xmlns:a16="http://schemas.microsoft.com/office/drawing/2014/main" id="{0EFC7B17-F7FC-A8F1-AD7D-F77C4F11585C}"/>
                            </a:ext>
                          </a:extLst>
                        </p:cNvPr>
                        <p:cNvSpPr/>
                        <p:nvPr/>
                      </p:nvSpPr>
                      <p:spPr>
                        <a:xfrm>
                          <a:off x="1934998" y="380618"/>
                          <a:ext cx="83289" cy="83282"/>
                        </a:xfrm>
                        <a:custGeom>
                          <a:avLst/>
                          <a:gdLst>
                            <a:gd name="connsiteX0" fmla="*/ 36662 w 83289"/>
                            <a:gd name="connsiteY0" fmla="*/ 82754 h 83282"/>
                            <a:gd name="connsiteX1" fmla="*/ 274 w 83289"/>
                            <a:gd name="connsiteY1" fmla="*/ 36462 h 83282"/>
                            <a:gd name="connsiteX2" fmla="*/ 46572 w 83289"/>
                            <a:gd name="connsiteY2" fmla="*/ 72 h 83282"/>
                            <a:gd name="connsiteX3" fmla="*/ 82963 w 83289"/>
                            <a:gd name="connsiteY3" fmla="*/ 46363 h 83282"/>
                            <a:gd name="connsiteX4" fmla="*/ 82954 w 83289"/>
                            <a:gd name="connsiteY4" fmla="*/ 46430 h 83282"/>
                            <a:gd name="connsiteX5" fmla="*/ 36662 w 83289"/>
                            <a:gd name="connsiteY5" fmla="*/ 82754 h 8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9" h="83282">
                              <a:moveTo>
                                <a:pt x="36662" y="82754"/>
                              </a:moveTo>
                              <a:cubicBezTo>
                                <a:pt x="13829" y="80008"/>
                                <a:pt x="-2464" y="59298"/>
                                <a:pt x="274" y="36462"/>
                              </a:cubicBezTo>
                              <a:cubicBezTo>
                                <a:pt x="3009" y="13627"/>
                                <a:pt x="23738" y="-2675"/>
                                <a:pt x="46572" y="72"/>
                              </a:cubicBezTo>
                              <a:cubicBezTo>
                                <a:pt x="69405" y="2796"/>
                                <a:pt x="85698" y="23527"/>
                                <a:pt x="82963" y="46363"/>
                              </a:cubicBezTo>
                              <a:cubicBezTo>
                                <a:pt x="82958" y="46386"/>
                                <a:pt x="82956" y="46407"/>
                                <a:pt x="82954" y="46430"/>
                              </a:cubicBezTo>
                              <a:cubicBezTo>
                                <a:pt x="80185" y="69243"/>
                                <a:pt x="59471" y="85479"/>
                                <a:pt x="36662" y="82754"/>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45" name="Graphic 5">
                        <a:extLst>
                          <a:ext uri="{FF2B5EF4-FFF2-40B4-BE49-F238E27FC236}">
                            <a16:creationId xmlns:a16="http://schemas.microsoft.com/office/drawing/2014/main" id="{EB934B9C-2B68-0EE2-D773-FC0A629F5C28}"/>
                          </a:ext>
                        </a:extLst>
                      </p:cNvPr>
                      <p:cNvGrpSpPr/>
                      <p:nvPr/>
                    </p:nvGrpSpPr>
                    <p:grpSpPr>
                      <a:xfrm flipV="1">
                        <a:off x="1175713" y="3502338"/>
                        <a:ext cx="5160875" cy="965429"/>
                        <a:chOff x="1086248" y="690116"/>
                        <a:chExt cx="8275107" cy="1547998"/>
                      </a:xfrm>
                      <a:solidFill>
                        <a:schemeClr val="accent4"/>
                      </a:solidFill>
                    </p:grpSpPr>
                    <p:sp>
                      <p:nvSpPr>
                        <p:cNvPr id="46" name="Freeform: Shape 314">
                          <a:extLst>
                            <a:ext uri="{FF2B5EF4-FFF2-40B4-BE49-F238E27FC236}">
                              <a16:creationId xmlns:a16="http://schemas.microsoft.com/office/drawing/2014/main" id="{CA007D2A-3ADF-F3A7-BE20-55E93DA805B5}"/>
                            </a:ext>
                          </a:extLst>
                        </p:cNvPr>
                        <p:cNvSpPr/>
                        <p:nvPr/>
                      </p:nvSpPr>
                      <p:spPr>
                        <a:xfrm>
                          <a:off x="1149354" y="720017"/>
                          <a:ext cx="8212001" cy="1518097"/>
                        </a:xfrm>
                        <a:custGeom>
                          <a:avLst/>
                          <a:gdLst>
                            <a:gd name="connsiteX0" fmla="*/ 8200900 w 8212001"/>
                            <a:gd name="connsiteY0" fmla="*/ 1517868 h 1518097"/>
                            <a:gd name="connsiteX1" fmla="*/ 5924639 w 8212001"/>
                            <a:gd name="connsiteY1" fmla="*/ 1517868 h 1518097"/>
                            <a:gd name="connsiteX2" fmla="*/ 4517951 w 8212001"/>
                            <a:gd name="connsiteY2" fmla="*/ 918292 h 1518097"/>
                            <a:gd name="connsiteX3" fmla="*/ 3674514 w 8212001"/>
                            <a:gd name="connsiteY3" fmla="*/ 503440 h 1518097"/>
                            <a:gd name="connsiteX4" fmla="*/ 2926318 w 8212001"/>
                            <a:gd name="connsiteY4" fmla="*/ 956388 h 1518097"/>
                            <a:gd name="connsiteX5" fmla="*/ 1865820 w 8212001"/>
                            <a:gd name="connsiteY5" fmla="*/ 1514324 h 1518097"/>
                            <a:gd name="connsiteX6" fmla="*/ 846963 w 8212001"/>
                            <a:gd name="connsiteY6" fmla="*/ 716957 h 1518097"/>
                            <a:gd name="connsiteX7" fmla="*/ 10614 w 8212001"/>
                            <a:gd name="connsiteY7" fmla="*/ 21919 h 1518097"/>
                            <a:gd name="connsiteX8" fmla="*/ -18 w 8212001"/>
                            <a:gd name="connsiteY8" fmla="*/ 10423 h 1518097"/>
                            <a:gd name="connsiteX9" fmla="*/ -18 w 8212001"/>
                            <a:gd name="connsiteY9" fmla="*/ 10402 h 1518097"/>
                            <a:gd name="connsiteX10" fmla="*/ 11500 w 8212001"/>
                            <a:gd name="connsiteY10" fmla="*/ -230 h 1518097"/>
                            <a:gd name="connsiteX11" fmla="*/ 864903 w 8212001"/>
                            <a:gd name="connsiteY11" fmla="*/ 704554 h 1518097"/>
                            <a:gd name="connsiteX12" fmla="*/ 1866485 w 8212001"/>
                            <a:gd name="connsiteY12" fmla="*/ 1492175 h 1518097"/>
                            <a:gd name="connsiteX13" fmla="*/ 2909928 w 8212001"/>
                            <a:gd name="connsiteY13" fmla="*/ 941327 h 1518097"/>
                            <a:gd name="connsiteX14" fmla="*/ 3674514 w 8212001"/>
                            <a:gd name="connsiteY14" fmla="*/ 481291 h 1518097"/>
                            <a:gd name="connsiteX15" fmla="*/ 4531462 w 8212001"/>
                            <a:gd name="connsiteY15" fmla="*/ 900794 h 1518097"/>
                            <a:gd name="connsiteX16" fmla="*/ 5924639 w 8212001"/>
                            <a:gd name="connsiteY16" fmla="*/ 1495718 h 1518097"/>
                            <a:gd name="connsiteX17" fmla="*/ 8200900 w 8212001"/>
                            <a:gd name="connsiteY17" fmla="*/ 1495718 h 1518097"/>
                            <a:gd name="connsiteX18" fmla="*/ 8211975 w 8212001"/>
                            <a:gd name="connsiteY18" fmla="*/ 1506793 h 1518097"/>
                            <a:gd name="connsiteX19" fmla="*/ 8200900 w 8212001"/>
                            <a:gd name="connsiteY19" fmla="*/ 1517868 h 15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12001" h="1518097">
                              <a:moveTo>
                                <a:pt x="8200900" y="1517868"/>
                              </a:moveTo>
                              <a:lnTo>
                                <a:pt x="5924639" y="1517868"/>
                              </a:lnTo>
                              <a:cubicBezTo>
                                <a:pt x="5314210" y="1517868"/>
                                <a:pt x="4891163" y="1199364"/>
                                <a:pt x="4517951" y="918292"/>
                              </a:cubicBezTo>
                              <a:cubicBezTo>
                                <a:pt x="4222261" y="695693"/>
                                <a:pt x="3967104" y="503440"/>
                                <a:pt x="3674514" y="503440"/>
                              </a:cubicBezTo>
                              <a:cubicBezTo>
                                <a:pt x="3344936" y="503440"/>
                                <a:pt x="3141607" y="723601"/>
                                <a:pt x="2926318" y="956388"/>
                              </a:cubicBezTo>
                              <a:cubicBezTo>
                                <a:pt x="2664738" y="1239454"/>
                                <a:pt x="2394740" y="1532264"/>
                                <a:pt x="1865820" y="1514324"/>
                              </a:cubicBezTo>
                              <a:cubicBezTo>
                                <a:pt x="1358163" y="1497268"/>
                                <a:pt x="1097912" y="1100579"/>
                                <a:pt x="846963" y="716957"/>
                              </a:cubicBezTo>
                              <a:cubicBezTo>
                                <a:pt x="617277" y="365894"/>
                                <a:pt x="399108" y="34322"/>
                                <a:pt x="10614" y="21919"/>
                              </a:cubicBezTo>
                              <a:cubicBezTo>
                                <a:pt x="4503" y="21675"/>
                                <a:pt x="-257" y="16537"/>
                                <a:pt x="-18" y="10423"/>
                              </a:cubicBezTo>
                              <a:cubicBezTo>
                                <a:pt x="-18" y="10423"/>
                                <a:pt x="-18" y="10402"/>
                                <a:pt x="-18" y="10402"/>
                              </a:cubicBezTo>
                              <a:cubicBezTo>
                                <a:pt x="445" y="4399"/>
                                <a:pt x="5468" y="-252"/>
                                <a:pt x="11500" y="-230"/>
                              </a:cubicBezTo>
                              <a:cubicBezTo>
                                <a:pt x="411290" y="12616"/>
                                <a:pt x="631674" y="348840"/>
                                <a:pt x="864903" y="704554"/>
                              </a:cubicBezTo>
                              <a:cubicBezTo>
                                <a:pt x="1113416" y="1083524"/>
                                <a:pt x="1370345" y="1475563"/>
                                <a:pt x="1866485" y="1492175"/>
                              </a:cubicBezTo>
                              <a:cubicBezTo>
                                <a:pt x="2385216" y="1509894"/>
                                <a:pt x="2651670" y="1220848"/>
                                <a:pt x="2909928" y="941327"/>
                              </a:cubicBezTo>
                              <a:cubicBezTo>
                                <a:pt x="3128761" y="704775"/>
                                <a:pt x="3335190" y="481291"/>
                                <a:pt x="3674514" y="481291"/>
                              </a:cubicBezTo>
                              <a:cubicBezTo>
                                <a:pt x="3974413" y="481291"/>
                                <a:pt x="4232450" y="675759"/>
                                <a:pt x="4531462" y="900794"/>
                              </a:cubicBezTo>
                              <a:cubicBezTo>
                                <a:pt x="4901795" y="1179651"/>
                                <a:pt x="5321520" y="1495718"/>
                                <a:pt x="5924639" y="1495718"/>
                              </a:cubicBezTo>
                              <a:lnTo>
                                <a:pt x="8200900" y="1495718"/>
                              </a:lnTo>
                              <a:cubicBezTo>
                                <a:pt x="8207013" y="1495718"/>
                                <a:pt x="8211975" y="1500680"/>
                                <a:pt x="8211975" y="1506793"/>
                              </a:cubicBezTo>
                              <a:cubicBezTo>
                                <a:pt x="8211864" y="1512862"/>
                                <a:pt x="8206969" y="1517757"/>
                                <a:pt x="8200900" y="1517868"/>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47" name="Freeform: Shape 315">
                          <a:extLst>
                            <a:ext uri="{FF2B5EF4-FFF2-40B4-BE49-F238E27FC236}">
                              <a16:creationId xmlns:a16="http://schemas.microsoft.com/office/drawing/2014/main" id="{14BA7306-3927-D20B-F76D-EE441F74D0E7}"/>
                            </a:ext>
                          </a:extLst>
                        </p:cNvPr>
                        <p:cNvSpPr/>
                        <p:nvPr/>
                      </p:nvSpPr>
                      <p:spPr>
                        <a:xfrm>
                          <a:off x="1086248" y="690116"/>
                          <a:ext cx="83281" cy="83281"/>
                        </a:xfrm>
                        <a:custGeom>
                          <a:avLst/>
                          <a:gdLst>
                            <a:gd name="connsiteX0" fmla="*/ 40265 w 83281"/>
                            <a:gd name="connsiteY0" fmla="*/ 83029 h 83280"/>
                            <a:gd name="connsiteX1" fmla="*/ -4 w 83281"/>
                            <a:gd name="connsiteY1" fmla="*/ 40059 h 83280"/>
                            <a:gd name="connsiteX2" fmla="*/ 42965 w 83281"/>
                            <a:gd name="connsiteY2" fmla="*/ -207 h 83280"/>
                            <a:gd name="connsiteX3" fmla="*/ 83234 w 83281"/>
                            <a:gd name="connsiteY3" fmla="*/ 42717 h 83280"/>
                            <a:gd name="connsiteX4" fmla="*/ 40307 w 83281"/>
                            <a:gd name="connsiteY4" fmla="*/ 83029 h 83280"/>
                            <a:gd name="connsiteX5" fmla="*/ 40265 w 83281"/>
                            <a:gd name="connsiteY5" fmla="*/ 83029 h 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1" h="83280">
                              <a:moveTo>
                                <a:pt x="40265" y="83029"/>
                              </a:moveTo>
                              <a:cubicBezTo>
                                <a:pt x="17279" y="82276"/>
                                <a:pt x="-749" y="63050"/>
                                <a:pt x="-4" y="40059"/>
                              </a:cubicBezTo>
                              <a:cubicBezTo>
                                <a:pt x="742" y="17069"/>
                                <a:pt x="19978" y="-960"/>
                                <a:pt x="42965" y="-207"/>
                              </a:cubicBezTo>
                              <a:cubicBezTo>
                                <a:pt x="65933" y="546"/>
                                <a:pt x="83956" y="19749"/>
                                <a:pt x="83234" y="42717"/>
                              </a:cubicBezTo>
                              <a:cubicBezTo>
                                <a:pt x="82512" y="65709"/>
                                <a:pt x="63293" y="83760"/>
                                <a:pt x="40307" y="83029"/>
                              </a:cubicBezTo>
                              <a:cubicBezTo>
                                <a:pt x="40294" y="83029"/>
                                <a:pt x="40278" y="83029"/>
                                <a:pt x="40265" y="83029"/>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grpSp>
                  <p:nvGrpSpPr>
                    <p:cNvPr id="20" name="Group 19">
                      <a:extLst>
                        <a:ext uri="{FF2B5EF4-FFF2-40B4-BE49-F238E27FC236}">
                          <a16:creationId xmlns:a16="http://schemas.microsoft.com/office/drawing/2014/main" id="{707AF284-D3FB-A03D-3E67-E1CAA7F80CE8}"/>
                        </a:ext>
                      </a:extLst>
                    </p:cNvPr>
                    <p:cNvGrpSpPr/>
                    <p:nvPr/>
                  </p:nvGrpSpPr>
                  <p:grpSpPr>
                    <a:xfrm>
                      <a:off x="710689" y="2074335"/>
                      <a:ext cx="7159469" cy="3707596"/>
                      <a:chOff x="710689" y="2074335"/>
                      <a:chExt cx="7159469" cy="3707596"/>
                    </a:xfrm>
                  </p:grpSpPr>
                  <p:grpSp>
                    <p:nvGrpSpPr>
                      <p:cNvPr id="21" name="Graphic 6">
                        <a:extLst>
                          <a:ext uri="{FF2B5EF4-FFF2-40B4-BE49-F238E27FC236}">
                            <a16:creationId xmlns:a16="http://schemas.microsoft.com/office/drawing/2014/main" id="{FD4536B3-3045-38C4-9C58-93A3760FD527}"/>
                          </a:ext>
                        </a:extLst>
                      </p:cNvPr>
                      <p:cNvGrpSpPr/>
                      <p:nvPr/>
                    </p:nvGrpSpPr>
                    <p:grpSpPr>
                      <a:xfrm flipV="1">
                        <a:off x="1060802" y="4077238"/>
                        <a:ext cx="5283892" cy="280985"/>
                        <a:chOff x="1082840" y="3465350"/>
                        <a:chExt cx="8472355" cy="450541"/>
                      </a:xfrm>
                      <a:solidFill>
                        <a:schemeClr val="accent5"/>
                      </a:solidFill>
                    </p:grpSpPr>
                    <p:sp>
                      <p:nvSpPr>
                        <p:cNvPr id="36" name="Freeform: Shape 304">
                          <a:extLst>
                            <a:ext uri="{FF2B5EF4-FFF2-40B4-BE49-F238E27FC236}">
                              <a16:creationId xmlns:a16="http://schemas.microsoft.com/office/drawing/2014/main" id="{A1702FCB-41FF-4D7D-1F7D-91DBF6B58C98}"/>
                            </a:ext>
                          </a:extLst>
                        </p:cNvPr>
                        <p:cNvSpPr/>
                        <p:nvPr/>
                      </p:nvSpPr>
                      <p:spPr>
                        <a:xfrm>
                          <a:off x="1110693" y="3465350"/>
                          <a:ext cx="8444502" cy="450541"/>
                        </a:xfrm>
                        <a:custGeom>
                          <a:avLst/>
                          <a:gdLst>
                            <a:gd name="connsiteX0" fmla="*/ 2709557 w 8444502"/>
                            <a:gd name="connsiteY0" fmla="*/ 450515 h 450541"/>
                            <a:gd name="connsiteX1" fmla="*/ 2106145 w 8444502"/>
                            <a:gd name="connsiteY1" fmla="*/ 244435 h 450541"/>
                            <a:gd name="connsiteX2" fmla="*/ 1430115 w 8444502"/>
                            <a:gd name="connsiteY2" fmla="*/ 22653 h 450541"/>
                            <a:gd name="connsiteX3" fmla="*/ 643957 w 8444502"/>
                            <a:gd name="connsiteY3" fmla="*/ 230260 h 450541"/>
                            <a:gd name="connsiteX4" fmla="*/ 11541 w 8444502"/>
                            <a:gd name="connsiteY4" fmla="*/ 414315 h 450541"/>
                            <a:gd name="connsiteX5" fmla="*/ -4 w 8444502"/>
                            <a:gd name="connsiteY5" fmla="*/ 404094 h 450541"/>
                            <a:gd name="connsiteX6" fmla="*/ -17 w 8444502"/>
                            <a:gd name="connsiteY6" fmla="*/ 403847 h 450541"/>
                            <a:gd name="connsiteX7" fmla="*/ 10433 w 8444502"/>
                            <a:gd name="connsiteY7" fmla="*/ 392507 h 450541"/>
                            <a:gd name="connsiteX8" fmla="*/ 10451 w 8444502"/>
                            <a:gd name="connsiteY8" fmla="*/ 392507 h 450541"/>
                            <a:gd name="connsiteX9" fmla="*/ 636542 w 8444502"/>
                            <a:gd name="connsiteY9" fmla="*/ 210197 h 450541"/>
                            <a:gd name="connsiteX10" fmla="*/ 1430551 w 8444502"/>
                            <a:gd name="connsiteY10" fmla="*/ -27 h 450541"/>
                            <a:gd name="connsiteX11" fmla="*/ 2117703 w 8444502"/>
                            <a:gd name="connsiteY11" fmla="*/ 225026 h 450541"/>
                            <a:gd name="connsiteX12" fmla="*/ 2709557 w 8444502"/>
                            <a:gd name="connsiteY12" fmla="*/ 427835 h 450541"/>
                            <a:gd name="connsiteX13" fmla="*/ 3120627 w 8444502"/>
                            <a:gd name="connsiteY13" fmla="*/ 222409 h 450541"/>
                            <a:gd name="connsiteX14" fmla="*/ 3579892 w 8444502"/>
                            <a:gd name="connsiteY14" fmla="*/ -27 h 450541"/>
                            <a:gd name="connsiteX15" fmla="*/ 3586434 w 8444502"/>
                            <a:gd name="connsiteY15" fmla="*/ -27 h 450541"/>
                            <a:gd name="connsiteX16" fmla="*/ 3991834 w 8444502"/>
                            <a:gd name="connsiteY16" fmla="*/ 198857 h 450541"/>
                            <a:gd name="connsiteX17" fmla="*/ 4406176 w 8444502"/>
                            <a:gd name="connsiteY17" fmla="*/ 392289 h 450541"/>
                            <a:gd name="connsiteX18" fmla="*/ 4701885 w 8444502"/>
                            <a:gd name="connsiteY18" fmla="*/ 309857 h 450541"/>
                            <a:gd name="connsiteX19" fmla="*/ 5262554 w 8444502"/>
                            <a:gd name="connsiteY19" fmla="*/ 183592 h 450541"/>
                            <a:gd name="connsiteX20" fmla="*/ 8433573 w 8444502"/>
                            <a:gd name="connsiteY20" fmla="*/ 183592 h 450541"/>
                            <a:gd name="connsiteX21" fmla="*/ 8444476 w 8444502"/>
                            <a:gd name="connsiteY21" fmla="*/ 194496 h 450541"/>
                            <a:gd name="connsiteX22" fmla="*/ 8433573 w 8444502"/>
                            <a:gd name="connsiteY22" fmla="*/ 205399 h 450541"/>
                            <a:gd name="connsiteX23" fmla="*/ 5262772 w 8444502"/>
                            <a:gd name="connsiteY23" fmla="*/ 205399 h 450541"/>
                            <a:gd name="connsiteX24" fmla="*/ 4709517 w 8444502"/>
                            <a:gd name="connsiteY24" fmla="*/ 330356 h 450541"/>
                            <a:gd name="connsiteX25" fmla="*/ 4408356 w 8444502"/>
                            <a:gd name="connsiteY25" fmla="*/ 414315 h 450541"/>
                            <a:gd name="connsiteX26" fmla="*/ 3979186 w 8444502"/>
                            <a:gd name="connsiteY26" fmla="*/ 216957 h 450541"/>
                            <a:gd name="connsiteX27" fmla="*/ 3586652 w 8444502"/>
                            <a:gd name="connsiteY27" fmla="*/ 22217 h 450541"/>
                            <a:gd name="connsiteX28" fmla="*/ 3580546 w 8444502"/>
                            <a:gd name="connsiteY28" fmla="*/ 22217 h 450541"/>
                            <a:gd name="connsiteX29" fmla="*/ 3134584 w 8444502"/>
                            <a:gd name="connsiteY29" fmla="*/ 240291 h 450541"/>
                            <a:gd name="connsiteX30" fmla="*/ 2709557 w 8444502"/>
                            <a:gd name="connsiteY30" fmla="*/ 450515 h 45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44502" h="450541">
                              <a:moveTo>
                                <a:pt x="2709557" y="450515"/>
                              </a:moveTo>
                              <a:cubicBezTo>
                                <a:pt x="2434565" y="450515"/>
                                <a:pt x="2274935" y="350419"/>
                                <a:pt x="2106145" y="244435"/>
                              </a:cubicBezTo>
                              <a:cubicBezTo>
                                <a:pt x="1931686" y="135397"/>
                                <a:pt x="1752428" y="22653"/>
                                <a:pt x="1430115" y="22653"/>
                              </a:cubicBezTo>
                              <a:cubicBezTo>
                                <a:pt x="1148144" y="22653"/>
                                <a:pt x="891907" y="128201"/>
                                <a:pt x="643957" y="230260"/>
                              </a:cubicBezTo>
                              <a:cubicBezTo>
                                <a:pt x="425882" y="319888"/>
                                <a:pt x="220892" y="404719"/>
                                <a:pt x="11541" y="414315"/>
                              </a:cubicBezTo>
                              <a:cubicBezTo>
                                <a:pt x="5531" y="414681"/>
                                <a:pt x="360" y="410104"/>
                                <a:pt x="-4" y="404094"/>
                              </a:cubicBezTo>
                              <a:cubicBezTo>
                                <a:pt x="-10" y="404011"/>
                                <a:pt x="-15" y="403930"/>
                                <a:pt x="-17" y="403847"/>
                              </a:cubicBezTo>
                              <a:cubicBezTo>
                                <a:pt x="-263" y="397830"/>
                                <a:pt x="4416" y="392754"/>
                                <a:pt x="10433" y="392507"/>
                              </a:cubicBezTo>
                              <a:cubicBezTo>
                                <a:pt x="10440" y="392507"/>
                                <a:pt x="10444" y="392507"/>
                                <a:pt x="10451" y="392507"/>
                              </a:cubicBezTo>
                              <a:cubicBezTo>
                                <a:pt x="216967" y="382912"/>
                                <a:pt x="420866" y="298953"/>
                                <a:pt x="636542" y="210197"/>
                              </a:cubicBezTo>
                              <a:cubicBezTo>
                                <a:pt x="886019" y="107266"/>
                                <a:pt x="1144437" y="-27"/>
                                <a:pt x="1430551" y="-27"/>
                              </a:cubicBezTo>
                              <a:cubicBezTo>
                                <a:pt x="1757662" y="-27"/>
                                <a:pt x="1941281" y="114462"/>
                                <a:pt x="2117703" y="225026"/>
                              </a:cubicBezTo>
                              <a:cubicBezTo>
                                <a:pt x="2283876" y="329266"/>
                                <a:pt x="2440889" y="427835"/>
                                <a:pt x="2709557" y="427835"/>
                              </a:cubicBezTo>
                              <a:cubicBezTo>
                                <a:pt x="2855667" y="427835"/>
                                <a:pt x="2984331" y="327957"/>
                                <a:pt x="3120627" y="222409"/>
                              </a:cubicBezTo>
                              <a:cubicBezTo>
                                <a:pt x="3261721" y="113372"/>
                                <a:pt x="3407831" y="-27"/>
                                <a:pt x="3579892" y="-27"/>
                              </a:cubicBezTo>
                              <a:lnTo>
                                <a:pt x="3586434" y="-27"/>
                              </a:lnTo>
                              <a:cubicBezTo>
                                <a:pt x="3713571" y="2154"/>
                                <a:pt x="3855102" y="102032"/>
                                <a:pt x="3991834" y="198857"/>
                              </a:cubicBezTo>
                              <a:cubicBezTo>
                                <a:pt x="4134019" y="299171"/>
                                <a:pt x="4281001" y="403193"/>
                                <a:pt x="4406176" y="392289"/>
                              </a:cubicBezTo>
                              <a:cubicBezTo>
                                <a:pt x="4490134" y="384875"/>
                                <a:pt x="4588268" y="349983"/>
                                <a:pt x="4701885" y="309857"/>
                              </a:cubicBezTo>
                              <a:cubicBezTo>
                                <a:pt x="4868711" y="250759"/>
                                <a:pt x="5057782" y="183592"/>
                                <a:pt x="5262554" y="183592"/>
                              </a:cubicBezTo>
                              <a:lnTo>
                                <a:pt x="8433573" y="183592"/>
                              </a:lnTo>
                              <a:cubicBezTo>
                                <a:pt x="8439592" y="183592"/>
                                <a:pt x="8444476" y="188475"/>
                                <a:pt x="8444476" y="194496"/>
                              </a:cubicBezTo>
                              <a:cubicBezTo>
                                <a:pt x="8444476" y="200517"/>
                                <a:pt x="8439592" y="205399"/>
                                <a:pt x="8433573" y="205399"/>
                              </a:cubicBezTo>
                              <a:lnTo>
                                <a:pt x="5262772" y="205399"/>
                              </a:lnTo>
                              <a:cubicBezTo>
                                <a:pt x="5061707" y="205399"/>
                                <a:pt x="4874599" y="270822"/>
                                <a:pt x="4709517" y="330356"/>
                              </a:cubicBezTo>
                              <a:cubicBezTo>
                                <a:pt x="4595464" y="372008"/>
                                <a:pt x="4495150" y="407118"/>
                                <a:pt x="4408356" y="414315"/>
                              </a:cubicBezTo>
                              <a:cubicBezTo>
                                <a:pt x="4274677" y="426309"/>
                                <a:pt x="4124860" y="319670"/>
                                <a:pt x="3979186" y="216957"/>
                              </a:cubicBezTo>
                              <a:cubicBezTo>
                                <a:pt x="3845070" y="122313"/>
                                <a:pt x="3706593" y="24398"/>
                                <a:pt x="3586652" y="22217"/>
                              </a:cubicBezTo>
                              <a:lnTo>
                                <a:pt x="3580546" y="22217"/>
                              </a:lnTo>
                              <a:cubicBezTo>
                                <a:pt x="3415900" y="22217"/>
                                <a:pt x="3272843" y="132999"/>
                                <a:pt x="3134584" y="240291"/>
                              </a:cubicBezTo>
                              <a:cubicBezTo>
                                <a:pt x="2996325" y="347584"/>
                                <a:pt x="2863081" y="450515"/>
                                <a:pt x="2709557" y="450515"/>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 name="Freeform: Shape 305">
                          <a:extLst>
                            <a:ext uri="{FF2B5EF4-FFF2-40B4-BE49-F238E27FC236}">
                              <a16:creationId xmlns:a16="http://schemas.microsoft.com/office/drawing/2014/main" id="{C9B520DC-2FA9-9D2E-20EB-8C1D6BA43057}"/>
                            </a:ext>
                          </a:extLst>
                        </p:cNvPr>
                        <p:cNvSpPr/>
                        <p:nvPr/>
                      </p:nvSpPr>
                      <p:spPr>
                        <a:xfrm>
                          <a:off x="1082840" y="3826612"/>
                          <a:ext cx="81999" cy="81997"/>
                        </a:xfrm>
                        <a:custGeom>
                          <a:avLst/>
                          <a:gdLst>
                            <a:gd name="connsiteX0" fmla="*/ 38304 w 81999"/>
                            <a:gd name="connsiteY0" fmla="*/ 61 h 81997"/>
                            <a:gd name="connsiteX1" fmla="*/ 62 w 81999"/>
                            <a:gd name="connsiteY1" fmla="*/ 43643 h 81997"/>
                            <a:gd name="connsiteX2" fmla="*/ 43644 w 81999"/>
                            <a:gd name="connsiteY2" fmla="*/ 81882 h 81997"/>
                            <a:gd name="connsiteX3" fmla="*/ 81919 w 81999"/>
                            <a:gd name="connsiteY3" fmla="*/ 38878 h 81997"/>
                            <a:gd name="connsiteX4" fmla="*/ 38879 w 81999"/>
                            <a:gd name="connsiteY4" fmla="*/ 28 h 81997"/>
                            <a:gd name="connsiteX5" fmla="*/ 38304 w 81999"/>
                            <a:gd name="connsiteY5" fmla="*/ 61 h 8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9" h="81997">
                              <a:moveTo>
                                <a:pt x="38304" y="61"/>
                              </a:moveTo>
                              <a:cubicBezTo>
                                <a:pt x="15709" y="1535"/>
                                <a:pt x="-1412" y="21048"/>
                                <a:pt x="62" y="43643"/>
                              </a:cubicBezTo>
                              <a:cubicBezTo>
                                <a:pt x="1538" y="66237"/>
                                <a:pt x="21050" y="83356"/>
                                <a:pt x="43644" y="81882"/>
                              </a:cubicBezTo>
                              <a:cubicBezTo>
                                <a:pt x="66014" y="80423"/>
                                <a:pt x="83063" y="61265"/>
                                <a:pt x="81919" y="38878"/>
                              </a:cubicBezTo>
                              <a:cubicBezTo>
                                <a:pt x="80763" y="16266"/>
                                <a:pt x="61494" y="-1130"/>
                                <a:pt x="38879" y="28"/>
                              </a:cubicBezTo>
                              <a:cubicBezTo>
                                <a:pt x="38688" y="37"/>
                                <a:pt x="38496" y="48"/>
                                <a:pt x="38304" y="61"/>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22" name="Graphic 6">
                        <a:extLst>
                          <a:ext uri="{FF2B5EF4-FFF2-40B4-BE49-F238E27FC236}">
                            <a16:creationId xmlns:a16="http://schemas.microsoft.com/office/drawing/2014/main" id="{7EF06EC8-C731-287F-B97E-5F9FA5C192DD}"/>
                          </a:ext>
                        </a:extLst>
                      </p:cNvPr>
                      <p:cNvGrpSpPr/>
                      <p:nvPr/>
                    </p:nvGrpSpPr>
                    <p:grpSpPr>
                      <a:xfrm flipV="1">
                        <a:off x="1130444" y="3179931"/>
                        <a:ext cx="5214250" cy="1222902"/>
                        <a:chOff x="1194506" y="3602737"/>
                        <a:chExt cx="8360689" cy="1960840"/>
                      </a:xfrm>
                      <a:solidFill>
                        <a:schemeClr val="accent5"/>
                      </a:solidFill>
                    </p:grpSpPr>
                    <p:sp>
                      <p:nvSpPr>
                        <p:cNvPr id="34" name="Freeform: Shape 302">
                          <a:extLst>
                            <a:ext uri="{FF2B5EF4-FFF2-40B4-BE49-F238E27FC236}">
                              <a16:creationId xmlns:a16="http://schemas.microsoft.com/office/drawing/2014/main" id="{230F605F-DA9D-9D92-6BFD-90749EFBAF49}"/>
                            </a:ext>
                          </a:extLst>
                        </p:cNvPr>
                        <p:cNvSpPr/>
                        <p:nvPr/>
                      </p:nvSpPr>
                      <p:spPr>
                        <a:xfrm>
                          <a:off x="1222356" y="3602737"/>
                          <a:ext cx="8332839" cy="1931048"/>
                        </a:xfrm>
                        <a:custGeom>
                          <a:avLst/>
                          <a:gdLst>
                            <a:gd name="connsiteX0" fmla="*/ 10877 w 8332839"/>
                            <a:gd name="connsiteY0" fmla="*/ 1931022 h 1931048"/>
                            <a:gd name="connsiteX1" fmla="*/ -26 w 8332839"/>
                            <a:gd name="connsiteY1" fmla="*/ 1920118 h 1931048"/>
                            <a:gd name="connsiteX2" fmla="*/ 10877 w 8332839"/>
                            <a:gd name="connsiteY2" fmla="*/ 1909215 h 1931048"/>
                            <a:gd name="connsiteX3" fmla="*/ 1031029 w 8332839"/>
                            <a:gd name="connsiteY3" fmla="*/ 855261 h 1931048"/>
                            <a:gd name="connsiteX4" fmla="*/ 1829836 w 8332839"/>
                            <a:gd name="connsiteY4" fmla="*/ -27 h 1931048"/>
                            <a:gd name="connsiteX5" fmla="*/ 2565837 w 8332839"/>
                            <a:gd name="connsiteY5" fmla="*/ 573073 h 1931048"/>
                            <a:gd name="connsiteX6" fmla="*/ 3157254 w 8332839"/>
                            <a:gd name="connsiteY6" fmla="*/ 1067011 h 1931048"/>
                            <a:gd name="connsiteX7" fmla="*/ 4134882 w 8332839"/>
                            <a:gd name="connsiteY7" fmla="*/ 597061 h 1931048"/>
                            <a:gd name="connsiteX8" fmla="*/ 5370927 w 8332839"/>
                            <a:gd name="connsiteY8" fmla="*/ 40753 h 1931048"/>
                            <a:gd name="connsiteX9" fmla="*/ 8321910 w 8332839"/>
                            <a:gd name="connsiteY9" fmla="*/ 40753 h 1931048"/>
                            <a:gd name="connsiteX10" fmla="*/ 8332813 w 8332839"/>
                            <a:gd name="connsiteY10" fmla="*/ 51657 h 1931048"/>
                            <a:gd name="connsiteX11" fmla="*/ 8321910 w 8332839"/>
                            <a:gd name="connsiteY11" fmla="*/ 62561 h 1931048"/>
                            <a:gd name="connsiteX12" fmla="*/ 5370927 w 8332839"/>
                            <a:gd name="connsiteY12" fmla="*/ 62561 h 1931048"/>
                            <a:gd name="connsiteX13" fmla="*/ 4148184 w 8332839"/>
                            <a:gd name="connsiteY13" fmla="*/ 614507 h 1931048"/>
                            <a:gd name="connsiteX14" fmla="*/ 3157254 w 8332839"/>
                            <a:gd name="connsiteY14" fmla="*/ 1088819 h 1931048"/>
                            <a:gd name="connsiteX15" fmla="*/ 2547737 w 8332839"/>
                            <a:gd name="connsiteY15" fmla="*/ 584849 h 1931048"/>
                            <a:gd name="connsiteX16" fmla="*/ 1829836 w 8332839"/>
                            <a:gd name="connsiteY16" fmla="*/ 21781 h 1931048"/>
                            <a:gd name="connsiteX17" fmla="*/ 1050220 w 8332839"/>
                            <a:gd name="connsiteY17" fmla="*/ 865729 h 1931048"/>
                            <a:gd name="connsiteX18" fmla="*/ 11750 w 8332839"/>
                            <a:gd name="connsiteY18" fmla="*/ 1931022 h 193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2839" h="1931048">
                              <a:moveTo>
                                <a:pt x="10877" y="1931022"/>
                              </a:moveTo>
                              <a:cubicBezTo>
                                <a:pt x="4856" y="1931022"/>
                                <a:pt x="-26" y="1926137"/>
                                <a:pt x="-26" y="1920118"/>
                              </a:cubicBezTo>
                              <a:cubicBezTo>
                                <a:pt x="-26" y="1914099"/>
                                <a:pt x="4856" y="1909215"/>
                                <a:pt x="10877" y="1909215"/>
                              </a:cubicBezTo>
                              <a:cubicBezTo>
                                <a:pt x="471232" y="1869961"/>
                                <a:pt x="756256" y="1354215"/>
                                <a:pt x="1031029" y="855261"/>
                              </a:cubicBezTo>
                              <a:cubicBezTo>
                                <a:pt x="1273528" y="415405"/>
                                <a:pt x="1502288" y="-27"/>
                                <a:pt x="1829836" y="-27"/>
                              </a:cubicBezTo>
                              <a:cubicBezTo>
                                <a:pt x="2190095" y="-27"/>
                                <a:pt x="2381128" y="291321"/>
                                <a:pt x="2565837" y="573073"/>
                              </a:cubicBezTo>
                              <a:cubicBezTo>
                                <a:pt x="2732446" y="827130"/>
                                <a:pt x="2889895" y="1067011"/>
                                <a:pt x="3157254" y="1067011"/>
                              </a:cubicBezTo>
                              <a:cubicBezTo>
                                <a:pt x="3519912" y="1067011"/>
                                <a:pt x="3818674" y="838688"/>
                                <a:pt x="4134882" y="597061"/>
                              </a:cubicBezTo>
                              <a:cubicBezTo>
                                <a:pt x="4492742" y="323596"/>
                                <a:pt x="4863032" y="40753"/>
                                <a:pt x="5370927" y="40753"/>
                              </a:cubicBezTo>
                              <a:lnTo>
                                <a:pt x="8321910" y="40753"/>
                              </a:lnTo>
                              <a:cubicBezTo>
                                <a:pt x="8327928" y="40753"/>
                                <a:pt x="8332813" y="45636"/>
                                <a:pt x="8332813" y="51657"/>
                              </a:cubicBezTo>
                              <a:cubicBezTo>
                                <a:pt x="8332813" y="57678"/>
                                <a:pt x="8327928" y="62561"/>
                                <a:pt x="8321910" y="62561"/>
                              </a:cubicBezTo>
                              <a:lnTo>
                                <a:pt x="5370927" y="62561"/>
                              </a:lnTo>
                              <a:cubicBezTo>
                                <a:pt x="4870447" y="62561"/>
                                <a:pt x="4503209" y="343004"/>
                                <a:pt x="4148184" y="614507"/>
                              </a:cubicBezTo>
                              <a:cubicBezTo>
                                <a:pt x="3829578" y="858314"/>
                                <a:pt x="3527327" y="1088819"/>
                                <a:pt x="3157254" y="1088819"/>
                              </a:cubicBezTo>
                              <a:cubicBezTo>
                                <a:pt x="2878119" y="1088819"/>
                                <a:pt x="2717616" y="844139"/>
                                <a:pt x="2547737" y="584849"/>
                              </a:cubicBezTo>
                              <a:cubicBezTo>
                                <a:pt x="2366081" y="308112"/>
                                <a:pt x="2178319" y="21781"/>
                                <a:pt x="1829836" y="21781"/>
                              </a:cubicBezTo>
                              <a:cubicBezTo>
                                <a:pt x="1515154" y="21781"/>
                                <a:pt x="1289447" y="431761"/>
                                <a:pt x="1050220" y="865729"/>
                              </a:cubicBezTo>
                              <a:cubicBezTo>
                                <a:pt x="772611" y="1369699"/>
                                <a:pt x="485407" y="1890678"/>
                                <a:pt x="11750" y="1931022"/>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5" name="Freeform: Shape 303">
                          <a:extLst>
                            <a:ext uri="{FF2B5EF4-FFF2-40B4-BE49-F238E27FC236}">
                              <a16:creationId xmlns:a16="http://schemas.microsoft.com/office/drawing/2014/main" id="{C789971F-99F6-0618-D325-77A69BB61006}"/>
                            </a:ext>
                          </a:extLst>
                        </p:cNvPr>
                        <p:cNvSpPr/>
                        <p:nvPr/>
                      </p:nvSpPr>
                      <p:spPr>
                        <a:xfrm>
                          <a:off x="1194506" y="5481577"/>
                          <a:ext cx="81998" cy="82000"/>
                        </a:xfrm>
                        <a:custGeom>
                          <a:avLst/>
                          <a:gdLst>
                            <a:gd name="connsiteX0" fmla="*/ 38291 w 81998"/>
                            <a:gd name="connsiteY0" fmla="*/ 62 h 82000"/>
                            <a:gd name="connsiteX1" fmla="*/ 63 w 81998"/>
                            <a:gd name="connsiteY1" fmla="*/ 43656 h 82000"/>
                            <a:gd name="connsiteX2" fmla="*/ 43656 w 81998"/>
                            <a:gd name="connsiteY2" fmla="*/ 81884 h 82000"/>
                            <a:gd name="connsiteX3" fmla="*/ 81906 w 81998"/>
                            <a:gd name="connsiteY3" fmla="*/ 38662 h 82000"/>
                            <a:gd name="connsiteX4" fmla="*/ 38662 w 81998"/>
                            <a:gd name="connsiteY4" fmla="*/ 41 h 82000"/>
                            <a:gd name="connsiteX5" fmla="*/ 38291 w 81998"/>
                            <a:gd name="connsiteY5" fmla="*/ 62 h 8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98" h="82000">
                              <a:moveTo>
                                <a:pt x="38291" y="62"/>
                              </a:moveTo>
                              <a:cubicBezTo>
                                <a:pt x="15697" y="1545"/>
                                <a:pt x="-1418" y="21063"/>
                                <a:pt x="63" y="43656"/>
                              </a:cubicBezTo>
                              <a:cubicBezTo>
                                <a:pt x="1544" y="66248"/>
                                <a:pt x="21061" y="83367"/>
                                <a:pt x="43656" y="81884"/>
                              </a:cubicBezTo>
                              <a:cubicBezTo>
                                <a:pt x="66105" y="80401"/>
                                <a:pt x="83175" y="61123"/>
                                <a:pt x="81906" y="38662"/>
                              </a:cubicBezTo>
                              <a:cubicBezTo>
                                <a:pt x="80630" y="16047"/>
                                <a:pt x="61270" y="-1246"/>
                                <a:pt x="38662" y="41"/>
                              </a:cubicBezTo>
                              <a:cubicBezTo>
                                <a:pt x="38538" y="41"/>
                                <a:pt x="38416" y="62"/>
                                <a:pt x="38291" y="62"/>
                              </a:cubicBezTo>
                              <a:close/>
                            </a:path>
                          </a:pathLst>
                        </a:custGeom>
                        <a:solidFill>
                          <a:schemeClr val="accent5"/>
                        </a:solidFill>
                        <a:ln w="2179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23" name="Graphic 5">
                        <a:extLst>
                          <a:ext uri="{FF2B5EF4-FFF2-40B4-BE49-F238E27FC236}">
                            <a16:creationId xmlns:a16="http://schemas.microsoft.com/office/drawing/2014/main" id="{5893F01E-6FD5-71CD-870F-FAE895F4746E}"/>
                          </a:ext>
                        </a:extLst>
                      </p:cNvPr>
                      <p:cNvGrpSpPr/>
                      <p:nvPr/>
                    </p:nvGrpSpPr>
                    <p:grpSpPr>
                      <a:xfrm flipV="1">
                        <a:off x="1324337" y="4439584"/>
                        <a:ext cx="5020357" cy="1342347"/>
                        <a:chOff x="1323890" y="-113737"/>
                        <a:chExt cx="8049796" cy="2152360"/>
                      </a:xfrm>
                      <a:solidFill>
                        <a:schemeClr val="accent4"/>
                      </a:solidFill>
                    </p:grpSpPr>
                    <p:sp>
                      <p:nvSpPr>
                        <p:cNvPr id="32" name="Freeform: Shape 300">
                          <a:extLst>
                            <a:ext uri="{FF2B5EF4-FFF2-40B4-BE49-F238E27FC236}">
                              <a16:creationId xmlns:a16="http://schemas.microsoft.com/office/drawing/2014/main" id="{6F6C9F7B-6299-5C59-EB64-EE73B446BFE6}"/>
                            </a:ext>
                          </a:extLst>
                        </p:cNvPr>
                        <p:cNvSpPr/>
                        <p:nvPr/>
                      </p:nvSpPr>
                      <p:spPr>
                        <a:xfrm>
                          <a:off x="1351955" y="-84587"/>
                          <a:ext cx="8021731" cy="2123210"/>
                        </a:xfrm>
                        <a:custGeom>
                          <a:avLst/>
                          <a:gdLst>
                            <a:gd name="connsiteX0" fmla="*/ 8011295 w 8021731"/>
                            <a:gd name="connsiteY0" fmla="*/ 2122980 h 2123210"/>
                            <a:gd name="connsiteX1" fmla="*/ 5723295 w 8021731"/>
                            <a:gd name="connsiteY1" fmla="*/ 2122980 h 2123210"/>
                            <a:gd name="connsiteX2" fmla="*/ 5121284 w 8021731"/>
                            <a:gd name="connsiteY2" fmla="*/ 1868266 h 2123210"/>
                            <a:gd name="connsiteX3" fmla="*/ 4530125 w 8021731"/>
                            <a:gd name="connsiteY3" fmla="*/ 1616431 h 2123210"/>
                            <a:gd name="connsiteX4" fmla="*/ 3895554 w 8021731"/>
                            <a:gd name="connsiteY4" fmla="*/ 1913671 h 2123210"/>
                            <a:gd name="connsiteX5" fmla="*/ 3504401 w 8021731"/>
                            <a:gd name="connsiteY5" fmla="*/ 2122980 h 2123210"/>
                            <a:gd name="connsiteX6" fmla="*/ 2965071 w 8021731"/>
                            <a:gd name="connsiteY6" fmla="*/ 1691294 h 2123210"/>
                            <a:gd name="connsiteX7" fmla="*/ 2460736 w 8021731"/>
                            <a:gd name="connsiteY7" fmla="*/ 1278657 h 2123210"/>
                            <a:gd name="connsiteX8" fmla="*/ 2460736 w 8021731"/>
                            <a:gd name="connsiteY8" fmla="*/ 1278657 h 2123210"/>
                            <a:gd name="connsiteX9" fmla="*/ 2131822 w 8021731"/>
                            <a:gd name="connsiteY9" fmla="*/ 1503249 h 2123210"/>
                            <a:gd name="connsiteX10" fmla="*/ 1688841 w 8021731"/>
                            <a:gd name="connsiteY10" fmla="*/ 1785871 h 2123210"/>
                            <a:gd name="connsiteX11" fmla="*/ 1683082 w 8021731"/>
                            <a:gd name="connsiteY11" fmla="*/ 1785871 h 2123210"/>
                            <a:gd name="connsiteX12" fmla="*/ 1159921 w 8021731"/>
                            <a:gd name="connsiteY12" fmla="*/ 1157280 h 2123210"/>
                            <a:gd name="connsiteX13" fmla="*/ 11048 w 8021731"/>
                            <a:gd name="connsiteY13" fmla="*/ 21919 h 2123210"/>
                            <a:gd name="connsiteX14" fmla="*/ -27 w 8021731"/>
                            <a:gd name="connsiteY14" fmla="*/ 10844 h 2123210"/>
                            <a:gd name="connsiteX15" fmla="*/ 11048 w 8021731"/>
                            <a:gd name="connsiteY15" fmla="*/ -230 h 2123210"/>
                            <a:gd name="connsiteX16" fmla="*/ 1178304 w 8021731"/>
                            <a:gd name="connsiteY16" fmla="*/ 1146648 h 2123210"/>
                            <a:gd name="connsiteX17" fmla="*/ 1687733 w 8021731"/>
                            <a:gd name="connsiteY17" fmla="*/ 1763722 h 2123210"/>
                            <a:gd name="connsiteX18" fmla="*/ 2114767 w 8021731"/>
                            <a:gd name="connsiteY18" fmla="*/ 1488630 h 2123210"/>
                            <a:gd name="connsiteX19" fmla="*/ 2460515 w 8021731"/>
                            <a:gd name="connsiteY19" fmla="*/ 1256508 h 2123210"/>
                            <a:gd name="connsiteX20" fmla="*/ 2460515 w 8021731"/>
                            <a:gd name="connsiteY20" fmla="*/ 1256508 h 2123210"/>
                            <a:gd name="connsiteX21" fmla="*/ 2982568 w 8021731"/>
                            <a:gd name="connsiteY21" fmla="*/ 1677341 h 2123210"/>
                            <a:gd name="connsiteX22" fmla="*/ 3504179 w 8021731"/>
                            <a:gd name="connsiteY22" fmla="*/ 2100167 h 2123210"/>
                            <a:gd name="connsiteX23" fmla="*/ 3880713 w 8021731"/>
                            <a:gd name="connsiteY23" fmla="*/ 1895730 h 2123210"/>
                            <a:gd name="connsiteX24" fmla="*/ 4529460 w 8021731"/>
                            <a:gd name="connsiteY24" fmla="*/ 1593617 h 2123210"/>
                            <a:gd name="connsiteX25" fmla="*/ 5131472 w 8021731"/>
                            <a:gd name="connsiteY25" fmla="*/ 1848332 h 2123210"/>
                            <a:gd name="connsiteX26" fmla="*/ 5722631 w 8021731"/>
                            <a:gd name="connsiteY26" fmla="*/ 2100167 h 2123210"/>
                            <a:gd name="connsiteX27" fmla="*/ 8010630 w 8021731"/>
                            <a:gd name="connsiteY27" fmla="*/ 2100167 h 2123210"/>
                            <a:gd name="connsiteX28" fmla="*/ 8021705 w 8021731"/>
                            <a:gd name="connsiteY28" fmla="*/ 2111241 h 2123210"/>
                            <a:gd name="connsiteX29" fmla="*/ 8010630 w 8021731"/>
                            <a:gd name="connsiteY29" fmla="*/ 2122316 h 21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21731" h="2123210">
                              <a:moveTo>
                                <a:pt x="8011295" y="2122980"/>
                              </a:moveTo>
                              <a:lnTo>
                                <a:pt x="5723295" y="2122980"/>
                              </a:lnTo>
                              <a:cubicBezTo>
                                <a:pt x="5571131" y="2122980"/>
                                <a:pt x="5342553" y="1993408"/>
                                <a:pt x="5121284" y="1868266"/>
                              </a:cubicBezTo>
                              <a:cubicBezTo>
                                <a:pt x="4900014" y="1743124"/>
                                <a:pt x="4676309" y="1616431"/>
                                <a:pt x="4530125" y="1616431"/>
                              </a:cubicBezTo>
                              <a:cubicBezTo>
                                <a:pt x="4259463" y="1616431"/>
                                <a:pt x="4064994" y="1774353"/>
                                <a:pt x="3895554" y="1913671"/>
                              </a:cubicBezTo>
                              <a:cubicBezTo>
                                <a:pt x="3758008" y="2025967"/>
                                <a:pt x="3639289" y="2122980"/>
                                <a:pt x="3504401" y="2122980"/>
                              </a:cubicBezTo>
                              <a:cubicBezTo>
                                <a:pt x="3291548" y="2122980"/>
                                <a:pt x="3125651" y="1903483"/>
                                <a:pt x="2965071" y="1691294"/>
                              </a:cubicBezTo>
                              <a:cubicBezTo>
                                <a:pt x="2811578" y="1488409"/>
                                <a:pt x="2652769" y="1278657"/>
                                <a:pt x="2460736" y="1278657"/>
                              </a:cubicBezTo>
                              <a:lnTo>
                                <a:pt x="2460736" y="1278657"/>
                              </a:lnTo>
                              <a:cubicBezTo>
                                <a:pt x="2325848" y="1278657"/>
                                <a:pt x="2231493" y="1387852"/>
                                <a:pt x="2131822" y="1503249"/>
                              </a:cubicBezTo>
                              <a:cubicBezTo>
                                <a:pt x="2021077" y="1632378"/>
                                <a:pt x="1893498" y="1778561"/>
                                <a:pt x="1688841" y="1785871"/>
                              </a:cubicBezTo>
                              <a:lnTo>
                                <a:pt x="1683082" y="1785871"/>
                              </a:lnTo>
                              <a:cubicBezTo>
                                <a:pt x="1507440" y="1785871"/>
                                <a:pt x="1353947" y="1508121"/>
                                <a:pt x="1159921" y="1157280"/>
                              </a:cubicBezTo>
                              <a:cubicBezTo>
                                <a:pt x="887265" y="664021"/>
                                <a:pt x="547942" y="49827"/>
                                <a:pt x="11048" y="21919"/>
                              </a:cubicBezTo>
                              <a:cubicBezTo>
                                <a:pt x="4933" y="21919"/>
                                <a:pt x="-27" y="16958"/>
                                <a:pt x="-27" y="10844"/>
                              </a:cubicBezTo>
                              <a:cubicBezTo>
                                <a:pt x="-27" y="4731"/>
                                <a:pt x="4933" y="-230"/>
                                <a:pt x="11048" y="-230"/>
                              </a:cubicBezTo>
                              <a:cubicBezTo>
                                <a:pt x="560345" y="28785"/>
                                <a:pt x="902991" y="648516"/>
                                <a:pt x="1178304" y="1146648"/>
                              </a:cubicBezTo>
                              <a:cubicBezTo>
                                <a:pt x="1363028" y="1480878"/>
                                <a:pt x="1522280" y="1769924"/>
                                <a:pt x="1687733" y="1763722"/>
                              </a:cubicBezTo>
                              <a:cubicBezTo>
                                <a:pt x="1882867" y="1756856"/>
                                <a:pt x="2000700" y="1620639"/>
                                <a:pt x="2114767" y="1488630"/>
                              </a:cubicBezTo>
                              <a:cubicBezTo>
                                <a:pt x="2217982" y="1369247"/>
                                <a:pt x="2315438" y="1256508"/>
                                <a:pt x="2460515" y="1256508"/>
                              </a:cubicBezTo>
                              <a:lnTo>
                                <a:pt x="2460515" y="1256508"/>
                              </a:lnTo>
                              <a:cubicBezTo>
                                <a:pt x="2663622" y="1256508"/>
                                <a:pt x="2825753" y="1470690"/>
                                <a:pt x="2982568" y="1677341"/>
                              </a:cubicBezTo>
                              <a:cubicBezTo>
                                <a:pt x="3139384" y="1883991"/>
                                <a:pt x="3302401" y="2100167"/>
                                <a:pt x="3504179" y="2100167"/>
                              </a:cubicBezTo>
                              <a:cubicBezTo>
                                <a:pt x="3631093" y="2100167"/>
                                <a:pt x="3747819" y="2005368"/>
                                <a:pt x="3880713" y="1895730"/>
                              </a:cubicBezTo>
                              <a:cubicBezTo>
                                <a:pt x="4054362" y="1754198"/>
                                <a:pt x="4250825" y="1593617"/>
                                <a:pt x="4529460" y="1593617"/>
                              </a:cubicBezTo>
                              <a:cubicBezTo>
                                <a:pt x="4681403" y="1593617"/>
                                <a:pt x="4910203" y="1722968"/>
                                <a:pt x="5131472" y="1848332"/>
                              </a:cubicBezTo>
                              <a:cubicBezTo>
                                <a:pt x="5352741" y="1973695"/>
                                <a:pt x="5576447" y="2100167"/>
                                <a:pt x="5722631" y="2100167"/>
                              </a:cubicBezTo>
                              <a:lnTo>
                                <a:pt x="8010630" y="2100167"/>
                              </a:lnTo>
                              <a:cubicBezTo>
                                <a:pt x="8016744" y="2100167"/>
                                <a:pt x="8021705" y="2105128"/>
                                <a:pt x="8021705" y="2111241"/>
                              </a:cubicBezTo>
                              <a:cubicBezTo>
                                <a:pt x="8021705" y="2117354"/>
                                <a:pt x="8016744" y="2122316"/>
                                <a:pt x="8010630" y="2122316"/>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 name="Freeform: Shape 301">
                          <a:extLst>
                            <a:ext uri="{FF2B5EF4-FFF2-40B4-BE49-F238E27FC236}">
                              <a16:creationId xmlns:a16="http://schemas.microsoft.com/office/drawing/2014/main" id="{29407214-55AF-C02C-7822-75AE7450FB96}"/>
                            </a:ext>
                          </a:extLst>
                        </p:cNvPr>
                        <p:cNvSpPr/>
                        <p:nvPr/>
                      </p:nvSpPr>
                      <p:spPr>
                        <a:xfrm>
                          <a:off x="1323890" y="-113737"/>
                          <a:ext cx="83283" cy="83284"/>
                        </a:xfrm>
                        <a:custGeom>
                          <a:avLst/>
                          <a:gdLst>
                            <a:gd name="connsiteX0" fmla="*/ 38891 w 83283"/>
                            <a:gd name="connsiteY0" fmla="*/ 82964 h 83284"/>
                            <a:gd name="connsiteX1" fmla="*/ 64 w 83283"/>
                            <a:gd name="connsiteY1" fmla="*/ 38688 h 83284"/>
                            <a:gd name="connsiteX2" fmla="*/ 44340 w 83283"/>
                            <a:gd name="connsiteY2" fmla="*/ -139 h 83284"/>
                            <a:gd name="connsiteX3" fmla="*/ 83190 w 83283"/>
                            <a:gd name="connsiteY3" fmla="*/ 43760 h 83284"/>
                            <a:gd name="connsiteX4" fmla="*/ 39268 w 83283"/>
                            <a:gd name="connsiteY4" fmla="*/ 82986 h 83284"/>
                            <a:gd name="connsiteX5" fmla="*/ 38891 w 83283"/>
                            <a:gd name="connsiteY5" fmla="*/ 82964 h 8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3" h="83284">
                              <a:moveTo>
                                <a:pt x="38891" y="82964"/>
                              </a:moveTo>
                              <a:cubicBezTo>
                                <a:pt x="15943" y="81458"/>
                                <a:pt x="-1440" y="61635"/>
                                <a:pt x="64" y="38688"/>
                              </a:cubicBezTo>
                              <a:cubicBezTo>
                                <a:pt x="1568" y="15742"/>
                                <a:pt x="21391" y="-1645"/>
                                <a:pt x="44340" y="-139"/>
                              </a:cubicBezTo>
                              <a:cubicBezTo>
                                <a:pt x="67140" y="1367"/>
                                <a:pt x="84479" y="20947"/>
                                <a:pt x="83190" y="43760"/>
                              </a:cubicBezTo>
                              <a:cubicBezTo>
                                <a:pt x="81894" y="66729"/>
                                <a:pt x="62230" y="84293"/>
                                <a:pt x="39268" y="82986"/>
                              </a:cubicBezTo>
                              <a:cubicBezTo>
                                <a:pt x="39142" y="82986"/>
                                <a:pt x="39018" y="82964"/>
                                <a:pt x="38891" y="82964"/>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24" name="Graphic 5">
                        <a:extLst>
                          <a:ext uri="{FF2B5EF4-FFF2-40B4-BE49-F238E27FC236}">
                            <a16:creationId xmlns:a16="http://schemas.microsoft.com/office/drawing/2014/main" id="{6C06DF1D-B97B-596E-32D7-44E967C750C6}"/>
                          </a:ext>
                        </a:extLst>
                      </p:cNvPr>
                      <p:cNvGrpSpPr/>
                      <p:nvPr/>
                    </p:nvGrpSpPr>
                    <p:grpSpPr>
                      <a:xfrm flipV="1">
                        <a:off x="857404" y="4237703"/>
                        <a:ext cx="5487289" cy="511101"/>
                        <a:chOff x="575865" y="1322100"/>
                        <a:chExt cx="8798489" cy="819515"/>
                      </a:xfrm>
                      <a:solidFill>
                        <a:schemeClr val="accent4"/>
                      </a:solidFill>
                    </p:grpSpPr>
                    <p:sp>
                      <p:nvSpPr>
                        <p:cNvPr id="30" name="Freeform: Shape 298">
                          <a:extLst>
                            <a:ext uri="{FF2B5EF4-FFF2-40B4-BE49-F238E27FC236}">
                              <a16:creationId xmlns:a16="http://schemas.microsoft.com/office/drawing/2014/main" id="{620F9A01-9AA1-ACF0-7A83-88AFCE80648F}"/>
                            </a:ext>
                          </a:extLst>
                        </p:cNvPr>
                        <p:cNvSpPr/>
                        <p:nvPr/>
                      </p:nvSpPr>
                      <p:spPr>
                        <a:xfrm>
                          <a:off x="603759" y="1322100"/>
                          <a:ext cx="8770595" cy="819515"/>
                        </a:xfrm>
                        <a:custGeom>
                          <a:avLst/>
                          <a:gdLst>
                            <a:gd name="connsiteX0" fmla="*/ 4010950 w 8770595"/>
                            <a:gd name="connsiteY0" fmla="*/ 819286 h 819515"/>
                            <a:gd name="connsiteX1" fmla="*/ 3254116 w 8770595"/>
                            <a:gd name="connsiteY1" fmla="*/ 372538 h 819515"/>
                            <a:gd name="connsiteX2" fmla="*/ 2725418 w 8770595"/>
                            <a:gd name="connsiteY2" fmla="*/ 23470 h 819515"/>
                            <a:gd name="connsiteX3" fmla="*/ 2268703 w 8770595"/>
                            <a:gd name="connsiteY3" fmla="*/ 314951 h 819515"/>
                            <a:gd name="connsiteX4" fmla="*/ 1545536 w 8770595"/>
                            <a:gd name="connsiteY4" fmla="*/ 733125 h 819515"/>
                            <a:gd name="connsiteX5" fmla="*/ 985607 w 8770595"/>
                            <a:gd name="connsiteY5" fmla="*/ 484392 h 819515"/>
                            <a:gd name="connsiteX6" fmla="*/ 11048 w 8770595"/>
                            <a:gd name="connsiteY6" fmla="*/ 91467 h 819515"/>
                            <a:gd name="connsiteX7" fmla="*/ -27 w 8770595"/>
                            <a:gd name="connsiteY7" fmla="*/ 80393 h 819515"/>
                            <a:gd name="connsiteX8" fmla="*/ 11048 w 8770595"/>
                            <a:gd name="connsiteY8" fmla="*/ 69318 h 819515"/>
                            <a:gd name="connsiteX9" fmla="*/ 998675 w 8770595"/>
                            <a:gd name="connsiteY9" fmla="*/ 464900 h 819515"/>
                            <a:gd name="connsiteX10" fmla="*/ 1544872 w 8770595"/>
                            <a:gd name="connsiteY10" fmla="*/ 709869 h 819515"/>
                            <a:gd name="connsiteX11" fmla="*/ 2253642 w 8770595"/>
                            <a:gd name="connsiteY11" fmla="*/ 298340 h 819515"/>
                            <a:gd name="connsiteX12" fmla="*/ 2726303 w 8770595"/>
                            <a:gd name="connsiteY12" fmla="*/ -230 h 819515"/>
                            <a:gd name="connsiteX13" fmla="*/ 3271835 w 8770595"/>
                            <a:gd name="connsiteY13" fmla="*/ 356591 h 819515"/>
                            <a:gd name="connsiteX14" fmla="*/ 4010950 w 8770595"/>
                            <a:gd name="connsiteY14" fmla="*/ 797136 h 819515"/>
                            <a:gd name="connsiteX15" fmla="*/ 4642642 w 8770595"/>
                            <a:gd name="connsiteY15" fmla="*/ 539321 h 819515"/>
                            <a:gd name="connsiteX16" fmla="*/ 5215639 w 8770595"/>
                            <a:gd name="connsiteY16" fmla="*/ 298118 h 819515"/>
                            <a:gd name="connsiteX17" fmla="*/ 5677447 w 8770595"/>
                            <a:gd name="connsiteY17" fmla="*/ 462685 h 819515"/>
                            <a:gd name="connsiteX18" fmla="*/ 6328408 w 8770595"/>
                            <a:gd name="connsiteY18" fmla="*/ 670222 h 819515"/>
                            <a:gd name="connsiteX19" fmla="*/ 8759712 w 8770595"/>
                            <a:gd name="connsiteY19" fmla="*/ 701896 h 819515"/>
                            <a:gd name="connsiteX20" fmla="*/ 8770566 w 8770595"/>
                            <a:gd name="connsiteY20" fmla="*/ 713191 h 819515"/>
                            <a:gd name="connsiteX21" fmla="*/ 8760177 w 8770595"/>
                            <a:gd name="connsiteY21" fmla="*/ 724066 h 819515"/>
                            <a:gd name="connsiteX22" fmla="*/ 8759269 w 8770595"/>
                            <a:gd name="connsiteY22" fmla="*/ 724045 h 819515"/>
                            <a:gd name="connsiteX23" fmla="*/ 6328408 w 8770595"/>
                            <a:gd name="connsiteY23" fmla="*/ 692371 h 819515"/>
                            <a:gd name="connsiteX24" fmla="*/ 5665708 w 8770595"/>
                            <a:gd name="connsiteY24" fmla="*/ 481512 h 819515"/>
                            <a:gd name="connsiteX25" fmla="*/ 5215639 w 8770595"/>
                            <a:gd name="connsiteY25" fmla="*/ 320267 h 819515"/>
                            <a:gd name="connsiteX26" fmla="*/ 4655710 w 8770595"/>
                            <a:gd name="connsiteY26" fmla="*/ 557262 h 819515"/>
                            <a:gd name="connsiteX27" fmla="*/ 4010950 w 8770595"/>
                            <a:gd name="connsiteY27" fmla="*/ 819286 h 81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70595" h="819515">
                              <a:moveTo>
                                <a:pt x="4010950" y="819286"/>
                              </a:moveTo>
                              <a:cubicBezTo>
                                <a:pt x="3638624" y="819286"/>
                                <a:pt x="3435074" y="582069"/>
                                <a:pt x="3254116" y="372538"/>
                              </a:cubicBezTo>
                              <a:cubicBezTo>
                                <a:pt x="3099073" y="193131"/>
                                <a:pt x="2953775" y="23470"/>
                                <a:pt x="2725418" y="23470"/>
                              </a:cubicBezTo>
                              <a:cubicBezTo>
                                <a:pt x="2548225" y="23470"/>
                                <a:pt x="2418431" y="158579"/>
                                <a:pt x="2268703" y="314951"/>
                              </a:cubicBezTo>
                              <a:cubicBezTo>
                                <a:pt x="2089075" y="502554"/>
                                <a:pt x="1885524" y="715406"/>
                                <a:pt x="1545536" y="733125"/>
                              </a:cubicBezTo>
                              <a:cubicBezTo>
                                <a:pt x="1355940" y="743093"/>
                                <a:pt x="1184506" y="622380"/>
                                <a:pt x="985607" y="484392"/>
                              </a:cubicBezTo>
                              <a:cubicBezTo>
                                <a:pt x="729343" y="305870"/>
                                <a:pt x="438968" y="103427"/>
                                <a:pt x="11048" y="91467"/>
                              </a:cubicBezTo>
                              <a:cubicBezTo>
                                <a:pt x="4933" y="91467"/>
                                <a:pt x="-27" y="86505"/>
                                <a:pt x="-27" y="80393"/>
                              </a:cubicBezTo>
                              <a:cubicBezTo>
                                <a:pt x="-27" y="74280"/>
                                <a:pt x="4933" y="69318"/>
                                <a:pt x="11048" y="69318"/>
                              </a:cubicBezTo>
                              <a:cubicBezTo>
                                <a:pt x="446277" y="80171"/>
                                <a:pt x="739531" y="284828"/>
                                <a:pt x="998675" y="464900"/>
                              </a:cubicBezTo>
                              <a:cubicBezTo>
                                <a:pt x="1194252" y="601339"/>
                                <a:pt x="1363914" y="719172"/>
                                <a:pt x="1544872" y="709869"/>
                              </a:cubicBezTo>
                              <a:cubicBezTo>
                                <a:pt x="1877108" y="692371"/>
                                <a:pt x="2076450" y="483063"/>
                                <a:pt x="2253642" y="298340"/>
                              </a:cubicBezTo>
                              <a:cubicBezTo>
                                <a:pt x="2399605" y="145068"/>
                                <a:pt x="2538258" y="-230"/>
                                <a:pt x="2726303" y="-230"/>
                              </a:cubicBezTo>
                              <a:cubicBezTo>
                                <a:pt x="2964849" y="-230"/>
                                <a:pt x="3113912" y="173197"/>
                                <a:pt x="3271835" y="356591"/>
                              </a:cubicBezTo>
                              <a:cubicBezTo>
                                <a:pt x="3457223" y="572766"/>
                                <a:pt x="3648812" y="797136"/>
                                <a:pt x="4010950" y="797136"/>
                              </a:cubicBezTo>
                              <a:cubicBezTo>
                                <a:pt x="4292908" y="797136"/>
                                <a:pt x="4470765" y="666014"/>
                                <a:pt x="4642642" y="539321"/>
                              </a:cubicBezTo>
                              <a:cubicBezTo>
                                <a:pt x="4810975" y="415287"/>
                                <a:pt x="4970005" y="298118"/>
                                <a:pt x="5215639" y="298118"/>
                              </a:cubicBezTo>
                              <a:cubicBezTo>
                                <a:pt x="5413651" y="298118"/>
                                <a:pt x="5541673" y="378076"/>
                                <a:pt x="5677447" y="462685"/>
                              </a:cubicBezTo>
                              <a:cubicBezTo>
                                <a:pt x="5840907" y="564571"/>
                                <a:pt x="6009683" y="670222"/>
                                <a:pt x="6328408" y="670222"/>
                              </a:cubicBezTo>
                              <a:cubicBezTo>
                                <a:pt x="7321795" y="670222"/>
                                <a:pt x="8745537" y="701674"/>
                                <a:pt x="8759712" y="701896"/>
                              </a:cubicBezTo>
                              <a:cubicBezTo>
                                <a:pt x="8765737" y="702250"/>
                                <a:pt x="8770455" y="707167"/>
                                <a:pt x="8770566" y="713191"/>
                              </a:cubicBezTo>
                              <a:cubicBezTo>
                                <a:pt x="8770698" y="719061"/>
                                <a:pt x="8766047" y="723934"/>
                                <a:pt x="8760177" y="724066"/>
                              </a:cubicBezTo>
                              <a:cubicBezTo>
                                <a:pt x="8759868" y="724066"/>
                                <a:pt x="8759580" y="724066"/>
                                <a:pt x="8759269" y="724045"/>
                              </a:cubicBezTo>
                              <a:cubicBezTo>
                                <a:pt x="8744873" y="724045"/>
                                <a:pt x="7321573" y="692371"/>
                                <a:pt x="6328408" y="692371"/>
                              </a:cubicBezTo>
                              <a:cubicBezTo>
                                <a:pt x="6003703" y="692371"/>
                                <a:pt x="5824073" y="580297"/>
                                <a:pt x="5665708" y="481512"/>
                              </a:cubicBezTo>
                              <a:cubicBezTo>
                                <a:pt x="5532813" y="398453"/>
                                <a:pt x="5407449" y="320267"/>
                                <a:pt x="5215639" y="320267"/>
                              </a:cubicBezTo>
                              <a:cubicBezTo>
                                <a:pt x="4977315" y="320267"/>
                                <a:pt x="4821163" y="435442"/>
                                <a:pt x="4655710" y="557262"/>
                              </a:cubicBezTo>
                              <a:cubicBezTo>
                                <a:pt x="4480954" y="684840"/>
                                <a:pt x="4300217" y="819286"/>
                                <a:pt x="4010950" y="819286"/>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 name="Freeform: Shape 299">
                          <a:extLst>
                            <a:ext uri="{FF2B5EF4-FFF2-40B4-BE49-F238E27FC236}">
                              <a16:creationId xmlns:a16="http://schemas.microsoft.com/office/drawing/2014/main" id="{A048291B-1A32-E5D9-C9D7-66A4BAE23843}"/>
                            </a:ext>
                          </a:extLst>
                        </p:cNvPr>
                        <p:cNvSpPr/>
                        <p:nvPr/>
                      </p:nvSpPr>
                      <p:spPr>
                        <a:xfrm>
                          <a:off x="575865" y="1360424"/>
                          <a:ext cx="83281" cy="83288"/>
                        </a:xfrm>
                        <a:custGeom>
                          <a:avLst/>
                          <a:gdLst>
                            <a:gd name="connsiteX0" fmla="*/ 40493 w 83281"/>
                            <a:gd name="connsiteY0" fmla="*/ 83044 h 83288"/>
                            <a:gd name="connsiteX1" fmla="*/ -11 w 83281"/>
                            <a:gd name="connsiteY1" fmla="*/ 40296 h 83288"/>
                            <a:gd name="connsiteX2" fmla="*/ 42736 w 83281"/>
                            <a:gd name="connsiteY2" fmla="*/ -215 h 83288"/>
                            <a:gd name="connsiteX3" fmla="*/ 83240 w 83281"/>
                            <a:gd name="connsiteY3" fmla="*/ 42511 h 83288"/>
                            <a:gd name="connsiteX4" fmla="*/ 40522 w 83281"/>
                            <a:gd name="connsiteY4" fmla="*/ 83044 h 83288"/>
                            <a:gd name="connsiteX5" fmla="*/ 40493 w 83281"/>
                            <a:gd name="connsiteY5" fmla="*/ 83044 h 8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81" h="83288">
                              <a:moveTo>
                                <a:pt x="40493" y="83044"/>
                              </a:moveTo>
                              <a:cubicBezTo>
                                <a:pt x="17504" y="82424"/>
                                <a:pt x="-629" y="63287"/>
                                <a:pt x="-11" y="40296"/>
                              </a:cubicBezTo>
                              <a:cubicBezTo>
                                <a:pt x="609" y="17306"/>
                                <a:pt x="19748" y="-835"/>
                                <a:pt x="42736" y="-215"/>
                              </a:cubicBezTo>
                              <a:cubicBezTo>
                                <a:pt x="65714" y="406"/>
                                <a:pt x="83843" y="19542"/>
                                <a:pt x="83240" y="42511"/>
                              </a:cubicBezTo>
                              <a:cubicBezTo>
                                <a:pt x="82638" y="65502"/>
                                <a:pt x="63512" y="83642"/>
                                <a:pt x="40522" y="83044"/>
                              </a:cubicBezTo>
                              <a:cubicBezTo>
                                <a:pt x="40513" y="83044"/>
                                <a:pt x="40502" y="83044"/>
                                <a:pt x="40493" y="83044"/>
                              </a:cubicBezTo>
                              <a:close/>
                            </a:path>
                          </a:pathLst>
                        </a:custGeom>
                        <a:grpFill/>
                        <a:ln w="22145" cap="flat">
                          <a:no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cxnSp>
                    <p:nvCxnSpPr>
                      <p:cNvPr id="26" name="Straight Connector 25">
                        <a:extLst>
                          <a:ext uri="{FF2B5EF4-FFF2-40B4-BE49-F238E27FC236}">
                            <a16:creationId xmlns:a16="http://schemas.microsoft.com/office/drawing/2014/main" id="{8EEDFDA7-EC40-E2E2-15DD-A3CA22D96020}"/>
                          </a:ext>
                        </a:extLst>
                      </p:cNvPr>
                      <p:cNvCxnSpPr>
                        <a:cxnSpLocks/>
                      </p:cNvCxnSpPr>
                      <p:nvPr/>
                    </p:nvCxnSpPr>
                    <p:spPr>
                      <a:xfrm flipV="1">
                        <a:off x="3715510" y="2074335"/>
                        <a:ext cx="0" cy="596676"/>
                      </a:xfrm>
                      <a:prstGeom prst="line">
                        <a:avLst/>
                      </a:prstGeom>
                      <a:ln w="31750" cap="rnd">
                        <a:solidFill>
                          <a:schemeClr val="accent5"/>
                        </a:solidFill>
                        <a:round/>
                        <a:tailEnd type="none"/>
                      </a:ln>
                    </p:spPr>
                    <p:style>
                      <a:lnRef idx="1">
                        <a:schemeClr val="accent5"/>
                      </a:lnRef>
                      <a:fillRef idx="0">
                        <a:schemeClr val="accent5"/>
                      </a:fillRef>
                      <a:effectRef idx="0">
                        <a:schemeClr val="accent5"/>
                      </a:effectRef>
                      <a:fontRef idx="minor">
                        <a:schemeClr val="tx1"/>
                      </a:fontRef>
                    </p:style>
                  </p:cxnSp>
                  <p:sp>
                    <p:nvSpPr>
                      <p:cNvPr id="27" name="Freeform: Shape 289">
                        <a:extLst>
                          <a:ext uri="{FF2B5EF4-FFF2-40B4-BE49-F238E27FC236}">
                            <a16:creationId xmlns:a16="http://schemas.microsoft.com/office/drawing/2014/main" id="{5CD110FA-6243-37C7-ED0E-8950EA3EB75D}"/>
                          </a:ext>
                        </a:extLst>
                      </p:cNvPr>
                      <p:cNvSpPr/>
                      <p:nvPr/>
                    </p:nvSpPr>
                    <p:spPr>
                      <a:xfrm flipV="1">
                        <a:off x="1679601" y="2672689"/>
                        <a:ext cx="6190556" cy="1198443"/>
                      </a:xfrm>
                      <a:custGeom>
                        <a:avLst/>
                        <a:gdLst>
                          <a:gd name="connsiteX0" fmla="*/ 2547300 w 7762138"/>
                          <a:gd name="connsiteY0" fmla="*/ 1728455 h 1728481"/>
                          <a:gd name="connsiteX1" fmla="*/ 1794944 w 7762138"/>
                          <a:gd name="connsiteY1" fmla="*/ 790735 h 1728481"/>
                          <a:gd name="connsiteX2" fmla="*/ 1261098 w 7762138"/>
                          <a:gd name="connsiteY2" fmla="*/ 46229 h 1728481"/>
                          <a:gd name="connsiteX3" fmla="*/ 779371 w 7762138"/>
                          <a:gd name="connsiteY3" fmla="*/ 545184 h 1728481"/>
                          <a:gd name="connsiteX4" fmla="*/ 12404 w 7762138"/>
                          <a:gd name="connsiteY4" fmla="*/ 1244984 h 1728481"/>
                          <a:gd name="connsiteX5" fmla="*/ -9 w 7762138"/>
                          <a:gd name="connsiteY5" fmla="*/ 1234349 h 1728481"/>
                          <a:gd name="connsiteX6" fmla="*/ -26 w 7762138"/>
                          <a:gd name="connsiteY6" fmla="*/ 1234081 h 1728481"/>
                          <a:gd name="connsiteX7" fmla="*/ 10877 w 7762138"/>
                          <a:gd name="connsiteY7" fmla="*/ 1223177 h 1728481"/>
                          <a:gd name="connsiteX8" fmla="*/ 12404 w 7762138"/>
                          <a:gd name="connsiteY8" fmla="*/ 1223177 h 1728481"/>
                          <a:gd name="connsiteX9" fmla="*/ 761271 w 7762138"/>
                          <a:gd name="connsiteY9" fmla="*/ 533189 h 1728481"/>
                          <a:gd name="connsiteX10" fmla="*/ 1261098 w 7762138"/>
                          <a:gd name="connsiteY10" fmla="*/ 24422 h 1728481"/>
                          <a:gd name="connsiteX11" fmla="*/ 1815007 w 7762138"/>
                          <a:gd name="connsiteY11" fmla="*/ 781140 h 1728481"/>
                          <a:gd name="connsiteX12" fmla="*/ 2547300 w 7762138"/>
                          <a:gd name="connsiteY12" fmla="*/ 1706648 h 1728481"/>
                          <a:gd name="connsiteX13" fmla="*/ 3335639 w 7762138"/>
                          <a:gd name="connsiteY13" fmla="*/ 977407 h 1728481"/>
                          <a:gd name="connsiteX14" fmla="*/ 4501901 w 7762138"/>
                          <a:gd name="connsiteY14" fmla="*/ 6758 h 1728481"/>
                          <a:gd name="connsiteX15" fmla="*/ 7751209 w 7762138"/>
                          <a:gd name="connsiteY15" fmla="*/ 6758 h 1728481"/>
                          <a:gd name="connsiteX16" fmla="*/ 7762113 w 7762138"/>
                          <a:gd name="connsiteY16" fmla="*/ 17662 h 1728481"/>
                          <a:gd name="connsiteX17" fmla="*/ 7751209 w 7762138"/>
                          <a:gd name="connsiteY17" fmla="*/ 28565 h 1728481"/>
                          <a:gd name="connsiteX18" fmla="*/ 7751209 w 7762138"/>
                          <a:gd name="connsiteY18" fmla="*/ 28565 h 1728481"/>
                          <a:gd name="connsiteX19" fmla="*/ 4501901 w 7762138"/>
                          <a:gd name="connsiteY19" fmla="*/ 28565 h 1728481"/>
                          <a:gd name="connsiteX20" fmla="*/ 3353085 w 7762138"/>
                          <a:gd name="connsiteY20" fmla="*/ 989837 h 1728481"/>
                          <a:gd name="connsiteX21" fmla="*/ 2547300 w 7762138"/>
                          <a:gd name="connsiteY21" fmla="*/ 1728455 h 172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62138" h="1728481">
                            <a:moveTo>
                              <a:pt x="2547300" y="1728455"/>
                            </a:moveTo>
                            <a:cubicBezTo>
                              <a:pt x="2199908" y="1728455"/>
                              <a:pt x="1994046" y="1251308"/>
                              <a:pt x="1794944" y="790735"/>
                            </a:cubicBezTo>
                            <a:cubicBezTo>
                              <a:pt x="1629862" y="407361"/>
                              <a:pt x="1474157" y="46229"/>
                              <a:pt x="1261098" y="46229"/>
                            </a:cubicBezTo>
                            <a:cubicBezTo>
                              <a:pt x="1110626" y="46229"/>
                              <a:pt x="949688" y="288510"/>
                              <a:pt x="779371" y="545184"/>
                            </a:cubicBezTo>
                            <a:cubicBezTo>
                              <a:pt x="561297" y="872295"/>
                              <a:pt x="314873" y="1244984"/>
                              <a:pt x="12404" y="1244984"/>
                            </a:cubicBezTo>
                            <a:cubicBezTo>
                              <a:pt x="6040" y="1245475"/>
                              <a:pt x="482" y="1240714"/>
                              <a:pt x="-9" y="1234349"/>
                            </a:cubicBezTo>
                            <a:cubicBezTo>
                              <a:pt x="-15" y="1234259"/>
                              <a:pt x="-22" y="1234170"/>
                              <a:pt x="-26" y="1234081"/>
                            </a:cubicBezTo>
                            <a:cubicBezTo>
                              <a:pt x="89" y="1228107"/>
                              <a:pt x="4904" y="1223292"/>
                              <a:pt x="10877" y="1223177"/>
                            </a:cubicBezTo>
                            <a:lnTo>
                              <a:pt x="12404" y="1223177"/>
                            </a:lnTo>
                            <a:cubicBezTo>
                              <a:pt x="303315" y="1223177"/>
                              <a:pt x="546468" y="856594"/>
                              <a:pt x="761271" y="533189"/>
                            </a:cubicBezTo>
                            <a:cubicBezTo>
                              <a:pt x="942491" y="260160"/>
                              <a:pt x="1099069" y="24422"/>
                              <a:pt x="1261098" y="24422"/>
                            </a:cubicBezTo>
                            <a:cubicBezTo>
                              <a:pt x="1488549" y="24422"/>
                              <a:pt x="1647089" y="391877"/>
                              <a:pt x="1815007" y="781140"/>
                            </a:cubicBezTo>
                            <a:cubicBezTo>
                              <a:pt x="2011273" y="1236043"/>
                              <a:pt x="2214301" y="1706648"/>
                              <a:pt x="2547300" y="1706648"/>
                            </a:cubicBezTo>
                            <a:cubicBezTo>
                              <a:pt x="2836467" y="1706648"/>
                              <a:pt x="3078966" y="1352495"/>
                              <a:pt x="3335639" y="977407"/>
                            </a:cubicBezTo>
                            <a:cubicBezTo>
                              <a:pt x="3643996" y="527083"/>
                              <a:pt x="3993351" y="16353"/>
                              <a:pt x="4501901" y="6758"/>
                            </a:cubicBezTo>
                            <a:cubicBezTo>
                              <a:pt x="5305069" y="-8507"/>
                              <a:pt x="7727439" y="6758"/>
                              <a:pt x="7751209" y="6758"/>
                            </a:cubicBezTo>
                            <a:cubicBezTo>
                              <a:pt x="7757228" y="6758"/>
                              <a:pt x="7762113" y="11641"/>
                              <a:pt x="7762113" y="17662"/>
                            </a:cubicBezTo>
                            <a:cubicBezTo>
                              <a:pt x="7762113" y="23683"/>
                              <a:pt x="7757228" y="28565"/>
                              <a:pt x="7751209" y="28565"/>
                            </a:cubicBezTo>
                            <a:lnTo>
                              <a:pt x="7751209" y="28565"/>
                            </a:lnTo>
                            <a:cubicBezTo>
                              <a:pt x="7726785" y="28565"/>
                              <a:pt x="5304633" y="13300"/>
                              <a:pt x="4501901" y="28565"/>
                            </a:cubicBezTo>
                            <a:cubicBezTo>
                              <a:pt x="4004473" y="37943"/>
                              <a:pt x="3658389" y="543657"/>
                              <a:pt x="3353085" y="989837"/>
                            </a:cubicBezTo>
                            <a:cubicBezTo>
                              <a:pt x="3093577" y="1369723"/>
                              <a:pt x="2848025" y="1728455"/>
                              <a:pt x="2547300" y="1728455"/>
                            </a:cubicBezTo>
                            <a:close/>
                          </a:path>
                        </a:pathLst>
                      </a:custGeom>
                      <a:solidFill>
                        <a:schemeClr val="accent5"/>
                      </a:solidFill>
                      <a:ln w="34925" cap="flat">
                        <a:solidFill>
                          <a:schemeClr val="accent5"/>
                        </a:solid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 name="Freeform: Shape 290">
                        <a:extLst>
                          <a:ext uri="{FF2B5EF4-FFF2-40B4-BE49-F238E27FC236}">
                            <a16:creationId xmlns:a16="http://schemas.microsoft.com/office/drawing/2014/main" id="{B1BA7444-7709-6271-785B-CD4D42681F50}"/>
                          </a:ext>
                        </a:extLst>
                      </p:cNvPr>
                      <p:cNvSpPr/>
                      <p:nvPr/>
                    </p:nvSpPr>
                    <p:spPr>
                      <a:xfrm>
                        <a:off x="1093125" y="3256479"/>
                        <a:ext cx="6777033" cy="650162"/>
                      </a:xfrm>
                      <a:custGeom>
                        <a:avLst/>
                        <a:gdLst>
                          <a:gd name="connsiteX0" fmla="*/ 3514465 w 7958925"/>
                          <a:gd name="connsiteY0" fmla="*/ 1042260 h 1042490"/>
                          <a:gd name="connsiteX1" fmla="*/ 3115782 w 7958925"/>
                          <a:gd name="connsiteY1" fmla="*/ 734388 h 1042490"/>
                          <a:gd name="connsiteX2" fmla="*/ 2764054 w 7958925"/>
                          <a:gd name="connsiteY2" fmla="*/ 451545 h 1042490"/>
                          <a:gd name="connsiteX3" fmla="*/ 2416757 w 7958925"/>
                          <a:gd name="connsiteY3" fmla="*/ 642248 h 1042490"/>
                          <a:gd name="connsiteX4" fmla="*/ 1468776 w 7958925"/>
                          <a:gd name="connsiteY4" fmla="*/ 1032958 h 1042490"/>
                          <a:gd name="connsiteX5" fmla="*/ 801646 w 7958925"/>
                          <a:gd name="connsiteY5" fmla="*/ 575579 h 1042490"/>
                          <a:gd name="connsiteX6" fmla="*/ 9373 w 7958925"/>
                          <a:gd name="connsiteY6" fmla="*/ 21852 h 1042490"/>
                          <a:gd name="connsiteX7" fmla="*/ 71 w 7958925"/>
                          <a:gd name="connsiteY7" fmla="*/ 9449 h 1042490"/>
                          <a:gd name="connsiteX8" fmla="*/ 11610 w 7958925"/>
                          <a:gd name="connsiteY8" fmla="*/ -186 h 1042490"/>
                          <a:gd name="connsiteX9" fmla="*/ 12474 w 7958925"/>
                          <a:gd name="connsiteY9" fmla="*/ -75 h 1042490"/>
                          <a:gd name="connsiteX10" fmla="*/ 817593 w 7958925"/>
                          <a:gd name="connsiteY10" fmla="*/ 559632 h 1042490"/>
                          <a:gd name="connsiteX11" fmla="*/ 1468776 w 7958925"/>
                          <a:gd name="connsiteY11" fmla="*/ 1010144 h 1042490"/>
                          <a:gd name="connsiteX12" fmla="*/ 2403024 w 7958925"/>
                          <a:gd name="connsiteY12" fmla="*/ 624307 h 1042490"/>
                          <a:gd name="connsiteX13" fmla="*/ 2764054 w 7958925"/>
                          <a:gd name="connsiteY13" fmla="*/ 428731 h 1042490"/>
                          <a:gd name="connsiteX14" fmla="*/ 3133944 w 7958925"/>
                          <a:gd name="connsiteY14" fmla="*/ 721099 h 1042490"/>
                          <a:gd name="connsiteX15" fmla="*/ 3514465 w 7958925"/>
                          <a:gd name="connsiteY15" fmla="*/ 1019447 h 1042490"/>
                          <a:gd name="connsiteX16" fmla="*/ 4066863 w 7958925"/>
                          <a:gd name="connsiteY16" fmla="*/ 677022 h 1042490"/>
                          <a:gd name="connsiteX17" fmla="*/ 4573634 w 7958925"/>
                          <a:gd name="connsiteY17" fmla="*/ 368264 h 1042490"/>
                          <a:gd name="connsiteX18" fmla="*/ 4994466 w 7958925"/>
                          <a:gd name="connsiteY18" fmla="*/ 529731 h 1042490"/>
                          <a:gd name="connsiteX19" fmla="*/ 6013324 w 7958925"/>
                          <a:gd name="connsiteY19" fmla="*/ 820105 h 1042490"/>
                          <a:gd name="connsiteX20" fmla="*/ 7947825 w 7958925"/>
                          <a:gd name="connsiteY20" fmla="*/ 815454 h 1042490"/>
                          <a:gd name="connsiteX21" fmla="*/ 7947825 w 7958925"/>
                          <a:gd name="connsiteY21" fmla="*/ 815454 h 1042490"/>
                          <a:gd name="connsiteX22" fmla="*/ 7958900 w 7958925"/>
                          <a:gd name="connsiteY22" fmla="*/ 826528 h 1042490"/>
                          <a:gd name="connsiteX23" fmla="*/ 7947825 w 7958925"/>
                          <a:gd name="connsiteY23" fmla="*/ 837603 h 1042490"/>
                          <a:gd name="connsiteX24" fmla="*/ 6013324 w 7958925"/>
                          <a:gd name="connsiteY24" fmla="*/ 842254 h 1042490"/>
                          <a:gd name="connsiteX25" fmla="*/ 4984278 w 7958925"/>
                          <a:gd name="connsiteY25" fmla="*/ 549443 h 1042490"/>
                          <a:gd name="connsiteX26" fmla="*/ 4572084 w 7958925"/>
                          <a:gd name="connsiteY26" fmla="*/ 390413 h 1042490"/>
                          <a:gd name="connsiteX27" fmla="*/ 4083032 w 7958925"/>
                          <a:gd name="connsiteY27" fmla="*/ 692083 h 1042490"/>
                          <a:gd name="connsiteX28" fmla="*/ 3514465 w 7958925"/>
                          <a:gd name="connsiteY28" fmla="*/ 1042260 h 104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58925" h="1042490">
                            <a:moveTo>
                              <a:pt x="3514465" y="1042260"/>
                            </a:moveTo>
                            <a:cubicBezTo>
                              <a:pt x="3327527" y="1042260"/>
                              <a:pt x="3219882" y="885666"/>
                              <a:pt x="3115782" y="734388"/>
                            </a:cubicBezTo>
                            <a:cubicBezTo>
                              <a:pt x="3015889" y="588869"/>
                              <a:pt x="2921313" y="451545"/>
                              <a:pt x="2764054" y="451545"/>
                            </a:cubicBezTo>
                            <a:cubicBezTo>
                              <a:pt x="2653309" y="451545"/>
                              <a:pt x="2549208" y="535711"/>
                              <a:pt x="2416757" y="642248"/>
                            </a:cubicBezTo>
                            <a:cubicBezTo>
                              <a:pt x="2200582" y="816339"/>
                              <a:pt x="1931470" y="1032958"/>
                              <a:pt x="1468776" y="1032958"/>
                            </a:cubicBezTo>
                            <a:cubicBezTo>
                              <a:pt x="1237983" y="1032958"/>
                              <a:pt x="1025795" y="811467"/>
                              <a:pt x="801646" y="575579"/>
                            </a:cubicBezTo>
                            <a:cubicBezTo>
                              <a:pt x="561771" y="323966"/>
                              <a:pt x="314366" y="63936"/>
                              <a:pt x="9373" y="21852"/>
                            </a:cubicBezTo>
                            <a:cubicBezTo>
                              <a:pt x="3413" y="20944"/>
                              <a:pt x="-722" y="15430"/>
                              <a:pt x="71" y="9449"/>
                            </a:cubicBezTo>
                            <a:cubicBezTo>
                              <a:pt x="596" y="3601"/>
                              <a:pt x="5763" y="-717"/>
                              <a:pt x="11610" y="-186"/>
                            </a:cubicBezTo>
                            <a:cubicBezTo>
                              <a:pt x="11901" y="-164"/>
                              <a:pt x="12189" y="-120"/>
                              <a:pt x="12474" y="-75"/>
                            </a:cubicBezTo>
                            <a:cubicBezTo>
                              <a:pt x="324333" y="42451"/>
                              <a:pt x="575061" y="305361"/>
                              <a:pt x="817593" y="559632"/>
                            </a:cubicBezTo>
                            <a:cubicBezTo>
                              <a:pt x="1039084" y="791312"/>
                              <a:pt x="1247507" y="1010144"/>
                              <a:pt x="1468776" y="1010144"/>
                            </a:cubicBezTo>
                            <a:cubicBezTo>
                              <a:pt x="1923718" y="1010144"/>
                              <a:pt x="2189286" y="796184"/>
                              <a:pt x="2403024" y="624307"/>
                            </a:cubicBezTo>
                            <a:cubicBezTo>
                              <a:pt x="2538798" y="515113"/>
                              <a:pt x="2646664" y="428731"/>
                              <a:pt x="2764054" y="428731"/>
                            </a:cubicBezTo>
                            <a:cubicBezTo>
                              <a:pt x="2933052" y="428731"/>
                              <a:pt x="3035159" y="577351"/>
                              <a:pt x="3133944" y="721099"/>
                            </a:cubicBezTo>
                            <a:cubicBezTo>
                              <a:pt x="3232729" y="864846"/>
                              <a:pt x="3339266" y="1019447"/>
                              <a:pt x="3514465" y="1019447"/>
                            </a:cubicBezTo>
                            <a:cubicBezTo>
                              <a:pt x="3743265" y="1019447"/>
                              <a:pt x="3907833" y="845355"/>
                              <a:pt x="4066863" y="677022"/>
                            </a:cubicBezTo>
                            <a:cubicBezTo>
                              <a:pt x="4225894" y="508689"/>
                              <a:pt x="4372742" y="353424"/>
                              <a:pt x="4573634" y="368264"/>
                            </a:cubicBezTo>
                            <a:cubicBezTo>
                              <a:pt x="4709851" y="378674"/>
                              <a:pt x="4841860" y="448665"/>
                              <a:pt x="4994466" y="529731"/>
                            </a:cubicBezTo>
                            <a:cubicBezTo>
                              <a:pt x="5238106" y="659082"/>
                              <a:pt x="5541771" y="820105"/>
                              <a:pt x="6013324" y="820105"/>
                            </a:cubicBezTo>
                            <a:cubicBezTo>
                              <a:pt x="6371253" y="820105"/>
                              <a:pt x="7932099" y="815454"/>
                              <a:pt x="7947825" y="815454"/>
                            </a:cubicBezTo>
                            <a:lnTo>
                              <a:pt x="7947825" y="815454"/>
                            </a:lnTo>
                            <a:cubicBezTo>
                              <a:pt x="7953938" y="815454"/>
                              <a:pt x="7958900" y="820415"/>
                              <a:pt x="7958900" y="826528"/>
                            </a:cubicBezTo>
                            <a:cubicBezTo>
                              <a:pt x="7958900" y="832642"/>
                              <a:pt x="7953938" y="837603"/>
                              <a:pt x="7947825" y="837603"/>
                            </a:cubicBezTo>
                            <a:cubicBezTo>
                              <a:pt x="7932099" y="837603"/>
                              <a:pt x="6371253" y="842254"/>
                              <a:pt x="6013324" y="842254"/>
                            </a:cubicBezTo>
                            <a:cubicBezTo>
                              <a:pt x="5536454" y="842254"/>
                              <a:pt x="5230355" y="679902"/>
                              <a:pt x="4984278" y="549443"/>
                            </a:cubicBezTo>
                            <a:cubicBezTo>
                              <a:pt x="4833665" y="469486"/>
                              <a:pt x="4703650" y="400380"/>
                              <a:pt x="4572084" y="390413"/>
                            </a:cubicBezTo>
                            <a:cubicBezTo>
                              <a:pt x="4382044" y="375795"/>
                              <a:pt x="4236747" y="529509"/>
                              <a:pt x="4083032" y="692083"/>
                            </a:cubicBezTo>
                            <a:cubicBezTo>
                              <a:pt x="3920679" y="864625"/>
                              <a:pt x="3753011" y="1042260"/>
                              <a:pt x="3514465" y="1042260"/>
                            </a:cubicBezTo>
                            <a:close/>
                          </a:path>
                        </a:pathLst>
                      </a:custGeom>
                      <a:solidFill>
                        <a:schemeClr val="accent5"/>
                      </a:solidFill>
                      <a:ln w="34925" cap="flat">
                        <a:solidFill>
                          <a:schemeClr val="accent5"/>
                        </a:solidFill>
                        <a:prstDash val="solid"/>
                        <a:miter/>
                      </a:ln>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 name="Freeform: Shape 291">
                        <a:extLst>
                          <a:ext uri="{FF2B5EF4-FFF2-40B4-BE49-F238E27FC236}">
                            <a16:creationId xmlns:a16="http://schemas.microsoft.com/office/drawing/2014/main" id="{032EA521-E064-DF42-4C9B-7982F0FCE792}"/>
                          </a:ext>
                        </a:extLst>
                      </p:cNvPr>
                      <p:cNvSpPr/>
                      <p:nvPr/>
                    </p:nvSpPr>
                    <p:spPr>
                      <a:xfrm flipV="1">
                        <a:off x="710689" y="4510994"/>
                        <a:ext cx="5469893" cy="1021459"/>
                      </a:xfrm>
                      <a:custGeom>
                        <a:avLst/>
                        <a:gdLst>
                          <a:gd name="connsiteX0" fmla="*/ 8629957 w 8641279"/>
                          <a:gd name="connsiteY0" fmla="*/ 1342226 h 1342457"/>
                          <a:gd name="connsiteX1" fmla="*/ 6847621 w 8641279"/>
                          <a:gd name="connsiteY1" fmla="*/ 1342226 h 1342457"/>
                          <a:gd name="connsiteX2" fmla="*/ 5868632 w 8641279"/>
                          <a:gd name="connsiteY2" fmla="*/ 1003344 h 1342457"/>
                          <a:gd name="connsiteX3" fmla="*/ 5389990 w 8641279"/>
                          <a:gd name="connsiteY3" fmla="*/ 795143 h 1342457"/>
                          <a:gd name="connsiteX4" fmla="*/ 4797281 w 8641279"/>
                          <a:gd name="connsiteY4" fmla="*/ 1074886 h 1342457"/>
                          <a:gd name="connsiteX5" fmla="*/ 4239124 w 8641279"/>
                          <a:gd name="connsiteY5" fmla="*/ 1342226 h 1342457"/>
                          <a:gd name="connsiteX6" fmla="*/ 3572880 w 8641279"/>
                          <a:gd name="connsiteY6" fmla="*/ 717179 h 1342457"/>
                          <a:gd name="connsiteX7" fmla="*/ 2798991 w 8641279"/>
                          <a:gd name="connsiteY7" fmla="*/ 20812 h 1342457"/>
                          <a:gd name="connsiteX8" fmla="*/ 2042157 w 8641279"/>
                          <a:gd name="connsiteY8" fmla="*/ 678418 h 1342457"/>
                          <a:gd name="connsiteX9" fmla="*/ 1306807 w 8641279"/>
                          <a:gd name="connsiteY9" fmla="*/ 1320741 h 1342457"/>
                          <a:gd name="connsiteX10" fmla="*/ 549530 w 8641279"/>
                          <a:gd name="connsiteY10" fmla="*/ 833461 h 1342457"/>
                          <a:gd name="connsiteX11" fmla="*/ 10200 w 8641279"/>
                          <a:gd name="connsiteY11" fmla="*/ 428576 h 1342457"/>
                          <a:gd name="connsiteX12" fmla="*/ -8 w 8641279"/>
                          <a:gd name="connsiteY12" fmla="*/ 417125 h 1342457"/>
                          <a:gd name="connsiteX13" fmla="*/ 12 w 8641279"/>
                          <a:gd name="connsiteY13" fmla="*/ 416837 h 1342457"/>
                          <a:gd name="connsiteX14" fmla="*/ 11711 w 8641279"/>
                          <a:gd name="connsiteY14" fmla="*/ 406427 h 1342457"/>
                          <a:gd name="connsiteX15" fmla="*/ 11751 w 8641279"/>
                          <a:gd name="connsiteY15" fmla="*/ 406427 h 1342457"/>
                          <a:gd name="connsiteX16" fmla="*/ 567028 w 8641279"/>
                          <a:gd name="connsiteY16" fmla="*/ 819729 h 1342457"/>
                          <a:gd name="connsiteX17" fmla="*/ 1306807 w 8641279"/>
                          <a:gd name="connsiteY17" fmla="*/ 1299699 h 1342457"/>
                          <a:gd name="connsiteX18" fmla="*/ 2023994 w 8641279"/>
                          <a:gd name="connsiteY18" fmla="*/ 666900 h 1342457"/>
                          <a:gd name="connsiteX19" fmla="*/ 2799212 w 8641279"/>
                          <a:gd name="connsiteY19" fmla="*/ -230 h 1342457"/>
                          <a:gd name="connsiteX20" fmla="*/ 3591706 w 8641279"/>
                          <a:gd name="connsiteY20" fmla="*/ 707211 h 1342457"/>
                          <a:gd name="connsiteX21" fmla="*/ 4239345 w 8641279"/>
                          <a:gd name="connsiteY21" fmla="*/ 1322070 h 1342457"/>
                          <a:gd name="connsiteX22" fmla="*/ 4784434 w 8641279"/>
                          <a:gd name="connsiteY22" fmla="*/ 1058939 h 1342457"/>
                          <a:gd name="connsiteX23" fmla="*/ 5390211 w 8641279"/>
                          <a:gd name="connsiteY23" fmla="*/ 774987 h 1342457"/>
                          <a:gd name="connsiteX24" fmla="*/ 5882364 w 8641279"/>
                          <a:gd name="connsiteY24" fmla="*/ 987840 h 1342457"/>
                          <a:gd name="connsiteX25" fmla="*/ 6847842 w 8641279"/>
                          <a:gd name="connsiteY25" fmla="*/ 1322070 h 1342457"/>
                          <a:gd name="connsiteX26" fmla="*/ 8630178 w 8641279"/>
                          <a:gd name="connsiteY26" fmla="*/ 1322070 h 1342457"/>
                          <a:gd name="connsiteX27" fmla="*/ 8641253 w 8641279"/>
                          <a:gd name="connsiteY27" fmla="*/ 1333144 h 1342457"/>
                          <a:gd name="connsiteX28" fmla="*/ 8629957 w 8641279"/>
                          <a:gd name="connsiteY28" fmla="*/ 1342226 h 134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41279" h="1342457">
                            <a:moveTo>
                              <a:pt x="8629957" y="1342226"/>
                            </a:moveTo>
                            <a:lnTo>
                              <a:pt x="6847621" y="1342226"/>
                            </a:lnTo>
                            <a:cubicBezTo>
                              <a:pt x="6316043" y="1342226"/>
                              <a:pt x="6068416" y="1154401"/>
                              <a:pt x="5868632" y="1003344"/>
                            </a:cubicBezTo>
                            <a:cubicBezTo>
                              <a:pt x="5720897" y="892599"/>
                              <a:pt x="5593319" y="795143"/>
                              <a:pt x="5389990" y="795143"/>
                            </a:cubicBezTo>
                            <a:cubicBezTo>
                              <a:pt x="5174701" y="795143"/>
                              <a:pt x="4982890" y="937340"/>
                              <a:pt x="4797281" y="1074886"/>
                            </a:cubicBezTo>
                            <a:cubicBezTo>
                              <a:pt x="4611671" y="1212432"/>
                              <a:pt x="4436472" y="1342226"/>
                              <a:pt x="4239124" y="1342226"/>
                            </a:cubicBezTo>
                            <a:cubicBezTo>
                              <a:pt x="3975993" y="1342226"/>
                              <a:pt x="3779973" y="1038562"/>
                              <a:pt x="3572880" y="717179"/>
                            </a:cubicBezTo>
                            <a:cubicBezTo>
                              <a:pt x="3351610" y="375197"/>
                              <a:pt x="3123032" y="20812"/>
                              <a:pt x="2798991" y="20812"/>
                            </a:cubicBezTo>
                            <a:cubicBezTo>
                              <a:pt x="2494441" y="20812"/>
                              <a:pt x="2264533" y="355263"/>
                              <a:pt x="2042157" y="678418"/>
                            </a:cubicBezTo>
                            <a:cubicBezTo>
                              <a:pt x="1824874" y="994264"/>
                              <a:pt x="1600283" y="1320741"/>
                              <a:pt x="1306807" y="1320741"/>
                            </a:cubicBezTo>
                            <a:cubicBezTo>
                              <a:pt x="928279" y="1320741"/>
                              <a:pt x="735804" y="1072450"/>
                              <a:pt x="549530" y="833461"/>
                            </a:cubicBezTo>
                            <a:cubicBezTo>
                              <a:pt x="394487" y="634120"/>
                              <a:pt x="249632" y="446739"/>
                              <a:pt x="10200" y="428576"/>
                            </a:cubicBezTo>
                            <a:cubicBezTo>
                              <a:pt x="4215" y="428222"/>
                              <a:pt x="-354" y="423105"/>
                              <a:pt x="-8" y="417125"/>
                            </a:cubicBezTo>
                            <a:cubicBezTo>
                              <a:pt x="-2" y="417014"/>
                              <a:pt x="5" y="416926"/>
                              <a:pt x="12" y="416837"/>
                            </a:cubicBezTo>
                            <a:cubicBezTo>
                              <a:pt x="366" y="410724"/>
                              <a:pt x="5604" y="406073"/>
                              <a:pt x="11711" y="406427"/>
                            </a:cubicBezTo>
                            <a:cubicBezTo>
                              <a:pt x="11724" y="406427"/>
                              <a:pt x="11737" y="406427"/>
                              <a:pt x="11751" y="406427"/>
                            </a:cubicBezTo>
                            <a:cubicBezTo>
                              <a:pt x="260928" y="425475"/>
                              <a:pt x="410434" y="617065"/>
                              <a:pt x="567028" y="819729"/>
                            </a:cubicBezTo>
                            <a:cubicBezTo>
                              <a:pt x="749979" y="1055838"/>
                              <a:pt x="939133" y="1299699"/>
                              <a:pt x="1306807" y="1299699"/>
                            </a:cubicBezTo>
                            <a:cubicBezTo>
                              <a:pt x="1588765" y="1299699"/>
                              <a:pt x="1800067" y="992270"/>
                              <a:pt x="2023994" y="666900"/>
                            </a:cubicBezTo>
                            <a:cubicBezTo>
                              <a:pt x="2247922" y="341531"/>
                              <a:pt x="2482702" y="-230"/>
                              <a:pt x="2799212" y="-230"/>
                            </a:cubicBezTo>
                            <a:cubicBezTo>
                              <a:pt x="3135435" y="-230"/>
                              <a:pt x="3367336" y="359471"/>
                              <a:pt x="3591706" y="707211"/>
                            </a:cubicBezTo>
                            <a:cubicBezTo>
                              <a:pt x="3795478" y="1023279"/>
                              <a:pt x="3988175" y="1322070"/>
                              <a:pt x="4239345" y="1322070"/>
                            </a:cubicBezTo>
                            <a:cubicBezTo>
                              <a:pt x="4429385" y="1322070"/>
                              <a:pt x="4601926" y="1194270"/>
                              <a:pt x="4784434" y="1058939"/>
                            </a:cubicBezTo>
                            <a:cubicBezTo>
                              <a:pt x="4972923" y="919400"/>
                              <a:pt x="5167613" y="774987"/>
                              <a:pt x="5390211" y="774987"/>
                            </a:cubicBezTo>
                            <a:cubicBezTo>
                              <a:pt x="5600849" y="774987"/>
                              <a:pt x="5731307" y="873551"/>
                              <a:pt x="5882364" y="987840"/>
                            </a:cubicBezTo>
                            <a:cubicBezTo>
                              <a:pt x="6089458" y="1144434"/>
                              <a:pt x="6324238" y="1322070"/>
                              <a:pt x="6847842" y="1322070"/>
                            </a:cubicBezTo>
                            <a:lnTo>
                              <a:pt x="8630178" y="1322070"/>
                            </a:lnTo>
                            <a:cubicBezTo>
                              <a:pt x="8636291" y="1322070"/>
                              <a:pt x="8641253" y="1327031"/>
                              <a:pt x="8641253" y="1333144"/>
                            </a:cubicBezTo>
                            <a:cubicBezTo>
                              <a:pt x="8640190" y="1338504"/>
                              <a:pt x="8635428" y="1342336"/>
                              <a:pt x="8629957" y="1342226"/>
                            </a:cubicBezTo>
                            <a:close/>
                          </a:path>
                        </a:pathLst>
                      </a:custGeom>
                      <a:solidFill>
                        <a:schemeClr val="accent4"/>
                      </a:solidFill>
                      <a:ln w="34925" cap="flat">
                        <a:solidFill>
                          <a:schemeClr val="accent4"/>
                        </a:solid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
                <p:nvSpPr>
                  <p:cNvPr id="18" name="Freeform: Shape 165">
                    <a:extLst>
                      <a:ext uri="{FF2B5EF4-FFF2-40B4-BE49-F238E27FC236}">
                        <a16:creationId xmlns:a16="http://schemas.microsoft.com/office/drawing/2014/main" id="{F3DF5CA8-7B95-A506-683A-2C1122D54028}"/>
                      </a:ext>
                    </a:extLst>
                  </p:cNvPr>
                  <p:cNvSpPr/>
                  <p:nvPr/>
                </p:nvSpPr>
                <p:spPr>
                  <a:xfrm flipV="1">
                    <a:off x="1416012" y="3320776"/>
                    <a:ext cx="6449687" cy="634871"/>
                  </a:xfrm>
                  <a:custGeom>
                    <a:avLst/>
                    <a:gdLst>
                      <a:gd name="connsiteX0" fmla="*/ 1891559 w 8086205"/>
                      <a:gd name="connsiteY0" fmla="*/ 1017945 h 1017971"/>
                      <a:gd name="connsiteX1" fmla="*/ 1049356 w 8086205"/>
                      <a:gd name="connsiteY1" fmla="*/ 563696 h 1017971"/>
                      <a:gd name="connsiteX2" fmla="*/ 10668 w 8086205"/>
                      <a:gd name="connsiteY2" fmla="*/ 21999 h 1017971"/>
                      <a:gd name="connsiteX3" fmla="*/ -24 w 8086205"/>
                      <a:gd name="connsiteY3" fmla="*/ 10888 h 1017971"/>
                      <a:gd name="connsiteX4" fmla="*/ -18 w 8086205"/>
                      <a:gd name="connsiteY4" fmla="*/ 10659 h 1017971"/>
                      <a:gd name="connsiteX5" fmla="*/ 11322 w 8086205"/>
                      <a:gd name="connsiteY5" fmla="*/ 191 h 1017971"/>
                      <a:gd name="connsiteX6" fmla="*/ 1063531 w 8086205"/>
                      <a:gd name="connsiteY6" fmla="*/ 546686 h 1017971"/>
                      <a:gd name="connsiteX7" fmla="*/ 1891559 w 8086205"/>
                      <a:gd name="connsiteY7" fmla="*/ 996137 h 1017971"/>
                      <a:gd name="connsiteX8" fmla="*/ 2592887 w 8086205"/>
                      <a:gd name="connsiteY8" fmla="*/ 610582 h 1017971"/>
                      <a:gd name="connsiteX9" fmla="*/ 3991179 w 8086205"/>
                      <a:gd name="connsiteY9" fmla="*/ -27 h 1017971"/>
                      <a:gd name="connsiteX10" fmla="*/ 8075276 w 8086205"/>
                      <a:gd name="connsiteY10" fmla="*/ -27 h 1017971"/>
                      <a:gd name="connsiteX11" fmla="*/ 8086180 w 8086205"/>
                      <a:gd name="connsiteY11" fmla="*/ 10877 h 1017971"/>
                      <a:gd name="connsiteX12" fmla="*/ 8075276 w 8086205"/>
                      <a:gd name="connsiteY12" fmla="*/ 21781 h 1017971"/>
                      <a:gd name="connsiteX13" fmla="*/ 3991179 w 8086205"/>
                      <a:gd name="connsiteY13" fmla="*/ 21781 h 1017971"/>
                      <a:gd name="connsiteX14" fmla="*/ 2608370 w 8086205"/>
                      <a:gd name="connsiteY14" fmla="*/ 625629 h 1017971"/>
                      <a:gd name="connsiteX15" fmla="*/ 1891559 w 8086205"/>
                      <a:gd name="connsiteY15" fmla="*/ 1017945 h 101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6205" h="1017971">
                        <a:moveTo>
                          <a:pt x="1891559" y="1017945"/>
                        </a:moveTo>
                        <a:cubicBezTo>
                          <a:pt x="1574479" y="1017945"/>
                          <a:pt x="1319332" y="797471"/>
                          <a:pt x="1049356" y="563696"/>
                        </a:cubicBezTo>
                        <a:cubicBezTo>
                          <a:pt x="750594" y="304623"/>
                          <a:pt x="442673" y="36610"/>
                          <a:pt x="10668" y="21999"/>
                        </a:cubicBezTo>
                        <a:cubicBezTo>
                          <a:pt x="4647" y="21883"/>
                          <a:pt x="-140" y="16909"/>
                          <a:pt x="-24" y="10888"/>
                        </a:cubicBezTo>
                        <a:cubicBezTo>
                          <a:pt x="-22" y="10812"/>
                          <a:pt x="-20" y="10735"/>
                          <a:pt x="-18" y="10659"/>
                        </a:cubicBezTo>
                        <a:cubicBezTo>
                          <a:pt x="438" y="4738"/>
                          <a:pt x="5384" y="174"/>
                          <a:pt x="11322" y="191"/>
                        </a:cubicBezTo>
                        <a:cubicBezTo>
                          <a:pt x="450088" y="15675"/>
                          <a:pt x="761934" y="285651"/>
                          <a:pt x="1063531" y="546686"/>
                        </a:cubicBezTo>
                        <a:cubicBezTo>
                          <a:pt x="1330454" y="778063"/>
                          <a:pt x="1582548" y="996137"/>
                          <a:pt x="1891559" y="996137"/>
                        </a:cubicBezTo>
                        <a:cubicBezTo>
                          <a:pt x="2211038" y="996137"/>
                          <a:pt x="2387897" y="817534"/>
                          <a:pt x="2592887" y="610582"/>
                        </a:cubicBezTo>
                        <a:cubicBezTo>
                          <a:pt x="2876383" y="324468"/>
                          <a:pt x="3197389" y="-27"/>
                          <a:pt x="3991179" y="-27"/>
                        </a:cubicBezTo>
                        <a:lnTo>
                          <a:pt x="8075276" y="-27"/>
                        </a:lnTo>
                        <a:cubicBezTo>
                          <a:pt x="8081295" y="-27"/>
                          <a:pt x="8086180" y="4856"/>
                          <a:pt x="8086180" y="10877"/>
                        </a:cubicBezTo>
                        <a:cubicBezTo>
                          <a:pt x="8086180" y="16898"/>
                          <a:pt x="8081295" y="21781"/>
                          <a:pt x="8075276" y="21781"/>
                        </a:cubicBezTo>
                        <a:lnTo>
                          <a:pt x="3991179" y="21781"/>
                        </a:lnTo>
                        <a:cubicBezTo>
                          <a:pt x="3206112" y="21781"/>
                          <a:pt x="2888595" y="342568"/>
                          <a:pt x="2608370" y="625629"/>
                        </a:cubicBezTo>
                        <a:cubicBezTo>
                          <a:pt x="2400109" y="835634"/>
                          <a:pt x="2220197" y="1017945"/>
                          <a:pt x="1891559" y="1017945"/>
                        </a:cubicBezTo>
                        <a:close/>
                      </a:path>
                    </a:pathLst>
                  </a:custGeom>
                  <a:solidFill>
                    <a:schemeClr val="accent5"/>
                  </a:solidFill>
                  <a:ln w="34925" cap="flat">
                    <a:solidFill>
                      <a:schemeClr val="accent5"/>
                    </a:solidFill>
                    <a:prstDash val="solid"/>
                    <a:miter/>
                  </a:ln>
                </p:spPr>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6" name="Oval 15">
                  <a:extLst>
                    <a:ext uri="{FF2B5EF4-FFF2-40B4-BE49-F238E27FC236}">
                      <a16:creationId xmlns:a16="http://schemas.microsoft.com/office/drawing/2014/main" id="{D8B89F78-99C3-BE7B-8815-13540D02F79A}"/>
                    </a:ext>
                  </a:extLst>
                </p:cNvPr>
                <p:cNvSpPr/>
                <p:nvPr/>
              </p:nvSpPr>
              <p:spPr>
                <a:xfrm>
                  <a:off x="1568389" y="2960028"/>
                  <a:ext cx="134432" cy="1344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grpSp>
          <p:sp>
            <p:nvSpPr>
              <p:cNvPr id="13" name="Oval 12">
                <a:extLst>
                  <a:ext uri="{FF2B5EF4-FFF2-40B4-BE49-F238E27FC236}">
                    <a16:creationId xmlns:a16="http://schemas.microsoft.com/office/drawing/2014/main" id="{802B638E-C734-65CB-C32A-58C60517016C}"/>
                  </a:ext>
                </a:extLst>
              </p:cNvPr>
              <p:cNvSpPr/>
              <p:nvPr/>
            </p:nvSpPr>
            <p:spPr>
              <a:xfrm>
                <a:off x="981678" y="3220429"/>
                <a:ext cx="134432" cy="1344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sp>
            <p:nvSpPr>
              <p:cNvPr id="14" name="Oval 13">
                <a:extLst>
                  <a:ext uri="{FF2B5EF4-FFF2-40B4-BE49-F238E27FC236}">
                    <a16:creationId xmlns:a16="http://schemas.microsoft.com/office/drawing/2014/main" id="{34AAE8DC-ECC9-180E-5FD3-A8C02740B787}"/>
                  </a:ext>
                </a:extLst>
              </p:cNvPr>
              <p:cNvSpPr/>
              <p:nvPr/>
            </p:nvSpPr>
            <p:spPr>
              <a:xfrm>
                <a:off x="1333046" y="3932800"/>
                <a:ext cx="134432" cy="1344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59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grpSp>
      </p:grpSp>
      <p:grpSp>
        <p:nvGrpSpPr>
          <p:cNvPr id="287" name="Group 286">
            <a:extLst>
              <a:ext uri="{FF2B5EF4-FFF2-40B4-BE49-F238E27FC236}">
                <a16:creationId xmlns:a16="http://schemas.microsoft.com/office/drawing/2014/main" id="{4FE5329F-3591-648E-66EA-9A32FDC779CB}"/>
              </a:ext>
            </a:extLst>
          </p:cNvPr>
          <p:cNvGrpSpPr/>
          <p:nvPr/>
        </p:nvGrpSpPr>
        <p:grpSpPr>
          <a:xfrm>
            <a:off x="800722" y="1847392"/>
            <a:ext cx="8236839" cy="3524261"/>
            <a:chOff x="-4128490" y="1694540"/>
            <a:chExt cx="12545530" cy="3525179"/>
          </a:xfrm>
        </p:grpSpPr>
        <p:sp>
          <p:nvSpPr>
            <p:cNvPr id="291" name="Freeform: Shape 594">
              <a:extLst>
                <a:ext uri="{FF2B5EF4-FFF2-40B4-BE49-F238E27FC236}">
                  <a16:creationId xmlns:a16="http://schemas.microsoft.com/office/drawing/2014/main" id="{0282BD37-9C78-D8FD-B40C-5FD97F2BABF1}"/>
                </a:ext>
              </a:extLst>
            </p:cNvPr>
            <p:cNvSpPr/>
            <p:nvPr/>
          </p:nvSpPr>
          <p:spPr>
            <a:xfrm>
              <a:off x="-3184311" y="3338118"/>
              <a:ext cx="11601351" cy="1556998"/>
            </a:xfrm>
            <a:custGeom>
              <a:avLst/>
              <a:gdLst>
                <a:gd name="connsiteX0" fmla="*/ 10259608 w 10267465"/>
                <a:gd name="connsiteY0" fmla="*/ 1556917 h 1556998"/>
                <a:gd name="connsiteX1" fmla="*/ 10259608 w 10267465"/>
                <a:gd name="connsiteY1" fmla="*/ 1556917 h 1556998"/>
                <a:gd name="connsiteX2" fmla="*/ 8204704 w 10267465"/>
                <a:gd name="connsiteY2" fmla="*/ 535039 h 1556998"/>
                <a:gd name="connsiteX3" fmla="*/ 7454154 w 10267465"/>
                <a:gd name="connsiteY3" fmla="*/ 15621 h 1556998"/>
                <a:gd name="connsiteX4" fmla="*/ 6598087 w 10267465"/>
                <a:gd name="connsiteY4" fmla="*/ 520436 h 1556998"/>
                <a:gd name="connsiteX5" fmla="*/ 5276146 w 10267465"/>
                <a:gd name="connsiteY5" fmla="*/ 1213988 h 1556998"/>
                <a:gd name="connsiteX6" fmla="*/ 4342198 w 10267465"/>
                <a:gd name="connsiteY6" fmla="*/ 677141 h 1556998"/>
                <a:gd name="connsiteX7" fmla="*/ 3639225 w 10267465"/>
                <a:gd name="connsiteY7" fmla="*/ 237488 h 1556998"/>
                <a:gd name="connsiteX8" fmla="*/ 7851 w 10267465"/>
                <a:gd name="connsiteY8" fmla="*/ 237488 h 1556998"/>
                <a:gd name="connsiteX9" fmla="*/ 1 w 10267465"/>
                <a:gd name="connsiteY9" fmla="*/ 229637 h 1556998"/>
                <a:gd name="connsiteX10" fmla="*/ 7851 w 10267465"/>
                <a:gd name="connsiteY10" fmla="*/ 221786 h 1556998"/>
                <a:gd name="connsiteX11" fmla="*/ 3639225 w 10267465"/>
                <a:gd name="connsiteY11" fmla="*/ 221786 h 1556998"/>
                <a:gd name="connsiteX12" fmla="*/ 4353660 w 10267465"/>
                <a:gd name="connsiteY12" fmla="*/ 667249 h 1556998"/>
                <a:gd name="connsiteX13" fmla="*/ 5276146 w 10267465"/>
                <a:gd name="connsiteY13" fmla="*/ 1199071 h 1556998"/>
                <a:gd name="connsiteX14" fmla="*/ 6587724 w 10267465"/>
                <a:gd name="connsiteY14" fmla="*/ 509445 h 1556998"/>
                <a:gd name="connsiteX15" fmla="*/ 7454154 w 10267465"/>
                <a:gd name="connsiteY15" fmla="*/ -81 h 1556998"/>
                <a:gd name="connsiteX16" fmla="*/ 8216636 w 10267465"/>
                <a:gd name="connsiteY16" fmla="*/ 524519 h 1556998"/>
                <a:gd name="connsiteX17" fmla="*/ 10259608 w 10267465"/>
                <a:gd name="connsiteY17" fmla="*/ 1540744 h 1556998"/>
                <a:gd name="connsiteX18" fmla="*/ 10267459 w 10267465"/>
                <a:gd name="connsiteY18" fmla="*/ 1548752 h 1556998"/>
                <a:gd name="connsiteX19" fmla="*/ 10259922 w 10267465"/>
                <a:gd name="connsiteY19" fmla="*/ 1556917 h 1556998"/>
                <a:gd name="connsiteX20" fmla="*/ 10259608 w 10267465"/>
                <a:gd name="connsiteY20" fmla="*/ 1556917 h 155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67465" h="1556998">
                  <a:moveTo>
                    <a:pt x="10259608" y="1556917"/>
                  </a:moveTo>
                  <a:lnTo>
                    <a:pt x="10259608" y="1556917"/>
                  </a:lnTo>
                  <a:cubicBezTo>
                    <a:pt x="9047737" y="1550008"/>
                    <a:pt x="8580292" y="987253"/>
                    <a:pt x="8204704" y="535039"/>
                  </a:cubicBezTo>
                  <a:cubicBezTo>
                    <a:pt x="7963679" y="245025"/>
                    <a:pt x="7773373" y="15621"/>
                    <a:pt x="7454154" y="15621"/>
                  </a:cubicBezTo>
                  <a:cubicBezTo>
                    <a:pt x="7171520" y="15621"/>
                    <a:pt x="6892968" y="260884"/>
                    <a:pt x="6598087" y="520436"/>
                  </a:cubicBezTo>
                  <a:cubicBezTo>
                    <a:pt x="6229093" y="845465"/>
                    <a:pt x="5810638" y="1213988"/>
                    <a:pt x="5276146" y="1213988"/>
                  </a:cubicBezTo>
                  <a:cubicBezTo>
                    <a:pt x="4844972" y="1213988"/>
                    <a:pt x="4589346" y="941090"/>
                    <a:pt x="4342198" y="677141"/>
                  </a:cubicBezTo>
                  <a:cubicBezTo>
                    <a:pt x="4130066" y="450720"/>
                    <a:pt x="3929710" y="237488"/>
                    <a:pt x="3639225" y="237488"/>
                  </a:cubicBezTo>
                  <a:lnTo>
                    <a:pt x="7851" y="237488"/>
                  </a:lnTo>
                  <a:cubicBezTo>
                    <a:pt x="3515" y="237488"/>
                    <a:pt x="1" y="233971"/>
                    <a:pt x="1" y="229637"/>
                  </a:cubicBezTo>
                  <a:cubicBezTo>
                    <a:pt x="1" y="225304"/>
                    <a:pt x="3515" y="221786"/>
                    <a:pt x="7851" y="221786"/>
                  </a:cubicBezTo>
                  <a:lnTo>
                    <a:pt x="3639225" y="221786"/>
                  </a:lnTo>
                  <a:cubicBezTo>
                    <a:pt x="3936462" y="221786"/>
                    <a:pt x="4139173" y="438158"/>
                    <a:pt x="4353660" y="667249"/>
                  </a:cubicBezTo>
                  <a:cubicBezTo>
                    <a:pt x="4598453" y="928685"/>
                    <a:pt x="4851724" y="1199071"/>
                    <a:pt x="5276146" y="1199071"/>
                  </a:cubicBezTo>
                  <a:cubicBezTo>
                    <a:pt x="5804671" y="1199071"/>
                    <a:pt x="6220771" y="832746"/>
                    <a:pt x="6587724" y="509445"/>
                  </a:cubicBezTo>
                  <a:cubicBezTo>
                    <a:pt x="6885275" y="247538"/>
                    <a:pt x="7165553" y="-81"/>
                    <a:pt x="7454154" y="-81"/>
                  </a:cubicBezTo>
                  <a:cubicBezTo>
                    <a:pt x="7780753" y="-81"/>
                    <a:pt x="7982679" y="242984"/>
                    <a:pt x="8216636" y="524519"/>
                  </a:cubicBezTo>
                  <a:cubicBezTo>
                    <a:pt x="8590027" y="974221"/>
                    <a:pt x="9054960" y="1533835"/>
                    <a:pt x="10259608" y="1540744"/>
                  </a:cubicBezTo>
                  <a:cubicBezTo>
                    <a:pt x="10263973" y="1540823"/>
                    <a:pt x="10267459" y="1544387"/>
                    <a:pt x="10267459" y="1548752"/>
                  </a:cubicBezTo>
                  <a:cubicBezTo>
                    <a:pt x="10267632" y="1553086"/>
                    <a:pt x="10264255" y="1556744"/>
                    <a:pt x="10259922" y="1556917"/>
                  </a:cubicBezTo>
                  <a:cubicBezTo>
                    <a:pt x="10259828" y="1556917"/>
                    <a:pt x="10259718" y="1556917"/>
                    <a:pt x="10259608" y="1556917"/>
                  </a:cubicBezTo>
                  <a:close/>
                </a:path>
              </a:pathLst>
            </a:custGeom>
            <a:solidFill>
              <a:schemeClr val="accent3"/>
            </a:solidFill>
            <a:ln w="25400" cap="flat">
              <a:solidFill>
                <a:srgbClr val="E4260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92" name="Group 291">
              <a:extLst>
                <a:ext uri="{FF2B5EF4-FFF2-40B4-BE49-F238E27FC236}">
                  <a16:creationId xmlns:a16="http://schemas.microsoft.com/office/drawing/2014/main" id="{9548381F-9EAD-6978-0D49-B46CFA71F91F}"/>
                </a:ext>
              </a:extLst>
            </p:cNvPr>
            <p:cNvGrpSpPr/>
            <p:nvPr/>
          </p:nvGrpSpPr>
          <p:grpSpPr>
            <a:xfrm>
              <a:off x="-4128490" y="1694540"/>
              <a:ext cx="12027060" cy="3525179"/>
              <a:chOff x="-4128490" y="1694540"/>
              <a:chExt cx="12027060" cy="3525179"/>
            </a:xfrm>
          </p:grpSpPr>
          <p:grpSp>
            <p:nvGrpSpPr>
              <p:cNvPr id="293" name="Group 292">
                <a:extLst>
                  <a:ext uri="{FF2B5EF4-FFF2-40B4-BE49-F238E27FC236}">
                    <a16:creationId xmlns:a16="http://schemas.microsoft.com/office/drawing/2014/main" id="{D352A4FD-5F72-0D7D-42AF-8EE113B1601B}"/>
                  </a:ext>
                </a:extLst>
              </p:cNvPr>
              <p:cNvGrpSpPr/>
              <p:nvPr/>
            </p:nvGrpSpPr>
            <p:grpSpPr>
              <a:xfrm>
                <a:off x="-4128490" y="1694540"/>
                <a:ext cx="12027060" cy="3525179"/>
                <a:chOff x="-4128490" y="1694540"/>
                <a:chExt cx="12027060" cy="3525179"/>
              </a:xfrm>
            </p:grpSpPr>
            <p:sp>
              <p:nvSpPr>
                <p:cNvPr id="295" name="Freeform: Shape 608">
                  <a:extLst>
                    <a:ext uri="{FF2B5EF4-FFF2-40B4-BE49-F238E27FC236}">
                      <a16:creationId xmlns:a16="http://schemas.microsoft.com/office/drawing/2014/main" id="{51AB1A2B-BBD4-E891-C0D4-33F949ED00C0}"/>
                    </a:ext>
                  </a:extLst>
                </p:cNvPr>
                <p:cNvSpPr/>
                <p:nvPr/>
              </p:nvSpPr>
              <p:spPr>
                <a:xfrm>
                  <a:off x="-2791212" y="3171134"/>
                  <a:ext cx="10267146" cy="464961"/>
                </a:xfrm>
                <a:custGeom>
                  <a:avLst/>
                  <a:gdLst>
                    <a:gd name="connsiteX0" fmla="*/ 5914584 w 10267146"/>
                    <a:gd name="connsiteY0" fmla="*/ 464858 h 464961"/>
                    <a:gd name="connsiteX1" fmla="*/ 5440702 w 10267146"/>
                    <a:gd name="connsiteY1" fmla="*/ 315376 h 464961"/>
                    <a:gd name="connsiteX2" fmla="*/ 4961794 w 10267146"/>
                    <a:gd name="connsiteY2" fmla="*/ 169977 h 464961"/>
                    <a:gd name="connsiteX3" fmla="*/ 4595784 w 10267146"/>
                    <a:gd name="connsiteY3" fmla="*/ 231371 h 464961"/>
                    <a:gd name="connsiteX4" fmla="*/ 3908669 w 10267146"/>
                    <a:gd name="connsiteY4" fmla="*/ 324640 h 464961"/>
                    <a:gd name="connsiteX5" fmla="*/ 7851 w 10267146"/>
                    <a:gd name="connsiteY5" fmla="*/ 324640 h 464961"/>
                    <a:gd name="connsiteX6" fmla="*/ 1 w 10267146"/>
                    <a:gd name="connsiteY6" fmla="*/ 316789 h 464961"/>
                    <a:gd name="connsiteX7" fmla="*/ 7851 w 10267146"/>
                    <a:gd name="connsiteY7" fmla="*/ 308938 h 464961"/>
                    <a:gd name="connsiteX8" fmla="*/ 3908669 w 10267146"/>
                    <a:gd name="connsiteY8" fmla="*/ 308938 h 464961"/>
                    <a:gd name="connsiteX9" fmla="*/ 4592486 w 10267146"/>
                    <a:gd name="connsiteY9" fmla="*/ 215983 h 464961"/>
                    <a:gd name="connsiteX10" fmla="*/ 4961009 w 10267146"/>
                    <a:gd name="connsiteY10" fmla="*/ 154275 h 464961"/>
                    <a:gd name="connsiteX11" fmla="*/ 5447768 w 10267146"/>
                    <a:gd name="connsiteY11" fmla="*/ 301088 h 464961"/>
                    <a:gd name="connsiteX12" fmla="*/ 5971268 w 10267146"/>
                    <a:gd name="connsiteY12" fmla="*/ 445074 h 464961"/>
                    <a:gd name="connsiteX13" fmla="*/ 6393649 w 10267146"/>
                    <a:gd name="connsiteY13" fmla="*/ 305955 h 464961"/>
                    <a:gd name="connsiteX14" fmla="*/ 7051243 w 10267146"/>
                    <a:gd name="connsiteY14" fmla="*/ 127896 h 464961"/>
                    <a:gd name="connsiteX15" fmla="*/ 7789232 w 10267146"/>
                    <a:gd name="connsiteY15" fmla="*/ 279890 h 464961"/>
                    <a:gd name="connsiteX16" fmla="*/ 8624729 w 10267146"/>
                    <a:gd name="connsiteY16" fmla="*/ 444917 h 464961"/>
                    <a:gd name="connsiteX17" fmla="*/ 9521149 w 10267146"/>
                    <a:gd name="connsiteY17" fmla="*/ 209388 h 464961"/>
                    <a:gd name="connsiteX18" fmla="*/ 10259137 w 10267146"/>
                    <a:gd name="connsiteY18" fmla="*/ -75 h 464961"/>
                    <a:gd name="connsiteX19" fmla="*/ 10267145 w 10267146"/>
                    <a:gd name="connsiteY19" fmla="*/ 7305 h 464961"/>
                    <a:gd name="connsiteX20" fmla="*/ 10267145 w 10267146"/>
                    <a:gd name="connsiteY20" fmla="*/ 7619 h 464961"/>
                    <a:gd name="connsiteX21" fmla="*/ 10259451 w 10267146"/>
                    <a:gd name="connsiteY21" fmla="*/ 15627 h 464961"/>
                    <a:gd name="connsiteX22" fmla="*/ 10259451 w 10267146"/>
                    <a:gd name="connsiteY22" fmla="*/ 15627 h 464961"/>
                    <a:gd name="connsiteX23" fmla="*/ 9526644 w 10267146"/>
                    <a:gd name="connsiteY23" fmla="*/ 223834 h 464961"/>
                    <a:gd name="connsiteX24" fmla="*/ 8624100 w 10267146"/>
                    <a:gd name="connsiteY24" fmla="*/ 461247 h 464961"/>
                    <a:gd name="connsiteX25" fmla="*/ 7783108 w 10267146"/>
                    <a:gd name="connsiteY25" fmla="*/ 295278 h 464961"/>
                    <a:gd name="connsiteX26" fmla="*/ 7050301 w 10267146"/>
                    <a:gd name="connsiteY26" fmla="*/ 144226 h 464961"/>
                    <a:gd name="connsiteX27" fmla="*/ 6398673 w 10267146"/>
                    <a:gd name="connsiteY27" fmla="*/ 321029 h 464961"/>
                    <a:gd name="connsiteX28" fmla="*/ 5972681 w 10267146"/>
                    <a:gd name="connsiteY28" fmla="*/ 461247 h 464961"/>
                    <a:gd name="connsiteX29" fmla="*/ 5914584 w 10267146"/>
                    <a:gd name="connsiteY29" fmla="*/ 464858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67146" h="464961">
                      <a:moveTo>
                        <a:pt x="5914584" y="464858"/>
                      </a:moveTo>
                      <a:cubicBezTo>
                        <a:pt x="5765731" y="464858"/>
                        <a:pt x="5600547" y="389018"/>
                        <a:pt x="5440702" y="315376"/>
                      </a:cubicBezTo>
                      <a:cubicBezTo>
                        <a:pt x="5276931" y="240164"/>
                        <a:pt x="5107351" y="162283"/>
                        <a:pt x="4961794" y="169977"/>
                      </a:cubicBezTo>
                      <a:cubicBezTo>
                        <a:pt x="4857220" y="175472"/>
                        <a:pt x="4736158" y="201380"/>
                        <a:pt x="4595784" y="231371"/>
                      </a:cubicBezTo>
                      <a:cubicBezTo>
                        <a:pt x="4391659" y="275022"/>
                        <a:pt x="4159114" y="324640"/>
                        <a:pt x="3908669" y="324640"/>
                      </a:cubicBezTo>
                      <a:lnTo>
                        <a:pt x="7851" y="324640"/>
                      </a:lnTo>
                      <a:cubicBezTo>
                        <a:pt x="3515" y="324640"/>
                        <a:pt x="1" y="321123"/>
                        <a:pt x="1" y="316789"/>
                      </a:cubicBezTo>
                      <a:cubicBezTo>
                        <a:pt x="1" y="312456"/>
                        <a:pt x="3515" y="308938"/>
                        <a:pt x="7851" y="308938"/>
                      </a:cubicBezTo>
                      <a:lnTo>
                        <a:pt x="3908669" y="308938"/>
                      </a:lnTo>
                      <a:cubicBezTo>
                        <a:pt x="4157544" y="308938"/>
                        <a:pt x="4388519" y="259477"/>
                        <a:pt x="4592486" y="215983"/>
                      </a:cubicBezTo>
                      <a:cubicBezTo>
                        <a:pt x="4733803" y="185836"/>
                        <a:pt x="4855179" y="159928"/>
                        <a:pt x="4961009" y="154275"/>
                      </a:cubicBezTo>
                      <a:cubicBezTo>
                        <a:pt x="5110648" y="146424"/>
                        <a:pt x="5281799" y="225090"/>
                        <a:pt x="5447768" y="301088"/>
                      </a:cubicBezTo>
                      <a:cubicBezTo>
                        <a:pt x="5627240" y="383522"/>
                        <a:pt x="5812679" y="468627"/>
                        <a:pt x="5971268" y="445074"/>
                      </a:cubicBezTo>
                      <a:cubicBezTo>
                        <a:pt x="6099552" y="425917"/>
                        <a:pt x="6242440" y="367663"/>
                        <a:pt x="6393649" y="305955"/>
                      </a:cubicBezTo>
                      <a:cubicBezTo>
                        <a:pt x="6607979" y="218339"/>
                        <a:pt x="6829690" y="127896"/>
                        <a:pt x="7051243" y="127896"/>
                      </a:cubicBezTo>
                      <a:cubicBezTo>
                        <a:pt x="7387264" y="127896"/>
                        <a:pt x="7582595" y="201695"/>
                        <a:pt x="7789232" y="279890"/>
                      </a:cubicBezTo>
                      <a:cubicBezTo>
                        <a:pt x="8004191" y="361069"/>
                        <a:pt x="8226372" y="444917"/>
                        <a:pt x="8624729" y="444917"/>
                      </a:cubicBezTo>
                      <a:cubicBezTo>
                        <a:pt x="8972839" y="444917"/>
                        <a:pt x="9251548" y="324954"/>
                        <a:pt x="9521149" y="209388"/>
                      </a:cubicBezTo>
                      <a:cubicBezTo>
                        <a:pt x="9764685" y="104500"/>
                        <a:pt x="9994874" y="5264"/>
                        <a:pt x="10259137" y="-75"/>
                      </a:cubicBezTo>
                      <a:cubicBezTo>
                        <a:pt x="10263377" y="-247"/>
                        <a:pt x="10266972" y="3050"/>
                        <a:pt x="10267145" y="7305"/>
                      </a:cubicBezTo>
                      <a:cubicBezTo>
                        <a:pt x="10267145" y="7399"/>
                        <a:pt x="10267145" y="7509"/>
                        <a:pt x="10267145" y="7619"/>
                      </a:cubicBezTo>
                      <a:cubicBezTo>
                        <a:pt x="10267239" y="11953"/>
                        <a:pt x="10263785" y="15533"/>
                        <a:pt x="10259451" y="15627"/>
                      </a:cubicBezTo>
                      <a:cubicBezTo>
                        <a:pt x="10259451" y="15627"/>
                        <a:pt x="10259451" y="15627"/>
                        <a:pt x="10259451" y="15627"/>
                      </a:cubicBezTo>
                      <a:cubicBezTo>
                        <a:pt x="9997700" y="20966"/>
                        <a:pt x="9768925" y="119574"/>
                        <a:pt x="9526644" y="223834"/>
                      </a:cubicBezTo>
                      <a:cubicBezTo>
                        <a:pt x="9255630" y="340656"/>
                        <a:pt x="8975508" y="461247"/>
                        <a:pt x="8624100" y="461247"/>
                      </a:cubicBezTo>
                      <a:cubicBezTo>
                        <a:pt x="8222918" y="461247"/>
                        <a:pt x="7999323" y="376927"/>
                        <a:pt x="7783108" y="295278"/>
                      </a:cubicBezTo>
                      <a:cubicBezTo>
                        <a:pt x="7577570" y="217553"/>
                        <a:pt x="7383495" y="144226"/>
                        <a:pt x="7050301" y="144226"/>
                      </a:cubicBezTo>
                      <a:cubicBezTo>
                        <a:pt x="6831888" y="144226"/>
                        <a:pt x="6611591" y="234197"/>
                        <a:pt x="6398673" y="321029"/>
                      </a:cubicBezTo>
                      <a:cubicBezTo>
                        <a:pt x="6246522" y="383836"/>
                        <a:pt x="6102850" y="441776"/>
                        <a:pt x="5972681" y="461247"/>
                      </a:cubicBezTo>
                      <a:cubicBezTo>
                        <a:pt x="5953431" y="463869"/>
                        <a:pt x="5934007" y="465062"/>
                        <a:pt x="5914584" y="464858"/>
                      </a:cubicBezTo>
                      <a:close/>
                    </a:path>
                  </a:pathLst>
                </a:custGeom>
                <a:solidFill>
                  <a:schemeClr val="accent4"/>
                </a:solid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96" name="Graphic 4">
                  <a:extLst>
                    <a:ext uri="{FF2B5EF4-FFF2-40B4-BE49-F238E27FC236}">
                      <a16:creationId xmlns:a16="http://schemas.microsoft.com/office/drawing/2014/main" id="{E1FE56BD-AB36-8545-09BD-D23677D9F087}"/>
                    </a:ext>
                  </a:extLst>
                </p:cNvPr>
                <p:cNvGrpSpPr/>
                <p:nvPr/>
              </p:nvGrpSpPr>
              <p:grpSpPr>
                <a:xfrm>
                  <a:off x="-3044699" y="1694540"/>
                  <a:ext cx="9772681" cy="1821570"/>
                  <a:chOff x="-2070596" y="1924877"/>
                  <a:chExt cx="9772681" cy="1821570"/>
                </a:xfrm>
                <a:solidFill>
                  <a:schemeClr val="accent3"/>
                </a:solidFill>
              </p:grpSpPr>
              <p:sp>
                <p:nvSpPr>
                  <p:cNvPr id="327" name="Freeform: Shape 606">
                    <a:extLst>
                      <a:ext uri="{FF2B5EF4-FFF2-40B4-BE49-F238E27FC236}">
                        <a16:creationId xmlns:a16="http://schemas.microsoft.com/office/drawing/2014/main" id="{D66D75BD-08EA-76D5-5654-B9687404E4B2}"/>
                      </a:ext>
                    </a:extLst>
                  </p:cNvPr>
                  <p:cNvSpPr/>
                  <p:nvPr/>
                </p:nvSpPr>
                <p:spPr>
                  <a:xfrm>
                    <a:off x="-2070596" y="1940416"/>
                    <a:ext cx="9757781" cy="1806031"/>
                  </a:xfrm>
                  <a:custGeom>
                    <a:avLst/>
                    <a:gdLst>
                      <a:gd name="connsiteX0" fmla="*/ 7397941 w 9757781"/>
                      <a:gd name="connsiteY0" fmla="*/ 1805951 h 1806031"/>
                      <a:gd name="connsiteX1" fmla="*/ 6647705 w 9757781"/>
                      <a:gd name="connsiteY1" fmla="*/ 1406809 h 1806031"/>
                      <a:gd name="connsiteX2" fmla="*/ 5891189 w 9757781"/>
                      <a:gd name="connsiteY2" fmla="*/ 1005783 h 1806031"/>
                      <a:gd name="connsiteX3" fmla="*/ 5889932 w 9757781"/>
                      <a:gd name="connsiteY3" fmla="*/ 1005783 h 1806031"/>
                      <a:gd name="connsiteX4" fmla="*/ 5073435 w 9757781"/>
                      <a:gd name="connsiteY4" fmla="*/ 1380430 h 1806031"/>
                      <a:gd name="connsiteX5" fmla="*/ 4095992 w 9757781"/>
                      <a:gd name="connsiteY5" fmla="*/ 1805951 h 1806031"/>
                      <a:gd name="connsiteX6" fmla="*/ 7851 w 9757781"/>
                      <a:gd name="connsiteY6" fmla="*/ 1805951 h 1806031"/>
                      <a:gd name="connsiteX7" fmla="*/ 1 w 9757781"/>
                      <a:gd name="connsiteY7" fmla="*/ 1798100 h 1806031"/>
                      <a:gd name="connsiteX8" fmla="*/ 7851 w 9757781"/>
                      <a:gd name="connsiteY8" fmla="*/ 1790249 h 1806031"/>
                      <a:gd name="connsiteX9" fmla="*/ 4096464 w 9757781"/>
                      <a:gd name="connsiteY9" fmla="*/ 1790249 h 1806031"/>
                      <a:gd name="connsiteX10" fmla="*/ 5064485 w 9757781"/>
                      <a:gd name="connsiteY10" fmla="*/ 1367868 h 1806031"/>
                      <a:gd name="connsiteX11" fmla="*/ 5889932 w 9757781"/>
                      <a:gd name="connsiteY11" fmla="*/ 990081 h 1806031"/>
                      <a:gd name="connsiteX12" fmla="*/ 5891189 w 9757781"/>
                      <a:gd name="connsiteY12" fmla="*/ 990081 h 1806031"/>
                      <a:gd name="connsiteX13" fmla="*/ 6658853 w 9757781"/>
                      <a:gd name="connsiteY13" fmla="*/ 1395660 h 1806031"/>
                      <a:gd name="connsiteX14" fmla="*/ 7397941 w 9757781"/>
                      <a:gd name="connsiteY14" fmla="*/ 1790249 h 1806031"/>
                      <a:gd name="connsiteX15" fmla="*/ 8223545 w 9757781"/>
                      <a:gd name="connsiteY15" fmla="*/ 1094813 h 1806031"/>
                      <a:gd name="connsiteX16" fmla="*/ 9749768 w 9757781"/>
                      <a:gd name="connsiteY16" fmla="*/ -79 h 1806031"/>
                      <a:gd name="connsiteX17" fmla="*/ 9757776 w 9757781"/>
                      <a:gd name="connsiteY17" fmla="*/ 7611 h 1806031"/>
                      <a:gd name="connsiteX18" fmla="*/ 9757776 w 9757781"/>
                      <a:gd name="connsiteY18" fmla="*/ 7614 h 1806031"/>
                      <a:gd name="connsiteX19" fmla="*/ 9750396 w 9757781"/>
                      <a:gd name="connsiteY19" fmla="*/ 15616 h 1806031"/>
                      <a:gd name="connsiteX20" fmla="*/ 9750082 w 9757781"/>
                      <a:gd name="connsiteY20" fmla="*/ 15622 h 1806031"/>
                      <a:gd name="connsiteX21" fmla="*/ 8235793 w 9757781"/>
                      <a:gd name="connsiteY21" fmla="*/ 1104548 h 1806031"/>
                      <a:gd name="connsiteX22" fmla="*/ 7397941 w 9757781"/>
                      <a:gd name="connsiteY22" fmla="*/ 1805951 h 180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7781" h="1806031">
                        <a:moveTo>
                          <a:pt x="7397941" y="1805951"/>
                        </a:moveTo>
                        <a:cubicBezTo>
                          <a:pt x="7052499" y="1805951"/>
                          <a:pt x="6846491" y="1603082"/>
                          <a:pt x="6647705" y="1406809"/>
                        </a:cubicBezTo>
                        <a:cubicBezTo>
                          <a:pt x="6448919" y="1210535"/>
                          <a:pt x="6241497" y="1005783"/>
                          <a:pt x="5891189" y="1005783"/>
                        </a:cubicBezTo>
                        <a:lnTo>
                          <a:pt x="5889932" y="1005783"/>
                        </a:lnTo>
                        <a:cubicBezTo>
                          <a:pt x="5570242" y="1005783"/>
                          <a:pt x="5329218" y="1187925"/>
                          <a:pt x="5073435" y="1380430"/>
                        </a:cubicBezTo>
                        <a:cubicBezTo>
                          <a:pt x="4795825" y="1589579"/>
                          <a:pt x="4508167" y="1805951"/>
                          <a:pt x="4095992" y="1805951"/>
                        </a:cubicBezTo>
                        <a:lnTo>
                          <a:pt x="7851" y="1805951"/>
                        </a:lnTo>
                        <a:cubicBezTo>
                          <a:pt x="3515" y="1805951"/>
                          <a:pt x="1" y="1802433"/>
                          <a:pt x="1" y="1798100"/>
                        </a:cubicBezTo>
                        <a:cubicBezTo>
                          <a:pt x="1" y="1793766"/>
                          <a:pt x="3515" y="1790249"/>
                          <a:pt x="7851" y="1790249"/>
                        </a:cubicBezTo>
                        <a:lnTo>
                          <a:pt x="4096464" y="1790249"/>
                        </a:lnTo>
                        <a:cubicBezTo>
                          <a:pt x="4503928" y="1790249"/>
                          <a:pt x="4788917" y="1575447"/>
                          <a:pt x="5064485" y="1367868"/>
                        </a:cubicBezTo>
                        <a:cubicBezTo>
                          <a:pt x="5321838" y="1173793"/>
                          <a:pt x="5565061" y="991023"/>
                          <a:pt x="5889932" y="990081"/>
                        </a:cubicBezTo>
                        <a:lnTo>
                          <a:pt x="5891189" y="990081"/>
                        </a:lnTo>
                        <a:cubicBezTo>
                          <a:pt x="6248249" y="990081"/>
                          <a:pt x="6456456" y="1196247"/>
                          <a:pt x="6658853" y="1395660"/>
                        </a:cubicBezTo>
                        <a:cubicBezTo>
                          <a:pt x="6864234" y="1598529"/>
                          <a:pt x="7058309" y="1790249"/>
                          <a:pt x="7397941" y="1790249"/>
                        </a:cubicBezTo>
                        <a:cubicBezTo>
                          <a:pt x="7669897" y="1790249"/>
                          <a:pt x="7926466" y="1468046"/>
                          <a:pt x="8223545" y="1094813"/>
                        </a:cubicBezTo>
                        <a:cubicBezTo>
                          <a:pt x="8627241" y="587799"/>
                          <a:pt x="9084794" y="12953"/>
                          <a:pt x="9749768" y="-79"/>
                        </a:cubicBezTo>
                        <a:cubicBezTo>
                          <a:pt x="9754102" y="-167"/>
                          <a:pt x="9757682" y="3276"/>
                          <a:pt x="9757776" y="7611"/>
                        </a:cubicBezTo>
                        <a:cubicBezTo>
                          <a:pt x="9757776" y="7613"/>
                          <a:pt x="9757776" y="7613"/>
                          <a:pt x="9757776" y="7614"/>
                        </a:cubicBezTo>
                        <a:cubicBezTo>
                          <a:pt x="9757948" y="11860"/>
                          <a:pt x="9754652" y="15442"/>
                          <a:pt x="9750396" y="15616"/>
                        </a:cubicBezTo>
                        <a:cubicBezTo>
                          <a:pt x="9750302" y="15621"/>
                          <a:pt x="9750191" y="15622"/>
                          <a:pt x="9750082" y="15622"/>
                        </a:cubicBezTo>
                        <a:cubicBezTo>
                          <a:pt x="9092487" y="28498"/>
                          <a:pt x="8637447" y="600203"/>
                          <a:pt x="8235793" y="1104548"/>
                        </a:cubicBezTo>
                        <a:cubicBezTo>
                          <a:pt x="7936201" y="1480922"/>
                          <a:pt x="7677434" y="1805951"/>
                          <a:pt x="7397941" y="1805951"/>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8" name="Freeform: Shape 607">
                    <a:extLst>
                      <a:ext uri="{FF2B5EF4-FFF2-40B4-BE49-F238E27FC236}">
                        <a16:creationId xmlns:a16="http://schemas.microsoft.com/office/drawing/2014/main" id="{ABCC3BF9-56A0-9DED-119C-941FC04CC165}"/>
                      </a:ext>
                    </a:extLst>
                  </p:cNvPr>
                  <p:cNvSpPr/>
                  <p:nvPr/>
                </p:nvSpPr>
                <p:spPr>
                  <a:xfrm>
                    <a:off x="7654671" y="1924877"/>
                    <a:ext cx="47413" cy="47424"/>
                  </a:xfrm>
                  <a:custGeom>
                    <a:avLst/>
                    <a:gdLst>
                      <a:gd name="connsiteX0" fmla="*/ 24186 w 47413"/>
                      <a:gd name="connsiteY0" fmla="*/ 47334 h 47424"/>
                      <a:gd name="connsiteX1" fmla="*/ 47409 w 47413"/>
                      <a:gd name="connsiteY1" fmla="*/ 23150 h 47424"/>
                      <a:gd name="connsiteX2" fmla="*/ 23229 w 47413"/>
                      <a:gd name="connsiteY2" fmla="*/ -76 h 47424"/>
                      <a:gd name="connsiteX3" fmla="*/ 6 w 47413"/>
                      <a:gd name="connsiteY3" fmla="*/ 24108 h 47424"/>
                      <a:gd name="connsiteX4" fmla="*/ 6 w 47413"/>
                      <a:gd name="connsiteY4" fmla="*/ 24252 h 47424"/>
                      <a:gd name="connsiteX5" fmla="*/ 24014 w 47413"/>
                      <a:gd name="connsiteY5" fmla="*/ 47339 h 47424"/>
                      <a:gd name="connsiteX6" fmla="*/ 24186 w 47413"/>
                      <a:gd name="connsiteY6" fmla="*/ 47334 h 4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24">
                        <a:moveTo>
                          <a:pt x="24186" y="47334"/>
                        </a:moveTo>
                        <a:cubicBezTo>
                          <a:pt x="37282" y="47069"/>
                          <a:pt x="47677" y="36242"/>
                          <a:pt x="47409" y="23150"/>
                        </a:cubicBezTo>
                        <a:cubicBezTo>
                          <a:pt x="47143" y="10058"/>
                          <a:pt x="36324" y="-340"/>
                          <a:pt x="23229" y="-76"/>
                        </a:cubicBezTo>
                        <a:cubicBezTo>
                          <a:pt x="10134" y="189"/>
                          <a:pt x="-261" y="11017"/>
                          <a:pt x="6" y="24108"/>
                        </a:cubicBezTo>
                        <a:cubicBezTo>
                          <a:pt x="6" y="24156"/>
                          <a:pt x="6" y="24204"/>
                          <a:pt x="6" y="24252"/>
                        </a:cubicBezTo>
                        <a:cubicBezTo>
                          <a:pt x="257" y="37258"/>
                          <a:pt x="11012" y="47593"/>
                          <a:pt x="24014" y="47339"/>
                        </a:cubicBezTo>
                        <a:cubicBezTo>
                          <a:pt x="24077" y="47337"/>
                          <a:pt x="24124" y="47336"/>
                          <a:pt x="24186" y="47334"/>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297" name="Freeform: Shape 568">
                  <a:extLst>
                    <a:ext uri="{FF2B5EF4-FFF2-40B4-BE49-F238E27FC236}">
                      <a16:creationId xmlns:a16="http://schemas.microsoft.com/office/drawing/2014/main" id="{2213C201-71D0-4637-E358-4232422F6C59}"/>
                    </a:ext>
                  </a:extLst>
                </p:cNvPr>
                <p:cNvSpPr/>
                <p:nvPr/>
              </p:nvSpPr>
              <p:spPr>
                <a:xfrm>
                  <a:off x="-4128490" y="1826181"/>
                  <a:ext cx="11725584" cy="1433738"/>
                </a:xfrm>
                <a:custGeom>
                  <a:avLst/>
                  <a:gdLst>
                    <a:gd name="connsiteX0" fmla="*/ 7995869 w 10267465"/>
                    <a:gd name="connsiteY0" fmla="*/ 1433658 h 1433738"/>
                    <a:gd name="connsiteX1" fmla="*/ 7095994 w 10267465"/>
                    <a:gd name="connsiteY1" fmla="*/ 1009707 h 1433738"/>
                    <a:gd name="connsiteX2" fmla="*/ 6362245 w 10267465"/>
                    <a:gd name="connsiteY2" fmla="*/ 641812 h 1433738"/>
                    <a:gd name="connsiteX3" fmla="*/ 5154456 w 10267465"/>
                    <a:gd name="connsiteY3" fmla="*/ 991178 h 1433738"/>
                    <a:gd name="connsiteX4" fmla="*/ 3638126 w 10267465"/>
                    <a:gd name="connsiteY4" fmla="*/ 1402725 h 1433738"/>
                    <a:gd name="connsiteX5" fmla="*/ 7851 w 10267465"/>
                    <a:gd name="connsiteY5" fmla="*/ 1402725 h 1433738"/>
                    <a:gd name="connsiteX6" fmla="*/ 1 w 10267465"/>
                    <a:gd name="connsiteY6" fmla="*/ 1394874 h 1433738"/>
                    <a:gd name="connsiteX7" fmla="*/ 7851 w 10267465"/>
                    <a:gd name="connsiteY7" fmla="*/ 1387023 h 1433738"/>
                    <a:gd name="connsiteX8" fmla="*/ 3638126 w 10267465"/>
                    <a:gd name="connsiteY8" fmla="*/ 1387023 h 1433738"/>
                    <a:gd name="connsiteX9" fmla="*/ 5147862 w 10267465"/>
                    <a:gd name="connsiteY9" fmla="*/ 976890 h 1433738"/>
                    <a:gd name="connsiteX10" fmla="*/ 6362245 w 10267465"/>
                    <a:gd name="connsiteY10" fmla="*/ 626110 h 1433738"/>
                    <a:gd name="connsiteX11" fmla="*/ 7106514 w 10267465"/>
                    <a:gd name="connsiteY11" fmla="*/ 998087 h 1433738"/>
                    <a:gd name="connsiteX12" fmla="*/ 7995869 w 10267465"/>
                    <a:gd name="connsiteY12" fmla="*/ 1417171 h 1433738"/>
                    <a:gd name="connsiteX13" fmla="*/ 8961220 w 10267465"/>
                    <a:gd name="connsiteY13" fmla="*/ 789095 h 1433738"/>
                    <a:gd name="connsiteX14" fmla="*/ 10259294 w 10267465"/>
                    <a:gd name="connsiteY14" fmla="*/ -81 h 1433738"/>
                    <a:gd name="connsiteX15" fmla="*/ 10267459 w 10267465"/>
                    <a:gd name="connsiteY15" fmla="*/ 7456 h 1433738"/>
                    <a:gd name="connsiteX16" fmla="*/ 10259938 w 10267465"/>
                    <a:gd name="connsiteY16" fmla="*/ 15621 h 1433738"/>
                    <a:gd name="connsiteX17" fmla="*/ 10259922 w 10267465"/>
                    <a:gd name="connsiteY17" fmla="*/ 15621 h 1433738"/>
                    <a:gd name="connsiteX18" fmla="*/ 8972368 w 10267465"/>
                    <a:gd name="connsiteY18" fmla="*/ 799616 h 1433738"/>
                    <a:gd name="connsiteX19" fmla="*/ 7995869 w 10267465"/>
                    <a:gd name="connsiteY19" fmla="*/ 1433658 h 143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67465" h="1433738">
                      <a:moveTo>
                        <a:pt x="7995869" y="1433658"/>
                      </a:moveTo>
                      <a:cubicBezTo>
                        <a:pt x="7556216" y="1433658"/>
                        <a:pt x="7322415" y="1218542"/>
                        <a:pt x="7095994" y="1009707"/>
                      </a:cubicBezTo>
                      <a:cubicBezTo>
                        <a:pt x="6889985" y="821284"/>
                        <a:pt x="6695596" y="641812"/>
                        <a:pt x="6362245" y="641812"/>
                      </a:cubicBezTo>
                      <a:cubicBezTo>
                        <a:pt x="5913171" y="641812"/>
                        <a:pt x="5544648" y="811549"/>
                        <a:pt x="5154456" y="991178"/>
                      </a:cubicBezTo>
                      <a:cubicBezTo>
                        <a:pt x="4714804" y="1193419"/>
                        <a:pt x="4260548" y="1402725"/>
                        <a:pt x="3638126" y="1402725"/>
                      </a:cubicBezTo>
                      <a:lnTo>
                        <a:pt x="7851" y="1402725"/>
                      </a:lnTo>
                      <a:cubicBezTo>
                        <a:pt x="3515" y="1402725"/>
                        <a:pt x="1" y="1399208"/>
                        <a:pt x="1" y="1394874"/>
                      </a:cubicBezTo>
                      <a:cubicBezTo>
                        <a:pt x="1" y="1390540"/>
                        <a:pt x="3515" y="1387023"/>
                        <a:pt x="7851" y="1387023"/>
                      </a:cubicBezTo>
                      <a:lnTo>
                        <a:pt x="3638126" y="1387023"/>
                      </a:lnTo>
                      <a:cubicBezTo>
                        <a:pt x="4257094" y="1387023"/>
                        <a:pt x="4709936" y="1178502"/>
                        <a:pt x="5147862" y="976890"/>
                      </a:cubicBezTo>
                      <a:cubicBezTo>
                        <a:pt x="5539623" y="796475"/>
                        <a:pt x="5909874" y="626110"/>
                        <a:pt x="6362245" y="626110"/>
                      </a:cubicBezTo>
                      <a:cubicBezTo>
                        <a:pt x="6701720" y="626110"/>
                        <a:pt x="6898307" y="806839"/>
                        <a:pt x="7106514" y="998087"/>
                      </a:cubicBezTo>
                      <a:cubicBezTo>
                        <a:pt x="7330894" y="1204096"/>
                        <a:pt x="7562810" y="1417171"/>
                        <a:pt x="7995869" y="1417171"/>
                      </a:cubicBezTo>
                      <a:cubicBezTo>
                        <a:pt x="8387473" y="1417171"/>
                        <a:pt x="8666181" y="1112554"/>
                        <a:pt x="8961220" y="789095"/>
                      </a:cubicBezTo>
                      <a:cubicBezTo>
                        <a:pt x="9306661" y="410523"/>
                        <a:pt x="9665292" y="19703"/>
                        <a:pt x="10259294" y="-81"/>
                      </a:cubicBezTo>
                      <a:cubicBezTo>
                        <a:pt x="10263534" y="-18"/>
                        <a:pt x="10267066" y="3232"/>
                        <a:pt x="10267459" y="7456"/>
                      </a:cubicBezTo>
                      <a:cubicBezTo>
                        <a:pt x="10267632" y="11790"/>
                        <a:pt x="10264272" y="15448"/>
                        <a:pt x="10259938" y="15621"/>
                      </a:cubicBezTo>
                      <a:cubicBezTo>
                        <a:pt x="10259938" y="15621"/>
                        <a:pt x="10259922" y="15621"/>
                        <a:pt x="10259922" y="15621"/>
                      </a:cubicBezTo>
                      <a:cubicBezTo>
                        <a:pt x="9672515" y="34620"/>
                        <a:pt x="9316710" y="423870"/>
                        <a:pt x="8972368" y="799616"/>
                      </a:cubicBezTo>
                      <a:cubicBezTo>
                        <a:pt x="8675288" y="1126529"/>
                        <a:pt x="8394382" y="1433658"/>
                        <a:pt x="7995869" y="1433658"/>
                      </a:cubicBezTo>
                      <a:close/>
                    </a:path>
                  </a:pathLst>
                </a:custGeom>
                <a:solidFill>
                  <a:schemeClr val="accent3"/>
                </a:solidFill>
                <a:ln w="25400"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98" name="Freeform: Shape 569">
                  <a:extLst>
                    <a:ext uri="{FF2B5EF4-FFF2-40B4-BE49-F238E27FC236}">
                      <a16:creationId xmlns:a16="http://schemas.microsoft.com/office/drawing/2014/main" id="{688C59F4-9E2D-F5C9-DD97-15AD0C6EE97E}"/>
                    </a:ext>
                  </a:extLst>
                </p:cNvPr>
                <p:cNvSpPr/>
                <p:nvPr/>
              </p:nvSpPr>
              <p:spPr>
                <a:xfrm flipV="1">
                  <a:off x="-3558074" y="3377391"/>
                  <a:ext cx="11456644" cy="764383"/>
                </a:xfrm>
                <a:custGeom>
                  <a:avLst/>
                  <a:gdLst>
                    <a:gd name="connsiteX0" fmla="*/ 8314145 w 10689840"/>
                    <a:gd name="connsiteY0" fmla="*/ 764302 h 764383"/>
                    <a:gd name="connsiteX1" fmla="*/ 7287714 w 10689840"/>
                    <a:gd name="connsiteY1" fmla="*/ 445868 h 764383"/>
                    <a:gd name="connsiteX2" fmla="*/ 6137394 w 10689840"/>
                    <a:gd name="connsiteY2" fmla="*/ 99642 h 764383"/>
                    <a:gd name="connsiteX3" fmla="*/ 4936671 w 10689840"/>
                    <a:gd name="connsiteY3" fmla="*/ 409597 h 764383"/>
                    <a:gd name="connsiteX4" fmla="*/ 3483148 w 10689840"/>
                    <a:gd name="connsiteY4" fmla="*/ 764302 h 764383"/>
                    <a:gd name="connsiteX5" fmla="*/ 7851 w 10689840"/>
                    <a:gd name="connsiteY5" fmla="*/ 764302 h 764383"/>
                    <a:gd name="connsiteX6" fmla="*/ 1 w 10689840"/>
                    <a:gd name="connsiteY6" fmla="*/ 756451 h 764383"/>
                    <a:gd name="connsiteX7" fmla="*/ 7851 w 10689840"/>
                    <a:gd name="connsiteY7" fmla="*/ 748600 h 764383"/>
                    <a:gd name="connsiteX8" fmla="*/ 3483776 w 10689840"/>
                    <a:gd name="connsiteY8" fmla="*/ 748600 h 764383"/>
                    <a:gd name="connsiteX9" fmla="*/ 4931019 w 10689840"/>
                    <a:gd name="connsiteY9" fmla="*/ 395151 h 764383"/>
                    <a:gd name="connsiteX10" fmla="*/ 6138022 w 10689840"/>
                    <a:gd name="connsiteY10" fmla="*/ 83940 h 764383"/>
                    <a:gd name="connsiteX11" fmla="*/ 7295250 w 10689840"/>
                    <a:gd name="connsiteY11" fmla="*/ 431736 h 764383"/>
                    <a:gd name="connsiteX12" fmla="*/ 8314773 w 10689840"/>
                    <a:gd name="connsiteY12" fmla="*/ 748600 h 764383"/>
                    <a:gd name="connsiteX13" fmla="*/ 9714281 w 10689840"/>
                    <a:gd name="connsiteY13" fmla="*/ 326534 h 764383"/>
                    <a:gd name="connsiteX14" fmla="*/ 10681831 w 10689840"/>
                    <a:gd name="connsiteY14" fmla="*/ -65 h 764383"/>
                    <a:gd name="connsiteX15" fmla="*/ 10689824 w 10689840"/>
                    <a:gd name="connsiteY15" fmla="*/ 6985 h 764383"/>
                    <a:gd name="connsiteX16" fmla="*/ 10689839 w 10689840"/>
                    <a:gd name="connsiteY16" fmla="*/ 7629 h 764383"/>
                    <a:gd name="connsiteX17" fmla="*/ 10682303 w 10689840"/>
                    <a:gd name="connsiteY17" fmla="*/ 15636 h 764383"/>
                    <a:gd name="connsiteX18" fmla="*/ 9721190 w 10689840"/>
                    <a:gd name="connsiteY18" fmla="*/ 340666 h 764383"/>
                    <a:gd name="connsiteX19" fmla="*/ 8314145 w 10689840"/>
                    <a:gd name="connsiteY19" fmla="*/ 764302 h 76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9840" h="764383">
                      <a:moveTo>
                        <a:pt x="8314145" y="764302"/>
                      </a:moveTo>
                      <a:cubicBezTo>
                        <a:pt x="7951118" y="764302"/>
                        <a:pt x="7628915" y="609639"/>
                        <a:pt x="7287714" y="445868"/>
                      </a:cubicBezTo>
                      <a:cubicBezTo>
                        <a:pt x="6933165" y="275660"/>
                        <a:pt x="6566527" y="99642"/>
                        <a:pt x="6137394" y="99642"/>
                      </a:cubicBezTo>
                      <a:cubicBezTo>
                        <a:pt x="5652206" y="99642"/>
                        <a:pt x="5305194" y="250223"/>
                        <a:pt x="4936671" y="409597"/>
                      </a:cubicBezTo>
                      <a:cubicBezTo>
                        <a:pt x="4534075" y="584045"/>
                        <a:pt x="4117661" y="764302"/>
                        <a:pt x="3483148" y="764302"/>
                      </a:cubicBezTo>
                      <a:lnTo>
                        <a:pt x="7851" y="764302"/>
                      </a:lnTo>
                      <a:cubicBezTo>
                        <a:pt x="3515" y="764302"/>
                        <a:pt x="1" y="760785"/>
                        <a:pt x="1" y="756451"/>
                      </a:cubicBezTo>
                      <a:cubicBezTo>
                        <a:pt x="1" y="752118"/>
                        <a:pt x="3515" y="748600"/>
                        <a:pt x="7851" y="748600"/>
                      </a:cubicBezTo>
                      <a:lnTo>
                        <a:pt x="3483776" y="748600"/>
                      </a:lnTo>
                      <a:cubicBezTo>
                        <a:pt x="4114992" y="748600"/>
                        <a:pt x="4529836" y="568971"/>
                        <a:pt x="4931019" y="395151"/>
                      </a:cubicBezTo>
                      <a:cubicBezTo>
                        <a:pt x="5300484" y="235149"/>
                        <a:pt x="5649536" y="83940"/>
                        <a:pt x="6138022" y="83940"/>
                      </a:cubicBezTo>
                      <a:cubicBezTo>
                        <a:pt x="6570766" y="83940"/>
                        <a:pt x="6938818" y="260743"/>
                        <a:pt x="7295250" y="431736"/>
                      </a:cubicBezTo>
                      <a:cubicBezTo>
                        <a:pt x="7634725" y="594722"/>
                        <a:pt x="7954729" y="748600"/>
                        <a:pt x="8314773" y="748600"/>
                      </a:cubicBezTo>
                      <a:cubicBezTo>
                        <a:pt x="8851777" y="748600"/>
                        <a:pt x="9309958" y="524378"/>
                        <a:pt x="9714281" y="326534"/>
                      </a:cubicBezTo>
                      <a:cubicBezTo>
                        <a:pt x="10050145" y="162292"/>
                        <a:pt x="10367323" y="7001"/>
                        <a:pt x="10681831" y="-65"/>
                      </a:cubicBezTo>
                      <a:cubicBezTo>
                        <a:pt x="10685992" y="-332"/>
                        <a:pt x="10689573" y="2824"/>
                        <a:pt x="10689824" y="6985"/>
                      </a:cubicBezTo>
                      <a:cubicBezTo>
                        <a:pt x="10689839" y="7205"/>
                        <a:pt x="10689839" y="7409"/>
                        <a:pt x="10689839" y="7629"/>
                      </a:cubicBezTo>
                      <a:cubicBezTo>
                        <a:pt x="10689934" y="11900"/>
                        <a:pt x="10686573" y="15464"/>
                        <a:pt x="10682303" y="15636"/>
                      </a:cubicBezTo>
                      <a:cubicBezTo>
                        <a:pt x="10371091" y="22545"/>
                        <a:pt x="10055484" y="177052"/>
                        <a:pt x="9721190" y="340666"/>
                      </a:cubicBezTo>
                      <a:cubicBezTo>
                        <a:pt x="9315297" y="539294"/>
                        <a:pt x="8855389" y="764302"/>
                        <a:pt x="8314145" y="764302"/>
                      </a:cubicBezTo>
                      <a:close/>
                    </a:path>
                  </a:pathLst>
                </a:custGeom>
                <a:solidFill>
                  <a:schemeClr val="accent3"/>
                </a:solidFill>
                <a:ln w="25400" cap="flat">
                  <a:solidFill>
                    <a:srgbClr val="E4260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299" name="Graphic 4">
                  <a:extLst>
                    <a:ext uri="{FF2B5EF4-FFF2-40B4-BE49-F238E27FC236}">
                      <a16:creationId xmlns:a16="http://schemas.microsoft.com/office/drawing/2014/main" id="{9784AD02-5589-7DA2-D8E7-56278A37D64E}"/>
                    </a:ext>
                  </a:extLst>
                </p:cNvPr>
                <p:cNvGrpSpPr/>
                <p:nvPr/>
              </p:nvGrpSpPr>
              <p:grpSpPr>
                <a:xfrm>
                  <a:off x="-3044699" y="2260274"/>
                  <a:ext cx="9581122" cy="1280959"/>
                  <a:chOff x="-2070596" y="2490611"/>
                  <a:chExt cx="9581122" cy="1280959"/>
                </a:xfrm>
                <a:solidFill>
                  <a:schemeClr val="accent3"/>
                </a:solidFill>
              </p:grpSpPr>
              <p:sp>
                <p:nvSpPr>
                  <p:cNvPr id="325" name="Freeform: Shape 600">
                    <a:extLst>
                      <a:ext uri="{FF2B5EF4-FFF2-40B4-BE49-F238E27FC236}">
                        <a16:creationId xmlns:a16="http://schemas.microsoft.com/office/drawing/2014/main" id="{76E61DC6-7579-8DD9-8A1C-241A39F37E0C}"/>
                      </a:ext>
                    </a:extLst>
                  </p:cNvPr>
                  <p:cNvSpPr/>
                  <p:nvPr/>
                </p:nvSpPr>
                <p:spPr>
                  <a:xfrm>
                    <a:off x="-2070596" y="2490611"/>
                    <a:ext cx="9566841" cy="1280959"/>
                  </a:xfrm>
                  <a:custGeom>
                    <a:avLst/>
                    <a:gdLst>
                      <a:gd name="connsiteX0" fmla="*/ 2528474 w 9566841"/>
                      <a:gd name="connsiteY0" fmla="*/ 1280878 h 1280959"/>
                      <a:gd name="connsiteX1" fmla="*/ 7851 w 9566841"/>
                      <a:gd name="connsiteY1" fmla="*/ 1275853 h 1280959"/>
                      <a:gd name="connsiteX2" fmla="*/ 1 w 9566841"/>
                      <a:gd name="connsiteY2" fmla="*/ 1268003 h 1280959"/>
                      <a:gd name="connsiteX3" fmla="*/ 7851 w 9566841"/>
                      <a:gd name="connsiteY3" fmla="*/ 1260152 h 1280959"/>
                      <a:gd name="connsiteX4" fmla="*/ 7851 w 9566841"/>
                      <a:gd name="connsiteY4" fmla="*/ 1260152 h 1280959"/>
                      <a:gd name="connsiteX5" fmla="*/ 4006649 w 9566841"/>
                      <a:gd name="connsiteY5" fmla="*/ 1260152 h 1280959"/>
                      <a:gd name="connsiteX6" fmla="*/ 5425942 w 9566841"/>
                      <a:gd name="connsiteY6" fmla="*/ 546030 h 1280959"/>
                      <a:gd name="connsiteX7" fmla="*/ 6412334 w 9566841"/>
                      <a:gd name="connsiteY7" fmla="*/ -81 h 1280959"/>
                      <a:gd name="connsiteX8" fmla="*/ 7332150 w 9566841"/>
                      <a:gd name="connsiteY8" fmla="*/ 694256 h 1280959"/>
                      <a:gd name="connsiteX9" fmla="*/ 7995083 w 9566841"/>
                      <a:gd name="connsiteY9" fmla="*/ 1247119 h 1280959"/>
                      <a:gd name="connsiteX10" fmla="*/ 8593638 w 9566841"/>
                      <a:gd name="connsiteY10" fmla="*/ 875612 h 1280959"/>
                      <a:gd name="connsiteX11" fmla="*/ 9558991 w 9566841"/>
                      <a:gd name="connsiteY11" fmla="*/ 358550 h 1280959"/>
                      <a:gd name="connsiteX12" fmla="*/ 9566842 w 9566841"/>
                      <a:gd name="connsiteY12" fmla="*/ 366401 h 1280959"/>
                      <a:gd name="connsiteX13" fmla="*/ 9558991 w 9566841"/>
                      <a:gd name="connsiteY13" fmla="*/ 374252 h 1280959"/>
                      <a:gd name="connsiteX14" fmla="*/ 8604630 w 9566841"/>
                      <a:gd name="connsiteY14" fmla="*/ 886918 h 1280959"/>
                      <a:gd name="connsiteX15" fmla="*/ 7995554 w 9566841"/>
                      <a:gd name="connsiteY15" fmla="*/ 1262507 h 1280959"/>
                      <a:gd name="connsiteX16" fmla="*/ 7320373 w 9566841"/>
                      <a:gd name="connsiteY16" fmla="*/ 703049 h 1280959"/>
                      <a:gd name="connsiteX17" fmla="*/ 6413276 w 9566841"/>
                      <a:gd name="connsiteY17" fmla="*/ 15307 h 1280959"/>
                      <a:gd name="connsiteX18" fmla="*/ 5437247 w 9566841"/>
                      <a:gd name="connsiteY18" fmla="*/ 557493 h 1280959"/>
                      <a:gd name="connsiteX19" fmla="*/ 4008376 w 9566841"/>
                      <a:gd name="connsiteY19" fmla="*/ 1275539 h 1280959"/>
                      <a:gd name="connsiteX20" fmla="*/ 2528474 w 9566841"/>
                      <a:gd name="connsiteY20" fmla="*/ 1280878 h 128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66841" h="1280959">
                        <a:moveTo>
                          <a:pt x="2528474" y="1280878"/>
                        </a:moveTo>
                        <a:cubicBezTo>
                          <a:pt x="1352403" y="1280878"/>
                          <a:pt x="27793" y="1275853"/>
                          <a:pt x="7851" y="1275853"/>
                        </a:cubicBezTo>
                        <a:cubicBezTo>
                          <a:pt x="3515" y="1275853"/>
                          <a:pt x="1" y="1272336"/>
                          <a:pt x="1" y="1268003"/>
                        </a:cubicBezTo>
                        <a:cubicBezTo>
                          <a:pt x="1" y="1263669"/>
                          <a:pt x="3515" y="1260152"/>
                          <a:pt x="7851" y="1260152"/>
                        </a:cubicBezTo>
                        <a:lnTo>
                          <a:pt x="7851" y="1260152"/>
                        </a:lnTo>
                        <a:cubicBezTo>
                          <a:pt x="37842" y="1260152"/>
                          <a:pt x="3018530" y="1271457"/>
                          <a:pt x="4006649" y="1260152"/>
                        </a:cubicBezTo>
                        <a:cubicBezTo>
                          <a:pt x="4622634" y="1253086"/>
                          <a:pt x="5049411" y="877497"/>
                          <a:pt x="5425942" y="546030"/>
                        </a:cubicBezTo>
                        <a:cubicBezTo>
                          <a:pt x="5744847" y="265124"/>
                          <a:pt x="6046166" y="-81"/>
                          <a:pt x="6412334" y="-81"/>
                        </a:cubicBezTo>
                        <a:cubicBezTo>
                          <a:pt x="6834872" y="-81"/>
                          <a:pt x="7099134" y="368756"/>
                          <a:pt x="7332150" y="694256"/>
                        </a:cubicBezTo>
                        <a:cubicBezTo>
                          <a:pt x="7536274" y="978617"/>
                          <a:pt x="7727995" y="1247119"/>
                          <a:pt x="7995083" y="1247119"/>
                        </a:cubicBezTo>
                        <a:cubicBezTo>
                          <a:pt x="8184291" y="1247119"/>
                          <a:pt x="8383077" y="1066705"/>
                          <a:pt x="8593638" y="875612"/>
                        </a:cubicBezTo>
                        <a:cubicBezTo>
                          <a:pt x="8867794" y="626895"/>
                          <a:pt x="9177749" y="345046"/>
                          <a:pt x="9558991" y="358550"/>
                        </a:cubicBezTo>
                        <a:cubicBezTo>
                          <a:pt x="9563324" y="358550"/>
                          <a:pt x="9566842" y="362067"/>
                          <a:pt x="9566842" y="366401"/>
                        </a:cubicBezTo>
                        <a:cubicBezTo>
                          <a:pt x="9566842" y="370734"/>
                          <a:pt x="9563324" y="374252"/>
                          <a:pt x="9558991" y="374252"/>
                        </a:cubicBezTo>
                        <a:cubicBezTo>
                          <a:pt x="9185128" y="360434"/>
                          <a:pt x="8876587" y="640084"/>
                          <a:pt x="8604630" y="886918"/>
                        </a:cubicBezTo>
                        <a:cubicBezTo>
                          <a:pt x="8391870" y="1080051"/>
                          <a:pt x="8190729" y="1262507"/>
                          <a:pt x="7995554" y="1262507"/>
                        </a:cubicBezTo>
                        <a:cubicBezTo>
                          <a:pt x="7720457" y="1262507"/>
                          <a:pt x="7525911" y="990707"/>
                          <a:pt x="7320373" y="703049"/>
                        </a:cubicBezTo>
                        <a:cubicBezTo>
                          <a:pt x="7078251" y="364988"/>
                          <a:pt x="6827806" y="15307"/>
                          <a:pt x="6413276" y="15307"/>
                        </a:cubicBezTo>
                        <a:cubicBezTo>
                          <a:pt x="6053075" y="15307"/>
                          <a:pt x="5753797" y="278627"/>
                          <a:pt x="5437247" y="557493"/>
                        </a:cubicBezTo>
                        <a:cubicBezTo>
                          <a:pt x="5058675" y="890686"/>
                          <a:pt x="4629543" y="1268474"/>
                          <a:pt x="4008376" y="1275539"/>
                        </a:cubicBezTo>
                        <a:cubicBezTo>
                          <a:pt x="3675811" y="1279622"/>
                          <a:pt x="3120906" y="1280878"/>
                          <a:pt x="2528474" y="1280878"/>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6" name="Freeform: Shape 601">
                    <a:extLst>
                      <a:ext uri="{FF2B5EF4-FFF2-40B4-BE49-F238E27FC236}">
                        <a16:creationId xmlns:a16="http://schemas.microsoft.com/office/drawing/2014/main" id="{2B0CD1CB-92D1-FAF4-A190-27844E3F6796}"/>
                      </a:ext>
                    </a:extLst>
                  </p:cNvPr>
                  <p:cNvSpPr/>
                  <p:nvPr/>
                </p:nvSpPr>
                <p:spPr>
                  <a:xfrm>
                    <a:off x="7463419" y="283449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0" name="Graphic 4">
                  <a:extLst>
                    <a:ext uri="{FF2B5EF4-FFF2-40B4-BE49-F238E27FC236}">
                      <a16:creationId xmlns:a16="http://schemas.microsoft.com/office/drawing/2014/main" id="{00AB4D34-A8F4-EBC3-D9B1-89BC0EAD9546}"/>
                    </a:ext>
                  </a:extLst>
                </p:cNvPr>
                <p:cNvGrpSpPr/>
                <p:nvPr/>
              </p:nvGrpSpPr>
              <p:grpSpPr>
                <a:xfrm>
                  <a:off x="-3044699" y="2655032"/>
                  <a:ext cx="10025952" cy="1014486"/>
                  <a:chOff x="-2070596" y="2885369"/>
                  <a:chExt cx="10025952" cy="1014486"/>
                </a:xfrm>
                <a:solidFill>
                  <a:schemeClr val="accent5"/>
                </a:solidFill>
              </p:grpSpPr>
              <p:sp>
                <p:nvSpPr>
                  <p:cNvPr id="323" name="Freeform: Shape 598">
                    <a:extLst>
                      <a:ext uri="{FF2B5EF4-FFF2-40B4-BE49-F238E27FC236}">
                        <a16:creationId xmlns:a16="http://schemas.microsoft.com/office/drawing/2014/main" id="{7CCF94BF-0A93-3BE9-F21F-725FB1FEBE6F}"/>
                      </a:ext>
                    </a:extLst>
                  </p:cNvPr>
                  <p:cNvSpPr/>
                  <p:nvPr/>
                </p:nvSpPr>
                <p:spPr>
                  <a:xfrm>
                    <a:off x="-2070596" y="2900744"/>
                    <a:ext cx="10012305" cy="999110"/>
                  </a:xfrm>
                  <a:custGeom>
                    <a:avLst/>
                    <a:gdLst>
                      <a:gd name="connsiteX0" fmla="*/ 8024760 w 10012305"/>
                      <a:gd name="connsiteY0" fmla="*/ 999029 h 999110"/>
                      <a:gd name="connsiteX1" fmla="*/ 7012460 w 10012305"/>
                      <a:gd name="connsiteY1" fmla="*/ 625482 h 999110"/>
                      <a:gd name="connsiteX2" fmla="*/ 6225167 w 10012305"/>
                      <a:gd name="connsiteY2" fmla="*/ 312857 h 999110"/>
                      <a:gd name="connsiteX3" fmla="*/ 5006388 w 10012305"/>
                      <a:gd name="connsiteY3" fmla="*/ 586541 h 999110"/>
                      <a:gd name="connsiteX4" fmla="*/ 3985765 w 10012305"/>
                      <a:gd name="connsiteY4" fmla="*/ 826937 h 999110"/>
                      <a:gd name="connsiteX5" fmla="*/ 7851 w 10012305"/>
                      <a:gd name="connsiteY5" fmla="*/ 862266 h 999110"/>
                      <a:gd name="connsiteX6" fmla="*/ 7851 w 10012305"/>
                      <a:gd name="connsiteY6" fmla="*/ 862266 h 999110"/>
                      <a:gd name="connsiteX7" fmla="*/ 1 w 10012305"/>
                      <a:gd name="connsiteY7" fmla="*/ 854572 h 999110"/>
                      <a:gd name="connsiteX8" fmla="*/ 7851 w 10012305"/>
                      <a:gd name="connsiteY8" fmla="*/ 846564 h 999110"/>
                      <a:gd name="connsiteX9" fmla="*/ 3985452 w 10012305"/>
                      <a:gd name="connsiteY9" fmla="*/ 811235 h 999110"/>
                      <a:gd name="connsiteX10" fmla="*/ 5001206 w 10012305"/>
                      <a:gd name="connsiteY10" fmla="*/ 571781 h 999110"/>
                      <a:gd name="connsiteX11" fmla="*/ 6225953 w 10012305"/>
                      <a:gd name="connsiteY11" fmla="*/ 297156 h 999110"/>
                      <a:gd name="connsiteX12" fmla="*/ 7021881 w 10012305"/>
                      <a:gd name="connsiteY12" fmla="*/ 612449 h 999110"/>
                      <a:gd name="connsiteX13" fmla="*/ 8025545 w 10012305"/>
                      <a:gd name="connsiteY13" fmla="*/ 983328 h 999110"/>
                      <a:gd name="connsiteX14" fmla="*/ 8994821 w 10012305"/>
                      <a:gd name="connsiteY14" fmla="*/ 502379 h 999110"/>
                      <a:gd name="connsiteX15" fmla="*/ 10004296 w 10012305"/>
                      <a:gd name="connsiteY15" fmla="*/ -81 h 999110"/>
                      <a:gd name="connsiteX16" fmla="*/ 10012304 w 10012305"/>
                      <a:gd name="connsiteY16" fmla="*/ 7613 h 999110"/>
                      <a:gd name="connsiteX17" fmla="*/ 10004609 w 10012305"/>
                      <a:gd name="connsiteY17" fmla="*/ 15621 h 999110"/>
                      <a:gd name="connsiteX18" fmla="*/ 10004609 w 10012305"/>
                      <a:gd name="connsiteY18" fmla="*/ 15621 h 999110"/>
                      <a:gd name="connsiteX19" fmla="*/ 9005185 w 10012305"/>
                      <a:gd name="connsiteY19" fmla="*/ 514470 h 999110"/>
                      <a:gd name="connsiteX20" fmla="*/ 8024760 w 10012305"/>
                      <a:gd name="connsiteY20" fmla="*/ 999029 h 9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2305" h="999110">
                        <a:moveTo>
                          <a:pt x="8024760" y="999029"/>
                        </a:moveTo>
                        <a:cubicBezTo>
                          <a:pt x="7578512" y="999029"/>
                          <a:pt x="7290697" y="809194"/>
                          <a:pt x="7012460" y="625482"/>
                        </a:cubicBezTo>
                        <a:cubicBezTo>
                          <a:pt x="6768766" y="464695"/>
                          <a:pt x="6538577" y="312857"/>
                          <a:pt x="6225167" y="312857"/>
                        </a:cubicBezTo>
                        <a:cubicBezTo>
                          <a:pt x="5767301" y="312857"/>
                          <a:pt x="5380407" y="451976"/>
                          <a:pt x="5006388" y="586541"/>
                        </a:cubicBezTo>
                        <a:cubicBezTo>
                          <a:pt x="4662674" y="710115"/>
                          <a:pt x="4338116" y="826937"/>
                          <a:pt x="3985765" y="826937"/>
                        </a:cubicBezTo>
                        <a:cubicBezTo>
                          <a:pt x="3001415" y="827722"/>
                          <a:pt x="37842" y="861952"/>
                          <a:pt x="7851" y="862266"/>
                        </a:cubicBezTo>
                        <a:lnTo>
                          <a:pt x="7851" y="862266"/>
                        </a:lnTo>
                        <a:cubicBezTo>
                          <a:pt x="3576" y="862266"/>
                          <a:pt x="86" y="858843"/>
                          <a:pt x="1" y="854572"/>
                        </a:cubicBezTo>
                        <a:cubicBezTo>
                          <a:pt x="0" y="850207"/>
                          <a:pt x="3490" y="846643"/>
                          <a:pt x="7851" y="846564"/>
                        </a:cubicBezTo>
                        <a:cubicBezTo>
                          <a:pt x="37685" y="846564"/>
                          <a:pt x="3001415" y="811235"/>
                          <a:pt x="3985452" y="811235"/>
                        </a:cubicBezTo>
                        <a:cubicBezTo>
                          <a:pt x="4335603" y="811235"/>
                          <a:pt x="4658905" y="694884"/>
                          <a:pt x="5001206" y="571781"/>
                        </a:cubicBezTo>
                        <a:cubicBezTo>
                          <a:pt x="5376481" y="436745"/>
                          <a:pt x="5764789" y="297156"/>
                          <a:pt x="6225953" y="297156"/>
                        </a:cubicBezTo>
                        <a:cubicBezTo>
                          <a:pt x="6544073" y="297156"/>
                          <a:pt x="6775519" y="450249"/>
                          <a:pt x="7021881" y="612449"/>
                        </a:cubicBezTo>
                        <a:cubicBezTo>
                          <a:pt x="7298234" y="794748"/>
                          <a:pt x="7584008" y="983328"/>
                          <a:pt x="8025545" y="983328"/>
                        </a:cubicBezTo>
                        <a:cubicBezTo>
                          <a:pt x="8438661" y="983328"/>
                          <a:pt x="8708891" y="749684"/>
                          <a:pt x="8994821" y="502379"/>
                        </a:cubicBezTo>
                        <a:cubicBezTo>
                          <a:pt x="9275885" y="259314"/>
                          <a:pt x="9566370" y="7927"/>
                          <a:pt x="10004296" y="-81"/>
                        </a:cubicBezTo>
                        <a:cubicBezTo>
                          <a:pt x="10008598" y="-81"/>
                          <a:pt x="10012130" y="3311"/>
                          <a:pt x="10012304" y="7613"/>
                        </a:cubicBezTo>
                        <a:cubicBezTo>
                          <a:pt x="10012398" y="11947"/>
                          <a:pt x="10008943" y="15527"/>
                          <a:pt x="10004609" y="15621"/>
                        </a:cubicBezTo>
                        <a:cubicBezTo>
                          <a:pt x="10004609" y="15621"/>
                          <a:pt x="10004609" y="15621"/>
                          <a:pt x="10004609" y="15621"/>
                        </a:cubicBezTo>
                        <a:cubicBezTo>
                          <a:pt x="9572337" y="23943"/>
                          <a:pt x="9284051" y="273289"/>
                          <a:pt x="9005185" y="514470"/>
                        </a:cubicBezTo>
                        <a:cubicBezTo>
                          <a:pt x="8728675" y="752510"/>
                          <a:pt x="8443686" y="999029"/>
                          <a:pt x="8024760" y="999029"/>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4" name="Freeform: Shape 599">
                    <a:extLst>
                      <a:ext uri="{FF2B5EF4-FFF2-40B4-BE49-F238E27FC236}">
                        <a16:creationId xmlns:a16="http://schemas.microsoft.com/office/drawing/2014/main" id="{1D3C939E-FCD1-468A-5455-345E8D8B1F23}"/>
                      </a:ext>
                    </a:extLst>
                  </p:cNvPr>
                  <p:cNvSpPr/>
                  <p:nvPr/>
                </p:nvSpPr>
                <p:spPr>
                  <a:xfrm>
                    <a:off x="7908249" y="2885369"/>
                    <a:ext cx="47107" cy="47116"/>
                  </a:xfrm>
                  <a:custGeom>
                    <a:avLst/>
                    <a:gdLst>
                      <a:gd name="connsiteX0" fmla="*/ 24508 w 47107"/>
                      <a:gd name="connsiteY0" fmla="*/ 47012 h 47116"/>
                      <a:gd name="connsiteX1" fmla="*/ 47087 w 47107"/>
                      <a:gd name="connsiteY1" fmla="*/ 22517 h 47116"/>
                      <a:gd name="connsiteX2" fmla="*/ 22593 w 47107"/>
                      <a:gd name="connsiteY2" fmla="*/ -62 h 47116"/>
                      <a:gd name="connsiteX3" fmla="*/ 13 w 47107"/>
                      <a:gd name="connsiteY3" fmla="*/ 24244 h 47116"/>
                      <a:gd name="connsiteX4" fmla="*/ 24005 w 47107"/>
                      <a:gd name="connsiteY4" fmla="*/ 47028 h 47116"/>
                      <a:gd name="connsiteX5" fmla="*/ 24508 w 47107"/>
                      <a:gd name="connsiteY5" fmla="*/ 47012 h 4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16">
                        <a:moveTo>
                          <a:pt x="24508" y="47012"/>
                        </a:moveTo>
                        <a:cubicBezTo>
                          <a:pt x="37510" y="46478"/>
                          <a:pt x="47621" y="35518"/>
                          <a:pt x="47087" y="22517"/>
                        </a:cubicBezTo>
                        <a:cubicBezTo>
                          <a:pt x="46554" y="9532"/>
                          <a:pt x="35594" y="-580"/>
                          <a:pt x="22593" y="-62"/>
                        </a:cubicBezTo>
                        <a:cubicBezTo>
                          <a:pt x="9670" y="472"/>
                          <a:pt x="-411" y="11322"/>
                          <a:pt x="13" y="24244"/>
                        </a:cubicBezTo>
                        <a:cubicBezTo>
                          <a:pt x="343" y="37167"/>
                          <a:pt x="11083" y="47358"/>
                          <a:pt x="24005" y="47028"/>
                        </a:cubicBezTo>
                        <a:cubicBezTo>
                          <a:pt x="24179" y="47028"/>
                          <a:pt x="24335" y="47028"/>
                          <a:pt x="24508" y="47012"/>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1" name="Graphic 4">
                  <a:extLst>
                    <a:ext uri="{FF2B5EF4-FFF2-40B4-BE49-F238E27FC236}">
                      <a16:creationId xmlns:a16="http://schemas.microsoft.com/office/drawing/2014/main" id="{AEC4DC0C-F168-AB4C-0C2C-483FE265B24C}"/>
                    </a:ext>
                  </a:extLst>
                </p:cNvPr>
                <p:cNvGrpSpPr/>
                <p:nvPr/>
              </p:nvGrpSpPr>
              <p:grpSpPr>
                <a:xfrm>
                  <a:off x="-3044699" y="3325961"/>
                  <a:ext cx="9313815" cy="443588"/>
                  <a:chOff x="-2070596" y="3556298"/>
                  <a:chExt cx="9313815" cy="443588"/>
                </a:xfrm>
                <a:solidFill>
                  <a:schemeClr val="accent3"/>
                </a:solidFill>
              </p:grpSpPr>
              <p:sp>
                <p:nvSpPr>
                  <p:cNvPr id="321" name="Freeform: Shape 596">
                    <a:extLst>
                      <a:ext uri="{FF2B5EF4-FFF2-40B4-BE49-F238E27FC236}">
                        <a16:creationId xmlns:a16="http://schemas.microsoft.com/office/drawing/2014/main" id="{287A4269-A782-1A95-A151-99B1AC216026}"/>
                      </a:ext>
                    </a:extLst>
                  </p:cNvPr>
                  <p:cNvSpPr/>
                  <p:nvPr/>
                </p:nvSpPr>
                <p:spPr>
                  <a:xfrm>
                    <a:off x="-2070596" y="3556298"/>
                    <a:ext cx="9299462" cy="428190"/>
                  </a:xfrm>
                  <a:custGeom>
                    <a:avLst/>
                    <a:gdLst>
                      <a:gd name="connsiteX0" fmla="*/ 9291430 w 9299462"/>
                      <a:gd name="connsiteY0" fmla="*/ 428109 h 428190"/>
                      <a:gd name="connsiteX1" fmla="*/ 9291430 w 9299462"/>
                      <a:gd name="connsiteY1" fmla="*/ 428109 h 428190"/>
                      <a:gd name="connsiteX2" fmla="*/ 8736212 w 9299462"/>
                      <a:gd name="connsiteY2" fmla="*/ 243455 h 428190"/>
                      <a:gd name="connsiteX3" fmla="*/ 7971374 w 9299462"/>
                      <a:gd name="connsiteY3" fmla="*/ 16563 h 428190"/>
                      <a:gd name="connsiteX4" fmla="*/ 7393859 w 9299462"/>
                      <a:gd name="connsiteY4" fmla="*/ 140765 h 428190"/>
                      <a:gd name="connsiteX5" fmla="*/ 6619285 w 9299462"/>
                      <a:gd name="connsiteY5" fmla="*/ 294486 h 428190"/>
                      <a:gd name="connsiteX6" fmla="*/ 6068777 w 9299462"/>
                      <a:gd name="connsiteY6" fmla="*/ 195093 h 428190"/>
                      <a:gd name="connsiteX7" fmla="*/ 5617662 w 9299462"/>
                      <a:gd name="connsiteY7" fmla="*/ 100882 h 428190"/>
                      <a:gd name="connsiteX8" fmla="*/ 5120540 w 9299462"/>
                      <a:gd name="connsiteY8" fmla="*/ 220687 h 428190"/>
                      <a:gd name="connsiteX9" fmla="*/ 4766149 w 9299462"/>
                      <a:gd name="connsiteY9" fmla="*/ 327460 h 428190"/>
                      <a:gd name="connsiteX10" fmla="*/ 4240136 w 9299462"/>
                      <a:gd name="connsiteY10" fmla="*/ 214249 h 428190"/>
                      <a:gd name="connsiteX11" fmla="*/ 3784781 w 9299462"/>
                      <a:gd name="connsiteY11" fmla="*/ 112187 h 428190"/>
                      <a:gd name="connsiteX12" fmla="*/ 3474355 w 9299462"/>
                      <a:gd name="connsiteY12" fmla="*/ 139980 h 428190"/>
                      <a:gd name="connsiteX13" fmla="*/ 2954780 w 9299462"/>
                      <a:gd name="connsiteY13" fmla="*/ 180019 h 428190"/>
                      <a:gd name="connsiteX14" fmla="*/ 7851 w 9299462"/>
                      <a:gd name="connsiteY14" fmla="*/ 172168 h 428190"/>
                      <a:gd name="connsiteX15" fmla="*/ 7851 w 9299462"/>
                      <a:gd name="connsiteY15" fmla="*/ 172168 h 428190"/>
                      <a:gd name="connsiteX16" fmla="*/ 1 w 9299462"/>
                      <a:gd name="connsiteY16" fmla="*/ 164318 h 428190"/>
                      <a:gd name="connsiteX17" fmla="*/ 7851 w 9299462"/>
                      <a:gd name="connsiteY17" fmla="*/ 156467 h 428190"/>
                      <a:gd name="connsiteX18" fmla="*/ 2954466 w 9299462"/>
                      <a:gd name="connsiteY18" fmla="*/ 163375 h 428190"/>
                      <a:gd name="connsiteX19" fmla="*/ 3472628 w 9299462"/>
                      <a:gd name="connsiteY19" fmla="*/ 123493 h 428190"/>
                      <a:gd name="connsiteX20" fmla="*/ 3784939 w 9299462"/>
                      <a:gd name="connsiteY20" fmla="*/ 95543 h 428190"/>
                      <a:gd name="connsiteX21" fmla="*/ 4245789 w 9299462"/>
                      <a:gd name="connsiteY21" fmla="*/ 198705 h 428190"/>
                      <a:gd name="connsiteX22" fmla="*/ 4766306 w 9299462"/>
                      <a:gd name="connsiteY22" fmla="*/ 310816 h 428190"/>
                      <a:gd name="connsiteX23" fmla="*/ 5114103 w 9299462"/>
                      <a:gd name="connsiteY23" fmla="*/ 205456 h 428190"/>
                      <a:gd name="connsiteX24" fmla="*/ 5619546 w 9299462"/>
                      <a:gd name="connsiteY24" fmla="*/ 84395 h 428190"/>
                      <a:gd name="connsiteX25" fmla="*/ 6072859 w 9299462"/>
                      <a:gd name="connsiteY25" fmla="*/ 179548 h 428190"/>
                      <a:gd name="connsiteX26" fmla="*/ 6619442 w 9299462"/>
                      <a:gd name="connsiteY26" fmla="*/ 278470 h 428190"/>
                      <a:gd name="connsiteX27" fmla="*/ 7388834 w 9299462"/>
                      <a:gd name="connsiteY27" fmla="*/ 125534 h 428190"/>
                      <a:gd name="connsiteX28" fmla="*/ 7971217 w 9299462"/>
                      <a:gd name="connsiteY28" fmla="*/ -81 h 428190"/>
                      <a:gd name="connsiteX29" fmla="*/ 8743121 w 9299462"/>
                      <a:gd name="connsiteY29" fmla="*/ 228381 h 428190"/>
                      <a:gd name="connsiteX30" fmla="*/ 9291744 w 9299462"/>
                      <a:gd name="connsiteY30" fmla="*/ 411465 h 428190"/>
                      <a:gd name="connsiteX31" fmla="*/ 9299438 w 9299462"/>
                      <a:gd name="connsiteY31" fmla="*/ 419473 h 428190"/>
                      <a:gd name="connsiteX32" fmla="*/ 9299438 w 9299462"/>
                      <a:gd name="connsiteY32" fmla="*/ 419630 h 428190"/>
                      <a:gd name="connsiteX33" fmla="*/ 9292247 w 9299462"/>
                      <a:gd name="connsiteY33" fmla="*/ 428093 h 428190"/>
                      <a:gd name="connsiteX34" fmla="*/ 9291430 w 9299462"/>
                      <a:gd name="connsiteY34" fmla="*/ 428109 h 42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99462" h="428190">
                        <a:moveTo>
                          <a:pt x="9291430" y="428109"/>
                        </a:moveTo>
                        <a:lnTo>
                          <a:pt x="9291430" y="428109"/>
                        </a:lnTo>
                        <a:cubicBezTo>
                          <a:pt x="9097512" y="421828"/>
                          <a:pt x="8921965" y="335154"/>
                          <a:pt x="8736212" y="243455"/>
                        </a:cubicBezTo>
                        <a:cubicBezTo>
                          <a:pt x="8510419" y="131815"/>
                          <a:pt x="8276775" y="16563"/>
                          <a:pt x="7971374" y="16563"/>
                        </a:cubicBezTo>
                        <a:cubicBezTo>
                          <a:pt x="7767249" y="16563"/>
                          <a:pt x="7586049" y="76858"/>
                          <a:pt x="7393859" y="140765"/>
                        </a:cubicBezTo>
                        <a:cubicBezTo>
                          <a:pt x="7166338" y="216448"/>
                          <a:pt x="6931124" y="294486"/>
                          <a:pt x="6619285" y="294486"/>
                        </a:cubicBezTo>
                        <a:cubicBezTo>
                          <a:pt x="6460382" y="294486"/>
                          <a:pt x="6261282" y="244083"/>
                          <a:pt x="6068777" y="195093"/>
                        </a:cubicBezTo>
                        <a:cubicBezTo>
                          <a:pt x="5915841" y="156310"/>
                          <a:pt x="5757565" y="116584"/>
                          <a:pt x="5617662" y="100882"/>
                        </a:cubicBezTo>
                        <a:cubicBezTo>
                          <a:pt x="5430967" y="79999"/>
                          <a:pt x="5273162" y="151442"/>
                          <a:pt x="5120540" y="220687"/>
                        </a:cubicBezTo>
                        <a:cubicBezTo>
                          <a:pt x="4999322" y="275644"/>
                          <a:pt x="4885012" y="327460"/>
                          <a:pt x="4766149" y="327460"/>
                        </a:cubicBezTo>
                        <a:cubicBezTo>
                          <a:pt x="4541455" y="327460"/>
                          <a:pt x="4388205" y="269991"/>
                          <a:pt x="4240136" y="214249"/>
                        </a:cubicBezTo>
                        <a:cubicBezTo>
                          <a:pt x="4100232" y="161805"/>
                          <a:pt x="3968336" y="112187"/>
                          <a:pt x="3784781" y="112187"/>
                        </a:cubicBezTo>
                        <a:cubicBezTo>
                          <a:pt x="3700933" y="112187"/>
                          <a:pt x="3596359" y="125063"/>
                          <a:pt x="3474355" y="139980"/>
                        </a:cubicBezTo>
                        <a:cubicBezTo>
                          <a:pt x="3315452" y="159607"/>
                          <a:pt x="3135352" y="181904"/>
                          <a:pt x="2954780" y="180019"/>
                        </a:cubicBezTo>
                        <a:cubicBezTo>
                          <a:pt x="1772900" y="168557"/>
                          <a:pt x="25438" y="172168"/>
                          <a:pt x="7851" y="172168"/>
                        </a:cubicBezTo>
                        <a:lnTo>
                          <a:pt x="7851" y="172168"/>
                        </a:lnTo>
                        <a:cubicBezTo>
                          <a:pt x="3515" y="172168"/>
                          <a:pt x="1" y="168651"/>
                          <a:pt x="1" y="164318"/>
                        </a:cubicBezTo>
                        <a:cubicBezTo>
                          <a:pt x="1" y="159984"/>
                          <a:pt x="3515" y="156467"/>
                          <a:pt x="7851" y="156467"/>
                        </a:cubicBezTo>
                        <a:cubicBezTo>
                          <a:pt x="25438" y="156467"/>
                          <a:pt x="1773057" y="152541"/>
                          <a:pt x="2954466" y="163375"/>
                        </a:cubicBezTo>
                        <a:cubicBezTo>
                          <a:pt x="3134096" y="165417"/>
                          <a:pt x="3313725" y="142963"/>
                          <a:pt x="3472628" y="123493"/>
                        </a:cubicBezTo>
                        <a:cubicBezTo>
                          <a:pt x="3594632" y="107791"/>
                          <a:pt x="3700148" y="95543"/>
                          <a:pt x="3784939" y="95543"/>
                        </a:cubicBezTo>
                        <a:cubicBezTo>
                          <a:pt x="3971320" y="95543"/>
                          <a:pt x="4104629" y="145632"/>
                          <a:pt x="4245789" y="198705"/>
                        </a:cubicBezTo>
                        <a:cubicBezTo>
                          <a:pt x="4392601" y="253818"/>
                          <a:pt x="4544124" y="310816"/>
                          <a:pt x="4766306" y="310816"/>
                        </a:cubicBezTo>
                        <a:cubicBezTo>
                          <a:pt x="4881715" y="310816"/>
                          <a:pt x="4994611" y="259628"/>
                          <a:pt x="5114103" y="205456"/>
                        </a:cubicBezTo>
                        <a:cubicBezTo>
                          <a:pt x="5268766" y="135426"/>
                          <a:pt x="5428140" y="63040"/>
                          <a:pt x="5619546" y="84395"/>
                        </a:cubicBezTo>
                        <a:cubicBezTo>
                          <a:pt x="5760863" y="100097"/>
                          <a:pt x="5919295" y="140608"/>
                          <a:pt x="6072859" y="179548"/>
                        </a:cubicBezTo>
                        <a:cubicBezTo>
                          <a:pt x="6264422" y="228224"/>
                          <a:pt x="6462580" y="278470"/>
                          <a:pt x="6619442" y="278470"/>
                        </a:cubicBezTo>
                        <a:cubicBezTo>
                          <a:pt x="6928769" y="278470"/>
                          <a:pt x="7162727" y="200746"/>
                          <a:pt x="7388834" y="125534"/>
                        </a:cubicBezTo>
                        <a:cubicBezTo>
                          <a:pt x="7582124" y="61313"/>
                          <a:pt x="7764894" y="-81"/>
                          <a:pt x="7971217" y="-81"/>
                        </a:cubicBezTo>
                        <a:cubicBezTo>
                          <a:pt x="8280386" y="-81"/>
                          <a:pt x="8515601" y="116113"/>
                          <a:pt x="8743121" y="228381"/>
                        </a:cubicBezTo>
                        <a:cubicBezTo>
                          <a:pt x="8927303" y="319295"/>
                          <a:pt x="9101280" y="405184"/>
                          <a:pt x="9291744" y="411465"/>
                        </a:cubicBezTo>
                        <a:cubicBezTo>
                          <a:pt x="9296078" y="411544"/>
                          <a:pt x="9299532" y="415124"/>
                          <a:pt x="9299438" y="419473"/>
                        </a:cubicBezTo>
                        <a:cubicBezTo>
                          <a:pt x="9299438" y="419520"/>
                          <a:pt x="9299438" y="419583"/>
                          <a:pt x="9299438" y="419630"/>
                        </a:cubicBezTo>
                        <a:cubicBezTo>
                          <a:pt x="9299783" y="423948"/>
                          <a:pt x="9296565" y="427732"/>
                          <a:pt x="9292247" y="428093"/>
                        </a:cubicBezTo>
                        <a:cubicBezTo>
                          <a:pt x="9291980" y="428109"/>
                          <a:pt x="9291697" y="428109"/>
                          <a:pt x="9291430" y="428109"/>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2" name="Freeform: Shape 597">
                    <a:extLst>
                      <a:ext uri="{FF2B5EF4-FFF2-40B4-BE49-F238E27FC236}">
                        <a16:creationId xmlns:a16="http://schemas.microsoft.com/office/drawing/2014/main" id="{11B17B67-6914-F252-BC80-531C5FCEC836}"/>
                      </a:ext>
                    </a:extLst>
                  </p:cNvPr>
                  <p:cNvSpPr/>
                  <p:nvPr/>
                </p:nvSpPr>
                <p:spPr>
                  <a:xfrm>
                    <a:off x="7196091" y="3952759"/>
                    <a:ext cx="47127" cy="47127"/>
                  </a:xfrm>
                  <a:custGeom>
                    <a:avLst/>
                    <a:gdLst>
                      <a:gd name="connsiteX0" fmla="*/ 24271 w 47127"/>
                      <a:gd name="connsiteY0" fmla="*/ -70 h 47127"/>
                      <a:gd name="connsiteX1" fmla="*/ 47117 w 47127"/>
                      <a:gd name="connsiteY1" fmla="*/ 24189 h 47127"/>
                      <a:gd name="connsiteX2" fmla="*/ 22858 w 47127"/>
                      <a:gd name="connsiteY2" fmla="*/ 47035 h 47127"/>
                      <a:gd name="connsiteX3" fmla="*/ 11 w 47127"/>
                      <a:gd name="connsiteY3" fmla="*/ 22776 h 47127"/>
                      <a:gd name="connsiteX4" fmla="*/ 24271 w 47127"/>
                      <a:gd name="connsiteY4" fmla="*/ -70 h 4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 h="47127">
                        <a:moveTo>
                          <a:pt x="24271" y="-70"/>
                        </a:moveTo>
                        <a:cubicBezTo>
                          <a:pt x="37273" y="322"/>
                          <a:pt x="47510" y="11188"/>
                          <a:pt x="47117" y="24189"/>
                        </a:cubicBezTo>
                        <a:cubicBezTo>
                          <a:pt x="46725" y="37190"/>
                          <a:pt x="35859" y="47428"/>
                          <a:pt x="22858" y="47035"/>
                        </a:cubicBezTo>
                        <a:cubicBezTo>
                          <a:pt x="9857" y="46643"/>
                          <a:pt x="-381" y="35777"/>
                          <a:pt x="11" y="22776"/>
                        </a:cubicBezTo>
                        <a:cubicBezTo>
                          <a:pt x="404" y="9775"/>
                          <a:pt x="11270" y="-463"/>
                          <a:pt x="24271" y="-70"/>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2" name="Graphic 4">
                  <a:extLst>
                    <a:ext uri="{FF2B5EF4-FFF2-40B4-BE49-F238E27FC236}">
                      <a16:creationId xmlns:a16="http://schemas.microsoft.com/office/drawing/2014/main" id="{7B0B2840-3B88-5820-C281-63C15D620B33}"/>
                    </a:ext>
                  </a:extLst>
                </p:cNvPr>
                <p:cNvGrpSpPr/>
                <p:nvPr/>
              </p:nvGrpSpPr>
              <p:grpSpPr>
                <a:xfrm>
                  <a:off x="-3044699" y="3791252"/>
                  <a:ext cx="8792528" cy="1366335"/>
                  <a:chOff x="-2070596" y="4021589"/>
                  <a:chExt cx="8792528" cy="1366335"/>
                </a:xfrm>
                <a:solidFill>
                  <a:schemeClr val="accent3"/>
                </a:solidFill>
              </p:grpSpPr>
              <p:sp>
                <p:nvSpPr>
                  <p:cNvPr id="319" name="Freeform: Shape 592">
                    <a:extLst>
                      <a:ext uri="{FF2B5EF4-FFF2-40B4-BE49-F238E27FC236}">
                        <a16:creationId xmlns:a16="http://schemas.microsoft.com/office/drawing/2014/main" id="{9C6C0A71-1B78-3C7F-5387-340DCF545E38}"/>
                      </a:ext>
                    </a:extLst>
                  </p:cNvPr>
                  <p:cNvSpPr/>
                  <p:nvPr/>
                </p:nvSpPr>
                <p:spPr>
                  <a:xfrm>
                    <a:off x="-2070596" y="4021589"/>
                    <a:ext cx="8759006" cy="1351304"/>
                  </a:xfrm>
                  <a:custGeom>
                    <a:avLst/>
                    <a:gdLst>
                      <a:gd name="connsiteX0" fmla="*/ 8751286 w 8759006"/>
                      <a:gd name="connsiteY0" fmla="*/ 1351223 h 1351304"/>
                      <a:gd name="connsiteX1" fmla="*/ 8751286 w 8759006"/>
                      <a:gd name="connsiteY1" fmla="*/ 1351223 h 1351304"/>
                      <a:gd name="connsiteX2" fmla="*/ 8015810 w 8759006"/>
                      <a:gd name="connsiteY2" fmla="*/ 731155 h 1351304"/>
                      <a:gd name="connsiteX3" fmla="*/ 7100076 w 8759006"/>
                      <a:gd name="connsiteY3" fmla="*/ 15150 h 1351304"/>
                      <a:gd name="connsiteX4" fmla="*/ 6040356 w 8759006"/>
                      <a:gd name="connsiteY4" fmla="*/ 299197 h 1351304"/>
                      <a:gd name="connsiteX5" fmla="*/ 5150688 w 8759006"/>
                      <a:gd name="connsiteY5" fmla="*/ 548543 h 1351304"/>
                      <a:gd name="connsiteX6" fmla="*/ 4187377 w 8759006"/>
                      <a:gd name="connsiteY6" fmla="*/ 303122 h 1351304"/>
                      <a:gd name="connsiteX7" fmla="*/ 2988225 w 8759006"/>
                      <a:gd name="connsiteY7" fmla="*/ 22373 h 1351304"/>
                      <a:gd name="connsiteX8" fmla="*/ 7851 w 8759006"/>
                      <a:gd name="connsiteY8" fmla="*/ 22373 h 1351304"/>
                      <a:gd name="connsiteX9" fmla="*/ 1 w 8759006"/>
                      <a:gd name="connsiteY9" fmla="*/ 14522 h 1351304"/>
                      <a:gd name="connsiteX10" fmla="*/ 7851 w 8759006"/>
                      <a:gd name="connsiteY10" fmla="*/ 6671 h 1351304"/>
                      <a:gd name="connsiteX11" fmla="*/ 2988225 w 8759006"/>
                      <a:gd name="connsiteY11" fmla="*/ 6671 h 1351304"/>
                      <a:gd name="connsiteX12" fmla="*/ 4193815 w 8759006"/>
                      <a:gd name="connsiteY12" fmla="*/ 289305 h 1351304"/>
                      <a:gd name="connsiteX13" fmla="*/ 5150688 w 8759006"/>
                      <a:gd name="connsiteY13" fmla="*/ 533312 h 1351304"/>
                      <a:gd name="connsiteX14" fmla="*/ 5168274 w 8759006"/>
                      <a:gd name="connsiteY14" fmla="*/ 533312 h 1351304"/>
                      <a:gd name="connsiteX15" fmla="*/ 6031877 w 8759006"/>
                      <a:gd name="connsiteY15" fmla="*/ 285850 h 1351304"/>
                      <a:gd name="connsiteX16" fmla="*/ 7099605 w 8759006"/>
                      <a:gd name="connsiteY16" fmla="*/ -81 h 1351304"/>
                      <a:gd name="connsiteX17" fmla="*/ 8027429 w 8759006"/>
                      <a:gd name="connsiteY17" fmla="*/ 722205 h 1351304"/>
                      <a:gd name="connsiteX18" fmla="*/ 8751757 w 8759006"/>
                      <a:gd name="connsiteY18" fmla="*/ 1336463 h 1351304"/>
                      <a:gd name="connsiteX19" fmla="*/ 8758995 w 8759006"/>
                      <a:gd name="connsiteY19" fmla="*/ 1344581 h 1351304"/>
                      <a:gd name="connsiteX20" fmla="*/ 8758980 w 8759006"/>
                      <a:gd name="connsiteY20" fmla="*/ 1344785 h 1351304"/>
                      <a:gd name="connsiteX21" fmla="*/ 8751286 w 8759006"/>
                      <a:gd name="connsiteY21" fmla="*/ 1351223 h 1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59006" h="1351304">
                        <a:moveTo>
                          <a:pt x="8751286" y="1351223"/>
                        </a:moveTo>
                        <a:lnTo>
                          <a:pt x="8751286" y="1351223"/>
                        </a:lnTo>
                        <a:cubicBezTo>
                          <a:pt x="8509005" y="1333637"/>
                          <a:pt x="8269238" y="1040953"/>
                          <a:pt x="8015810" y="731155"/>
                        </a:cubicBezTo>
                        <a:cubicBezTo>
                          <a:pt x="7727209" y="379276"/>
                          <a:pt x="7428873" y="15150"/>
                          <a:pt x="7100076" y="15150"/>
                        </a:cubicBezTo>
                        <a:cubicBezTo>
                          <a:pt x="6572493" y="15150"/>
                          <a:pt x="6301950" y="159607"/>
                          <a:pt x="6040356" y="299197"/>
                        </a:cubicBezTo>
                        <a:cubicBezTo>
                          <a:pt x="5796192" y="429208"/>
                          <a:pt x="5566317" y="551840"/>
                          <a:pt x="5150688" y="548543"/>
                        </a:cubicBezTo>
                        <a:cubicBezTo>
                          <a:pt x="4729250" y="544774"/>
                          <a:pt x="4466086" y="427481"/>
                          <a:pt x="4187377" y="303122"/>
                        </a:cubicBezTo>
                        <a:cubicBezTo>
                          <a:pt x="3877894" y="165103"/>
                          <a:pt x="3557732" y="22373"/>
                          <a:pt x="2988225" y="22373"/>
                        </a:cubicBezTo>
                        <a:lnTo>
                          <a:pt x="7851" y="22373"/>
                        </a:lnTo>
                        <a:cubicBezTo>
                          <a:pt x="3515" y="22373"/>
                          <a:pt x="1" y="18855"/>
                          <a:pt x="1" y="14522"/>
                        </a:cubicBezTo>
                        <a:cubicBezTo>
                          <a:pt x="1" y="10188"/>
                          <a:pt x="3515" y="6671"/>
                          <a:pt x="7851" y="6671"/>
                        </a:cubicBezTo>
                        <a:lnTo>
                          <a:pt x="2988225" y="6671"/>
                        </a:lnTo>
                        <a:cubicBezTo>
                          <a:pt x="3561030" y="6671"/>
                          <a:pt x="3883232" y="150029"/>
                          <a:pt x="4193815" y="289305"/>
                        </a:cubicBezTo>
                        <a:cubicBezTo>
                          <a:pt x="4470954" y="412878"/>
                          <a:pt x="4732547" y="529543"/>
                          <a:pt x="5150688" y="533312"/>
                        </a:cubicBezTo>
                        <a:lnTo>
                          <a:pt x="5168274" y="533312"/>
                        </a:lnTo>
                        <a:cubicBezTo>
                          <a:pt x="5568829" y="533312"/>
                          <a:pt x="5794151" y="413035"/>
                          <a:pt x="6031877" y="285850"/>
                        </a:cubicBezTo>
                        <a:cubicBezTo>
                          <a:pt x="6295198" y="144533"/>
                          <a:pt x="6567469" y="-81"/>
                          <a:pt x="7099605" y="-81"/>
                        </a:cubicBezTo>
                        <a:cubicBezTo>
                          <a:pt x="7435782" y="-81"/>
                          <a:pt x="7736630" y="366872"/>
                          <a:pt x="8027429" y="722205"/>
                        </a:cubicBezTo>
                        <a:cubicBezTo>
                          <a:pt x="8278659" y="1029177"/>
                          <a:pt x="8516856" y="1318877"/>
                          <a:pt x="8751757" y="1336463"/>
                        </a:cubicBezTo>
                        <a:cubicBezTo>
                          <a:pt x="8755996" y="1336714"/>
                          <a:pt x="8759231" y="1340341"/>
                          <a:pt x="8758995" y="1344581"/>
                        </a:cubicBezTo>
                        <a:cubicBezTo>
                          <a:pt x="8758995" y="1344659"/>
                          <a:pt x="8758980" y="1344722"/>
                          <a:pt x="8758980" y="1344785"/>
                        </a:cubicBezTo>
                        <a:cubicBezTo>
                          <a:pt x="8758351" y="1348538"/>
                          <a:pt x="8755085" y="1351270"/>
                          <a:pt x="8751286" y="1351223"/>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20" name="Freeform: Shape 593">
                    <a:extLst>
                      <a:ext uri="{FF2B5EF4-FFF2-40B4-BE49-F238E27FC236}">
                        <a16:creationId xmlns:a16="http://schemas.microsoft.com/office/drawing/2014/main" id="{1428A5C2-E665-C961-EFB8-14CD3B81968A}"/>
                      </a:ext>
                    </a:extLst>
                  </p:cNvPr>
                  <p:cNvSpPr/>
                  <p:nvPr/>
                </p:nvSpPr>
                <p:spPr>
                  <a:xfrm>
                    <a:off x="6674829" y="5340806"/>
                    <a:ext cx="47103" cy="47118"/>
                  </a:xfrm>
                  <a:custGeom>
                    <a:avLst/>
                    <a:gdLst>
                      <a:gd name="connsiteX0" fmla="*/ 24671 w 47103"/>
                      <a:gd name="connsiteY0" fmla="*/ -48 h 47118"/>
                      <a:gd name="connsiteX1" fmla="*/ 47077 w 47103"/>
                      <a:gd name="connsiteY1" fmla="*/ 24588 h 47118"/>
                      <a:gd name="connsiteX2" fmla="*/ 22441 w 47103"/>
                      <a:gd name="connsiteY2" fmla="*/ 47011 h 47118"/>
                      <a:gd name="connsiteX3" fmla="*/ 19 w 47103"/>
                      <a:gd name="connsiteY3" fmla="*/ 22563 h 47118"/>
                      <a:gd name="connsiteX4" fmla="*/ 24467 w 47103"/>
                      <a:gd name="connsiteY4" fmla="*/ -63 h 47118"/>
                      <a:gd name="connsiteX5" fmla="*/ 24671 w 47103"/>
                      <a:gd name="connsiteY5" fmla="*/ -48 h 4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3" h="47118">
                        <a:moveTo>
                          <a:pt x="24671" y="-48"/>
                        </a:moveTo>
                        <a:cubicBezTo>
                          <a:pt x="37672" y="565"/>
                          <a:pt x="47690" y="11603"/>
                          <a:pt x="47077" y="24588"/>
                        </a:cubicBezTo>
                        <a:cubicBezTo>
                          <a:pt x="46465" y="37590"/>
                          <a:pt x="35426" y="47623"/>
                          <a:pt x="22441" y="47011"/>
                        </a:cubicBezTo>
                        <a:cubicBezTo>
                          <a:pt x="9518" y="46398"/>
                          <a:pt x="-484" y="35485"/>
                          <a:pt x="19" y="22563"/>
                        </a:cubicBezTo>
                        <a:cubicBezTo>
                          <a:pt x="521" y="9562"/>
                          <a:pt x="11465" y="-566"/>
                          <a:pt x="24467" y="-63"/>
                        </a:cubicBezTo>
                        <a:cubicBezTo>
                          <a:pt x="24529" y="-48"/>
                          <a:pt x="24607" y="-48"/>
                          <a:pt x="24671" y="-48"/>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3" name="Graphic 4">
                  <a:extLst>
                    <a:ext uri="{FF2B5EF4-FFF2-40B4-BE49-F238E27FC236}">
                      <a16:creationId xmlns:a16="http://schemas.microsoft.com/office/drawing/2014/main" id="{B9BEF3C1-EC51-3F25-CD49-AFA60FDD0701}"/>
                    </a:ext>
                  </a:extLst>
                </p:cNvPr>
                <p:cNvGrpSpPr/>
                <p:nvPr/>
              </p:nvGrpSpPr>
              <p:grpSpPr>
                <a:xfrm>
                  <a:off x="-3044699" y="3506846"/>
                  <a:ext cx="9978376" cy="1122987"/>
                  <a:chOff x="-2070596" y="3737183"/>
                  <a:chExt cx="9978376" cy="1122987"/>
                </a:xfrm>
                <a:solidFill>
                  <a:schemeClr val="accent3"/>
                </a:solidFill>
              </p:grpSpPr>
              <p:sp>
                <p:nvSpPr>
                  <p:cNvPr id="317" name="Freeform: Shape 590">
                    <a:extLst>
                      <a:ext uri="{FF2B5EF4-FFF2-40B4-BE49-F238E27FC236}">
                        <a16:creationId xmlns:a16="http://schemas.microsoft.com/office/drawing/2014/main" id="{47E8D177-8347-E535-53A5-31363F7EB7E4}"/>
                      </a:ext>
                    </a:extLst>
                  </p:cNvPr>
                  <p:cNvSpPr/>
                  <p:nvPr/>
                </p:nvSpPr>
                <p:spPr>
                  <a:xfrm>
                    <a:off x="-2070596" y="3737183"/>
                    <a:ext cx="9963941" cy="1107924"/>
                  </a:xfrm>
                  <a:custGeom>
                    <a:avLst/>
                    <a:gdLst>
                      <a:gd name="connsiteX0" fmla="*/ 9956091 w 9963941"/>
                      <a:gd name="connsiteY0" fmla="*/ 1107843 h 1107924"/>
                      <a:gd name="connsiteX1" fmla="*/ 9956091 w 9963941"/>
                      <a:gd name="connsiteY1" fmla="*/ 1107843 h 1107924"/>
                      <a:gd name="connsiteX2" fmla="*/ 8901866 w 9963941"/>
                      <a:gd name="connsiteY2" fmla="*/ 594549 h 1107924"/>
                      <a:gd name="connsiteX3" fmla="*/ 7682773 w 9963941"/>
                      <a:gd name="connsiteY3" fmla="*/ 18133 h 1107924"/>
                      <a:gd name="connsiteX4" fmla="*/ 6412648 w 9963941"/>
                      <a:gd name="connsiteY4" fmla="*/ 421514 h 1107924"/>
                      <a:gd name="connsiteX5" fmla="*/ 5492047 w 9963941"/>
                      <a:gd name="connsiteY5" fmla="*/ 755964 h 1107924"/>
                      <a:gd name="connsiteX6" fmla="*/ 4458706 w 9963941"/>
                      <a:gd name="connsiteY6" fmla="*/ 450877 h 1107924"/>
                      <a:gd name="connsiteX7" fmla="*/ 2765730 w 9963941"/>
                      <a:gd name="connsiteY7" fmla="*/ 15621 h 1107924"/>
                      <a:gd name="connsiteX8" fmla="*/ 7851 w 9963941"/>
                      <a:gd name="connsiteY8" fmla="*/ 15621 h 1107924"/>
                      <a:gd name="connsiteX9" fmla="*/ 1 w 9963941"/>
                      <a:gd name="connsiteY9" fmla="*/ 7770 h 1107924"/>
                      <a:gd name="connsiteX10" fmla="*/ 7851 w 9963941"/>
                      <a:gd name="connsiteY10" fmla="*/ -81 h 1107924"/>
                      <a:gd name="connsiteX11" fmla="*/ 2765730 w 9963941"/>
                      <a:gd name="connsiteY11" fmla="*/ -81 h 1107924"/>
                      <a:gd name="connsiteX12" fmla="*/ 4465144 w 9963941"/>
                      <a:gd name="connsiteY12" fmla="*/ 436588 h 1107924"/>
                      <a:gd name="connsiteX13" fmla="*/ 5492047 w 9963941"/>
                      <a:gd name="connsiteY13" fmla="*/ 740262 h 1107924"/>
                      <a:gd name="connsiteX14" fmla="*/ 6404012 w 9963941"/>
                      <a:gd name="connsiteY14" fmla="*/ 408325 h 1107924"/>
                      <a:gd name="connsiteX15" fmla="*/ 7683087 w 9963941"/>
                      <a:gd name="connsiteY15" fmla="*/ 2431 h 1107924"/>
                      <a:gd name="connsiteX16" fmla="*/ 8912544 w 9963941"/>
                      <a:gd name="connsiteY16" fmla="*/ 583401 h 1107924"/>
                      <a:gd name="connsiteX17" fmla="*/ 9956091 w 9963941"/>
                      <a:gd name="connsiteY17" fmla="*/ 1092613 h 1107924"/>
                      <a:gd name="connsiteX18" fmla="*/ 9963942 w 9963941"/>
                      <a:gd name="connsiteY18" fmla="*/ 1100464 h 1107924"/>
                      <a:gd name="connsiteX19" fmla="*/ 9956091 w 9963941"/>
                      <a:gd name="connsiteY19" fmla="*/ 1107843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3941" h="1107924">
                        <a:moveTo>
                          <a:pt x="9956091" y="1107843"/>
                        </a:moveTo>
                        <a:lnTo>
                          <a:pt x="9956091" y="1107843"/>
                        </a:lnTo>
                        <a:cubicBezTo>
                          <a:pt x="9459440" y="1106901"/>
                          <a:pt x="9188583" y="858026"/>
                          <a:pt x="8901866" y="594549"/>
                        </a:cubicBezTo>
                        <a:cubicBezTo>
                          <a:pt x="8600077" y="317254"/>
                          <a:pt x="8287924" y="30381"/>
                          <a:pt x="7682773" y="18133"/>
                        </a:cubicBezTo>
                        <a:cubicBezTo>
                          <a:pt x="7051400" y="5101"/>
                          <a:pt x="6726685" y="216919"/>
                          <a:pt x="6412648" y="421514"/>
                        </a:cubicBezTo>
                        <a:cubicBezTo>
                          <a:pt x="6148857" y="593450"/>
                          <a:pt x="5899511" y="755964"/>
                          <a:pt x="5492047" y="755964"/>
                        </a:cubicBezTo>
                        <a:cubicBezTo>
                          <a:pt x="5130903" y="755964"/>
                          <a:pt x="4819693" y="614647"/>
                          <a:pt x="4458706" y="450877"/>
                        </a:cubicBezTo>
                        <a:cubicBezTo>
                          <a:pt x="4009004" y="246752"/>
                          <a:pt x="3499164" y="15621"/>
                          <a:pt x="2765730" y="15621"/>
                        </a:cubicBezTo>
                        <a:lnTo>
                          <a:pt x="7851" y="15621"/>
                        </a:lnTo>
                        <a:cubicBezTo>
                          <a:pt x="3515" y="15621"/>
                          <a:pt x="1" y="12104"/>
                          <a:pt x="1" y="7770"/>
                        </a:cubicBezTo>
                        <a:cubicBezTo>
                          <a:pt x="1" y="3436"/>
                          <a:pt x="3515" y="-81"/>
                          <a:pt x="7851" y="-81"/>
                        </a:cubicBezTo>
                        <a:lnTo>
                          <a:pt x="2765730" y="-81"/>
                        </a:lnTo>
                        <a:cubicBezTo>
                          <a:pt x="3502619" y="-81"/>
                          <a:pt x="4014029" y="231836"/>
                          <a:pt x="4465144" y="436588"/>
                        </a:cubicBezTo>
                        <a:cubicBezTo>
                          <a:pt x="4824403" y="599574"/>
                          <a:pt x="5134829" y="740262"/>
                          <a:pt x="5492047" y="740262"/>
                        </a:cubicBezTo>
                        <a:cubicBezTo>
                          <a:pt x="5894800" y="740262"/>
                          <a:pt x="6142262" y="579004"/>
                          <a:pt x="6404012" y="408325"/>
                        </a:cubicBezTo>
                        <a:cubicBezTo>
                          <a:pt x="6720091" y="202473"/>
                          <a:pt x="7046847" y="-10130"/>
                          <a:pt x="7683087" y="2431"/>
                        </a:cubicBezTo>
                        <a:cubicBezTo>
                          <a:pt x="8294204" y="14836"/>
                          <a:pt x="8608555" y="303593"/>
                          <a:pt x="8912544" y="583401"/>
                        </a:cubicBezTo>
                        <a:cubicBezTo>
                          <a:pt x="9196904" y="844837"/>
                          <a:pt x="9465564" y="1091670"/>
                          <a:pt x="9956091" y="1092613"/>
                        </a:cubicBezTo>
                        <a:cubicBezTo>
                          <a:pt x="9960425" y="1092613"/>
                          <a:pt x="9963942" y="1096130"/>
                          <a:pt x="9963942" y="1100464"/>
                        </a:cubicBezTo>
                        <a:cubicBezTo>
                          <a:pt x="9963612" y="1104578"/>
                          <a:pt x="9960220" y="1107780"/>
                          <a:pt x="9956091" y="1107843"/>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8" name="Freeform: Shape 591">
                    <a:extLst>
                      <a:ext uri="{FF2B5EF4-FFF2-40B4-BE49-F238E27FC236}">
                        <a16:creationId xmlns:a16="http://schemas.microsoft.com/office/drawing/2014/main" id="{920FAD12-70D0-496C-045F-1F45D2229C6E}"/>
                      </a:ext>
                    </a:extLst>
                  </p:cNvPr>
                  <p:cNvSpPr/>
                  <p:nvPr/>
                </p:nvSpPr>
                <p:spPr>
                  <a:xfrm>
                    <a:off x="7860680" y="4813072"/>
                    <a:ext cx="47099" cy="47099"/>
                  </a:xfrm>
                  <a:custGeom>
                    <a:avLst/>
                    <a:gdLst>
                      <a:gd name="connsiteX0" fmla="*/ 24029 w 47099"/>
                      <a:gd name="connsiteY0" fmla="*/ -77 h 47099"/>
                      <a:gd name="connsiteX1" fmla="*/ 47095 w 47099"/>
                      <a:gd name="connsiteY1" fmla="*/ 23947 h 47099"/>
                      <a:gd name="connsiteX2" fmla="*/ 23071 w 47099"/>
                      <a:gd name="connsiteY2" fmla="*/ 47013 h 47099"/>
                      <a:gd name="connsiteX3" fmla="*/ 5 w 47099"/>
                      <a:gd name="connsiteY3" fmla="*/ 23005 h 47099"/>
                      <a:gd name="connsiteX4" fmla="*/ 24013 w 47099"/>
                      <a:gd name="connsiteY4" fmla="*/ -77 h 47099"/>
                      <a:gd name="connsiteX5" fmla="*/ 24029 w 47099"/>
                      <a:gd name="connsiteY5" fmla="*/ -77 h 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9" h="47099">
                        <a:moveTo>
                          <a:pt x="24029" y="-77"/>
                        </a:moveTo>
                        <a:cubicBezTo>
                          <a:pt x="37031" y="190"/>
                          <a:pt x="47362" y="10946"/>
                          <a:pt x="47095" y="23947"/>
                        </a:cubicBezTo>
                        <a:cubicBezTo>
                          <a:pt x="46844" y="36948"/>
                          <a:pt x="36088" y="47280"/>
                          <a:pt x="23071" y="47013"/>
                        </a:cubicBezTo>
                        <a:cubicBezTo>
                          <a:pt x="10070" y="46762"/>
                          <a:pt x="-246" y="36006"/>
                          <a:pt x="5" y="23005"/>
                        </a:cubicBezTo>
                        <a:cubicBezTo>
                          <a:pt x="256" y="10004"/>
                          <a:pt x="11012" y="-328"/>
                          <a:pt x="24013" y="-77"/>
                        </a:cubicBezTo>
                        <a:cubicBezTo>
                          <a:pt x="24029" y="-77"/>
                          <a:pt x="24029" y="-77"/>
                          <a:pt x="24029" y="-77"/>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4" name="Graphic 4">
                  <a:extLst>
                    <a:ext uri="{FF2B5EF4-FFF2-40B4-BE49-F238E27FC236}">
                      <a16:creationId xmlns:a16="http://schemas.microsoft.com/office/drawing/2014/main" id="{F0CEA403-7584-52F2-9901-E3CA7F534F65}"/>
                    </a:ext>
                  </a:extLst>
                </p:cNvPr>
                <p:cNvGrpSpPr/>
                <p:nvPr/>
              </p:nvGrpSpPr>
              <p:grpSpPr>
                <a:xfrm>
                  <a:off x="-3044699" y="3499781"/>
                  <a:ext cx="10498258" cy="980896"/>
                  <a:chOff x="-2070596" y="3730118"/>
                  <a:chExt cx="10498258" cy="980896"/>
                </a:xfrm>
                <a:solidFill>
                  <a:schemeClr val="accent3"/>
                </a:solidFill>
              </p:grpSpPr>
              <p:sp>
                <p:nvSpPr>
                  <p:cNvPr id="315" name="Freeform: Shape 588">
                    <a:extLst>
                      <a:ext uri="{FF2B5EF4-FFF2-40B4-BE49-F238E27FC236}">
                        <a16:creationId xmlns:a16="http://schemas.microsoft.com/office/drawing/2014/main" id="{079FEB31-C3CA-46BF-789F-63FEEC51B4E2}"/>
                      </a:ext>
                    </a:extLst>
                  </p:cNvPr>
                  <p:cNvSpPr/>
                  <p:nvPr/>
                </p:nvSpPr>
                <p:spPr>
                  <a:xfrm>
                    <a:off x="-2070596" y="3730118"/>
                    <a:ext cx="10482425" cy="980896"/>
                  </a:xfrm>
                  <a:custGeom>
                    <a:avLst/>
                    <a:gdLst>
                      <a:gd name="connsiteX0" fmla="*/ 7072598 w 10482425"/>
                      <a:gd name="connsiteY0" fmla="*/ 980815 h 980896"/>
                      <a:gd name="connsiteX1" fmla="*/ 6118395 w 10482425"/>
                      <a:gd name="connsiteY1" fmla="*/ 466107 h 980896"/>
                      <a:gd name="connsiteX2" fmla="*/ 5327648 w 10482425"/>
                      <a:gd name="connsiteY2" fmla="*/ 15778 h 980896"/>
                      <a:gd name="connsiteX3" fmla="*/ 4692036 w 10482425"/>
                      <a:gd name="connsiteY3" fmla="*/ 286007 h 980896"/>
                      <a:gd name="connsiteX4" fmla="*/ 3991575 w 10482425"/>
                      <a:gd name="connsiteY4" fmla="*/ 575864 h 980896"/>
                      <a:gd name="connsiteX5" fmla="*/ 3377004 w 10482425"/>
                      <a:gd name="connsiteY5" fmla="*/ 359178 h 980896"/>
                      <a:gd name="connsiteX6" fmla="*/ 2167959 w 10482425"/>
                      <a:gd name="connsiteY6" fmla="*/ 15778 h 980896"/>
                      <a:gd name="connsiteX7" fmla="*/ 7851 w 10482425"/>
                      <a:gd name="connsiteY7" fmla="*/ 15778 h 980896"/>
                      <a:gd name="connsiteX8" fmla="*/ 1 w 10482425"/>
                      <a:gd name="connsiteY8" fmla="*/ 7927 h 980896"/>
                      <a:gd name="connsiteX9" fmla="*/ 7851 w 10482425"/>
                      <a:gd name="connsiteY9" fmla="*/ 76 h 980896"/>
                      <a:gd name="connsiteX10" fmla="*/ 2167331 w 10482425"/>
                      <a:gd name="connsiteY10" fmla="*/ 76 h 980896"/>
                      <a:gd name="connsiteX11" fmla="*/ 3385012 w 10482425"/>
                      <a:gd name="connsiteY11" fmla="*/ 345517 h 980896"/>
                      <a:gd name="connsiteX12" fmla="*/ 3991575 w 10482425"/>
                      <a:gd name="connsiteY12" fmla="*/ 560005 h 980896"/>
                      <a:gd name="connsiteX13" fmla="*/ 4682458 w 10482425"/>
                      <a:gd name="connsiteY13" fmla="*/ 272817 h 980896"/>
                      <a:gd name="connsiteX14" fmla="*/ 5326235 w 10482425"/>
                      <a:gd name="connsiteY14" fmla="*/ -81 h 980896"/>
                      <a:gd name="connsiteX15" fmla="*/ 6127816 w 10482425"/>
                      <a:gd name="connsiteY15" fmla="*/ 454488 h 980896"/>
                      <a:gd name="connsiteX16" fmla="*/ 7071185 w 10482425"/>
                      <a:gd name="connsiteY16" fmla="*/ 964956 h 980896"/>
                      <a:gd name="connsiteX17" fmla="*/ 7993984 w 10482425"/>
                      <a:gd name="connsiteY17" fmla="*/ 483380 h 980896"/>
                      <a:gd name="connsiteX18" fmla="*/ 8878941 w 10482425"/>
                      <a:gd name="connsiteY18" fmla="*/ 16092 h 980896"/>
                      <a:gd name="connsiteX19" fmla="*/ 9790907 w 10482425"/>
                      <a:gd name="connsiteY19" fmla="*/ 371268 h 980896"/>
                      <a:gd name="connsiteX20" fmla="*/ 10474723 w 10482425"/>
                      <a:gd name="connsiteY20" fmla="*/ 669604 h 980896"/>
                      <a:gd name="connsiteX21" fmla="*/ 10482418 w 10482425"/>
                      <a:gd name="connsiteY21" fmla="*/ 677612 h 980896"/>
                      <a:gd name="connsiteX22" fmla="*/ 10482418 w 10482425"/>
                      <a:gd name="connsiteY22" fmla="*/ 677612 h 980896"/>
                      <a:gd name="connsiteX23" fmla="*/ 10475384 w 10482425"/>
                      <a:gd name="connsiteY23" fmla="*/ 685322 h 980896"/>
                      <a:gd name="connsiteX24" fmla="*/ 10474410 w 10482425"/>
                      <a:gd name="connsiteY24" fmla="*/ 685306 h 980896"/>
                      <a:gd name="connsiteX25" fmla="*/ 9781329 w 10482425"/>
                      <a:gd name="connsiteY25" fmla="*/ 384301 h 980896"/>
                      <a:gd name="connsiteX26" fmla="*/ 8878941 w 10482425"/>
                      <a:gd name="connsiteY26" fmla="*/ 32422 h 980896"/>
                      <a:gd name="connsiteX27" fmla="*/ 8004347 w 10482425"/>
                      <a:gd name="connsiteY27" fmla="*/ 495941 h 980896"/>
                      <a:gd name="connsiteX28" fmla="*/ 7072598 w 10482425"/>
                      <a:gd name="connsiteY28" fmla="*/ 980815 h 98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82425" h="980896">
                        <a:moveTo>
                          <a:pt x="7072598" y="980815"/>
                        </a:moveTo>
                        <a:cubicBezTo>
                          <a:pt x="6669531" y="980815"/>
                          <a:pt x="6389409" y="719065"/>
                          <a:pt x="6118395" y="466107"/>
                        </a:cubicBezTo>
                        <a:cubicBezTo>
                          <a:pt x="5870462" y="234505"/>
                          <a:pt x="5636190" y="15778"/>
                          <a:pt x="5327648" y="15778"/>
                        </a:cubicBezTo>
                        <a:cubicBezTo>
                          <a:pt x="5095260" y="15778"/>
                          <a:pt x="4899458" y="147045"/>
                          <a:pt x="4692036" y="286007"/>
                        </a:cubicBezTo>
                        <a:cubicBezTo>
                          <a:pt x="4479119" y="428423"/>
                          <a:pt x="4259135" y="575864"/>
                          <a:pt x="3991575" y="575864"/>
                        </a:cubicBezTo>
                        <a:cubicBezTo>
                          <a:pt x="3738618" y="575864"/>
                          <a:pt x="3571079" y="475372"/>
                          <a:pt x="3377004" y="359178"/>
                        </a:cubicBezTo>
                        <a:cubicBezTo>
                          <a:pt x="3108345" y="198233"/>
                          <a:pt x="2803885" y="15778"/>
                          <a:pt x="2167959" y="15778"/>
                        </a:cubicBezTo>
                        <a:lnTo>
                          <a:pt x="7851" y="15778"/>
                        </a:lnTo>
                        <a:cubicBezTo>
                          <a:pt x="3515" y="15778"/>
                          <a:pt x="1" y="12260"/>
                          <a:pt x="1" y="7927"/>
                        </a:cubicBezTo>
                        <a:cubicBezTo>
                          <a:pt x="1" y="3593"/>
                          <a:pt x="3515" y="76"/>
                          <a:pt x="7851" y="76"/>
                        </a:cubicBezTo>
                        <a:lnTo>
                          <a:pt x="2167331" y="76"/>
                        </a:lnTo>
                        <a:cubicBezTo>
                          <a:pt x="2808282" y="76"/>
                          <a:pt x="3114625" y="183631"/>
                          <a:pt x="3385012" y="345517"/>
                        </a:cubicBezTo>
                        <a:cubicBezTo>
                          <a:pt x="3577046" y="460612"/>
                          <a:pt x="3743015" y="560005"/>
                          <a:pt x="3991575" y="560005"/>
                        </a:cubicBezTo>
                        <a:cubicBezTo>
                          <a:pt x="4254425" y="560005"/>
                          <a:pt x="4472367" y="413977"/>
                          <a:pt x="4682458" y="272817"/>
                        </a:cubicBezTo>
                        <a:cubicBezTo>
                          <a:pt x="4892549" y="131658"/>
                          <a:pt x="5089765" y="-81"/>
                          <a:pt x="5326235" y="-81"/>
                        </a:cubicBezTo>
                        <a:cubicBezTo>
                          <a:pt x="5641058" y="-81"/>
                          <a:pt x="5877371" y="220687"/>
                          <a:pt x="6127816" y="454488"/>
                        </a:cubicBezTo>
                        <a:cubicBezTo>
                          <a:pt x="6396475" y="705718"/>
                          <a:pt x="6674398" y="964956"/>
                          <a:pt x="7071185" y="964956"/>
                        </a:cubicBezTo>
                        <a:cubicBezTo>
                          <a:pt x="7444418" y="964956"/>
                          <a:pt x="7723755" y="720164"/>
                          <a:pt x="7993984" y="483380"/>
                        </a:cubicBezTo>
                        <a:cubicBezTo>
                          <a:pt x="8256363" y="253661"/>
                          <a:pt x="8527848" y="16092"/>
                          <a:pt x="8878941" y="16092"/>
                        </a:cubicBezTo>
                        <a:cubicBezTo>
                          <a:pt x="9334296" y="16092"/>
                          <a:pt x="9566213" y="196663"/>
                          <a:pt x="9790907" y="371268"/>
                        </a:cubicBezTo>
                        <a:cubicBezTo>
                          <a:pt x="9983883" y="520907"/>
                          <a:pt x="10166025" y="662381"/>
                          <a:pt x="10474723" y="669604"/>
                        </a:cubicBezTo>
                        <a:cubicBezTo>
                          <a:pt x="10479057" y="669682"/>
                          <a:pt x="10482496" y="673278"/>
                          <a:pt x="10482418" y="677612"/>
                        </a:cubicBezTo>
                        <a:cubicBezTo>
                          <a:pt x="10482418" y="677612"/>
                          <a:pt x="10482418" y="677612"/>
                          <a:pt x="10482418" y="677612"/>
                        </a:cubicBezTo>
                        <a:cubicBezTo>
                          <a:pt x="10482606" y="681679"/>
                          <a:pt x="10479450" y="685133"/>
                          <a:pt x="10475384" y="685322"/>
                        </a:cubicBezTo>
                        <a:cubicBezTo>
                          <a:pt x="10475053" y="685337"/>
                          <a:pt x="10474740" y="685337"/>
                          <a:pt x="10474410" y="685306"/>
                        </a:cubicBezTo>
                        <a:cubicBezTo>
                          <a:pt x="10160372" y="678711"/>
                          <a:pt x="9976346" y="535667"/>
                          <a:pt x="9781329" y="384301"/>
                        </a:cubicBezTo>
                        <a:cubicBezTo>
                          <a:pt x="9558676" y="211580"/>
                          <a:pt x="9328330" y="32422"/>
                          <a:pt x="8878941" y="32422"/>
                        </a:cubicBezTo>
                        <a:cubicBezTo>
                          <a:pt x="8533500" y="32422"/>
                          <a:pt x="8276461" y="257587"/>
                          <a:pt x="8004347" y="495941"/>
                        </a:cubicBezTo>
                        <a:cubicBezTo>
                          <a:pt x="7732234" y="734296"/>
                          <a:pt x="7451641" y="980815"/>
                          <a:pt x="7072598" y="980815"/>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6" name="Freeform: Shape 589">
                    <a:extLst>
                      <a:ext uri="{FF2B5EF4-FFF2-40B4-BE49-F238E27FC236}">
                        <a16:creationId xmlns:a16="http://schemas.microsoft.com/office/drawing/2014/main" id="{6FFBD88B-DF99-FBDE-07A9-2242CF2D38C6}"/>
                      </a:ext>
                    </a:extLst>
                  </p:cNvPr>
                  <p:cNvSpPr/>
                  <p:nvPr/>
                </p:nvSpPr>
                <p:spPr>
                  <a:xfrm>
                    <a:off x="8380561" y="4383146"/>
                    <a:ext cx="47101" cy="47100"/>
                  </a:xfrm>
                  <a:custGeom>
                    <a:avLst/>
                    <a:gdLst>
                      <a:gd name="connsiteX0" fmla="*/ 24352 w 47101"/>
                      <a:gd name="connsiteY0" fmla="*/ -68 h 47100"/>
                      <a:gd name="connsiteX1" fmla="*/ 47088 w 47101"/>
                      <a:gd name="connsiteY1" fmla="*/ 24270 h 47100"/>
                      <a:gd name="connsiteX2" fmla="*/ 22750 w 47101"/>
                      <a:gd name="connsiteY2" fmla="*/ 47006 h 47100"/>
                      <a:gd name="connsiteX3" fmla="*/ 13 w 47101"/>
                      <a:gd name="connsiteY3" fmla="*/ 22699 h 47100"/>
                      <a:gd name="connsiteX4" fmla="*/ 24320 w 47101"/>
                      <a:gd name="connsiteY4" fmla="*/ -68 h 47100"/>
                      <a:gd name="connsiteX5" fmla="*/ 24352 w 47101"/>
                      <a:gd name="connsiteY5" fmla="*/ -68 h 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1" h="47100">
                        <a:moveTo>
                          <a:pt x="24352" y="-68"/>
                        </a:moveTo>
                        <a:cubicBezTo>
                          <a:pt x="37353" y="371"/>
                          <a:pt x="47527" y="11268"/>
                          <a:pt x="47088" y="24270"/>
                        </a:cubicBezTo>
                        <a:cubicBezTo>
                          <a:pt x="46648" y="37271"/>
                          <a:pt x="35751" y="47446"/>
                          <a:pt x="22750" y="47006"/>
                        </a:cubicBezTo>
                        <a:cubicBezTo>
                          <a:pt x="9765" y="46566"/>
                          <a:pt x="-410" y="35685"/>
                          <a:pt x="13" y="22699"/>
                        </a:cubicBezTo>
                        <a:cubicBezTo>
                          <a:pt x="438" y="9698"/>
                          <a:pt x="11319" y="-492"/>
                          <a:pt x="24320" y="-68"/>
                        </a:cubicBezTo>
                        <a:cubicBezTo>
                          <a:pt x="24336" y="-68"/>
                          <a:pt x="24352" y="-68"/>
                          <a:pt x="24352" y="-68"/>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5" name="Graphic 4">
                  <a:extLst>
                    <a:ext uri="{FF2B5EF4-FFF2-40B4-BE49-F238E27FC236}">
                      <a16:creationId xmlns:a16="http://schemas.microsoft.com/office/drawing/2014/main" id="{13CBAB25-C95D-3E76-25EF-0FE71F4D954C}"/>
                    </a:ext>
                  </a:extLst>
                </p:cNvPr>
                <p:cNvGrpSpPr/>
                <p:nvPr/>
              </p:nvGrpSpPr>
              <p:grpSpPr>
                <a:xfrm>
                  <a:off x="-214983" y="3652660"/>
                  <a:ext cx="6990886" cy="1567059"/>
                  <a:chOff x="759120" y="3882997"/>
                  <a:chExt cx="6990886" cy="1567059"/>
                </a:xfrm>
                <a:solidFill>
                  <a:schemeClr val="accent4"/>
                </a:solidFill>
              </p:grpSpPr>
              <p:sp>
                <p:nvSpPr>
                  <p:cNvPr id="313" name="Freeform: Shape 586">
                    <a:extLst>
                      <a:ext uri="{FF2B5EF4-FFF2-40B4-BE49-F238E27FC236}">
                        <a16:creationId xmlns:a16="http://schemas.microsoft.com/office/drawing/2014/main" id="{F55F150F-F36B-D73A-03E1-9315ECB99AB8}"/>
                      </a:ext>
                    </a:extLst>
                  </p:cNvPr>
                  <p:cNvSpPr/>
                  <p:nvPr/>
                </p:nvSpPr>
                <p:spPr>
                  <a:xfrm>
                    <a:off x="759120" y="3882997"/>
                    <a:ext cx="6967335" cy="1551188"/>
                  </a:xfrm>
                  <a:custGeom>
                    <a:avLst/>
                    <a:gdLst>
                      <a:gd name="connsiteX0" fmla="*/ 9726215 w 9733908"/>
                      <a:gd name="connsiteY0" fmla="*/ 1550322 h 1551188"/>
                      <a:gd name="connsiteX1" fmla="*/ 9726215 w 9733908"/>
                      <a:gd name="connsiteY1" fmla="*/ 1550322 h 1551188"/>
                      <a:gd name="connsiteX2" fmla="*/ 8292006 w 9733908"/>
                      <a:gd name="connsiteY2" fmla="*/ 714354 h 1551188"/>
                      <a:gd name="connsiteX3" fmla="*/ 7675550 w 9733908"/>
                      <a:gd name="connsiteY3" fmla="*/ 262140 h 1551188"/>
                      <a:gd name="connsiteX4" fmla="*/ 7669426 w 9733908"/>
                      <a:gd name="connsiteY4" fmla="*/ 262140 h 1551188"/>
                      <a:gd name="connsiteX5" fmla="*/ 7146868 w 9733908"/>
                      <a:gd name="connsiteY5" fmla="*/ 464224 h 1551188"/>
                      <a:gd name="connsiteX6" fmla="*/ 6733437 w 9733908"/>
                      <a:gd name="connsiteY6" fmla="*/ 632234 h 1551188"/>
                      <a:gd name="connsiteX7" fmla="*/ 6733437 w 9733908"/>
                      <a:gd name="connsiteY7" fmla="*/ 632234 h 1551188"/>
                      <a:gd name="connsiteX8" fmla="*/ 6106618 w 9733908"/>
                      <a:gd name="connsiteY8" fmla="*/ 326047 h 1551188"/>
                      <a:gd name="connsiteX9" fmla="*/ 5468337 w 9733908"/>
                      <a:gd name="connsiteY9" fmla="*/ 15621 h 1551188"/>
                      <a:gd name="connsiteX10" fmla="*/ 5006545 w 9733908"/>
                      <a:gd name="connsiteY10" fmla="*/ 165888 h 1551188"/>
                      <a:gd name="connsiteX11" fmla="*/ 4225690 w 9733908"/>
                      <a:gd name="connsiteY11" fmla="*/ 385714 h 1551188"/>
                      <a:gd name="connsiteX12" fmla="*/ 3500263 w 9733908"/>
                      <a:gd name="connsiteY12" fmla="*/ 200432 h 1551188"/>
                      <a:gd name="connsiteX13" fmla="*/ 2780018 w 9733908"/>
                      <a:gd name="connsiteY13" fmla="*/ 15621 h 1551188"/>
                      <a:gd name="connsiteX14" fmla="*/ 7851 w 9733908"/>
                      <a:gd name="connsiteY14" fmla="*/ 15621 h 1551188"/>
                      <a:gd name="connsiteX15" fmla="*/ 1 w 9733908"/>
                      <a:gd name="connsiteY15" fmla="*/ 7770 h 1551188"/>
                      <a:gd name="connsiteX16" fmla="*/ 7851 w 9733908"/>
                      <a:gd name="connsiteY16" fmla="*/ -81 h 1551188"/>
                      <a:gd name="connsiteX17" fmla="*/ 2780018 w 9733908"/>
                      <a:gd name="connsiteY17" fmla="*/ -81 h 1551188"/>
                      <a:gd name="connsiteX18" fmla="*/ 3505288 w 9733908"/>
                      <a:gd name="connsiteY18" fmla="*/ 185358 h 1551188"/>
                      <a:gd name="connsiteX19" fmla="*/ 4225690 w 9733908"/>
                      <a:gd name="connsiteY19" fmla="*/ 369698 h 1551188"/>
                      <a:gd name="connsiteX20" fmla="*/ 4999636 w 9733908"/>
                      <a:gd name="connsiteY20" fmla="*/ 151756 h 1551188"/>
                      <a:gd name="connsiteX21" fmla="*/ 5468337 w 9733908"/>
                      <a:gd name="connsiteY21" fmla="*/ -81 h 1551188"/>
                      <a:gd name="connsiteX22" fmla="*/ 6115882 w 9733908"/>
                      <a:gd name="connsiteY22" fmla="*/ 313956 h 1551188"/>
                      <a:gd name="connsiteX23" fmla="*/ 6732966 w 9733908"/>
                      <a:gd name="connsiteY23" fmla="*/ 616689 h 1551188"/>
                      <a:gd name="connsiteX24" fmla="*/ 6732966 w 9733908"/>
                      <a:gd name="connsiteY24" fmla="*/ 616689 h 1551188"/>
                      <a:gd name="connsiteX25" fmla="*/ 7137289 w 9733908"/>
                      <a:gd name="connsiteY25" fmla="*/ 451505 h 1551188"/>
                      <a:gd name="connsiteX26" fmla="*/ 7668641 w 9733908"/>
                      <a:gd name="connsiteY26" fmla="*/ 247380 h 1551188"/>
                      <a:gd name="connsiteX27" fmla="*/ 8303154 w 9733908"/>
                      <a:gd name="connsiteY27" fmla="*/ 704462 h 1551188"/>
                      <a:gd name="connsiteX28" fmla="*/ 9726058 w 9733908"/>
                      <a:gd name="connsiteY28" fmla="*/ 1535406 h 1551188"/>
                      <a:gd name="connsiteX29" fmla="*/ 9733909 w 9733908"/>
                      <a:gd name="connsiteY29" fmla="*/ 1543257 h 1551188"/>
                      <a:gd name="connsiteX30" fmla="*/ 9726058 w 9733908"/>
                      <a:gd name="connsiteY30" fmla="*/ 1551108 h 155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733908" h="1551188">
                        <a:moveTo>
                          <a:pt x="9726215" y="1550322"/>
                        </a:moveTo>
                        <a:lnTo>
                          <a:pt x="9726215" y="1550322"/>
                        </a:lnTo>
                        <a:cubicBezTo>
                          <a:pt x="9049935" y="1540273"/>
                          <a:pt x="8629753" y="1082249"/>
                          <a:pt x="8292006" y="714354"/>
                        </a:cubicBezTo>
                        <a:cubicBezTo>
                          <a:pt x="8069667" y="471917"/>
                          <a:pt x="7877162" y="262140"/>
                          <a:pt x="7675550" y="262140"/>
                        </a:cubicBezTo>
                        <a:lnTo>
                          <a:pt x="7669426" y="262140"/>
                        </a:lnTo>
                        <a:cubicBezTo>
                          <a:pt x="7429659" y="267165"/>
                          <a:pt x="7285830" y="367343"/>
                          <a:pt x="7146868" y="464224"/>
                        </a:cubicBezTo>
                        <a:cubicBezTo>
                          <a:pt x="7022823" y="550584"/>
                          <a:pt x="6905687" y="632234"/>
                          <a:pt x="6733437" y="632234"/>
                        </a:cubicBezTo>
                        <a:lnTo>
                          <a:pt x="6733437" y="632234"/>
                        </a:lnTo>
                        <a:cubicBezTo>
                          <a:pt x="6491157" y="632234"/>
                          <a:pt x="6295669" y="476628"/>
                          <a:pt x="6106618" y="326047"/>
                        </a:cubicBezTo>
                        <a:cubicBezTo>
                          <a:pt x="5917568" y="175466"/>
                          <a:pt x="5716741" y="15621"/>
                          <a:pt x="5468337" y="15621"/>
                        </a:cubicBezTo>
                        <a:cubicBezTo>
                          <a:pt x="5311318" y="15621"/>
                          <a:pt x="5170001" y="85337"/>
                          <a:pt x="5006545" y="165888"/>
                        </a:cubicBezTo>
                        <a:cubicBezTo>
                          <a:pt x="4797239" y="268735"/>
                          <a:pt x="4560141" y="385714"/>
                          <a:pt x="4225690" y="385714"/>
                        </a:cubicBezTo>
                        <a:cubicBezTo>
                          <a:pt x="4043548" y="385714"/>
                          <a:pt x="3767352" y="291503"/>
                          <a:pt x="3500263" y="200432"/>
                        </a:cubicBezTo>
                        <a:cubicBezTo>
                          <a:pt x="3233175" y="109361"/>
                          <a:pt x="2959805" y="15621"/>
                          <a:pt x="2780018" y="15621"/>
                        </a:cubicBezTo>
                        <a:lnTo>
                          <a:pt x="7851" y="15621"/>
                        </a:lnTo>
                        <a:cubicBezTo>
                          <a:pt x="3515" y="15621"/>
                          <a:pt x="1" y="12104"/>
                          <a:pt x="1" y="7770"/>
                        </a:cubicBezTo>
                        <a:cubicBezTo>
                          <a:pt x="1" y="3436"/>
                          <a:pt x="3515" y="-81"/>
                          <a:pt x="7851" y="-81"/>
                        </a:cubicBezTo>
                        <a:lnTo>
                          <a:pt x="2780018" y="-81"/>
                        </a:lnTo>
                        <a:cubicBezTo>
                          <a:pt x="2962003" y="-81"/>
                          <a:pt x="3238199" y="94130"/>
                          <a:pt x="3505288" y="185358"/>
                        </a:cubicBezTo>
                        <a:cubicBezTo>
                          <a:pt x="3772377" y="276586"/>
                          <a:pt x="4046218" y="369698"/>
                          <a:pt x="4225690" y="369698"/>
                        </a:cubicBezTo>
                        <a:cubicBezTo>
                          <a:pt x="4556529" y="369698"/>
                          <a:pt x="4791900" y="253975"/>
                          <a:pt x="4999636" y="151756"/>
                        </a:cubicBezTo>
                        <a:cubicBezTo>
                          <a:pt x="5165134" y="70263"/>
                          <a:pt x="5308021" y="-81"/>
                          <a:pt x="5468337" y="-81"/>
                        </a:cubicBezTo>
                        <a:cubicBezTo>
                          <a:pt x="5722236" y="-81"/>
                          <a:pt x="5922279" y="159293"/>
                          <a:pt x="6115882" y="313956"/>
                        </a:cubicBezTo>
                        <a:cubicBezTo>
                          <a:pt x="6309486" y="468620"/>
                          <a:pt x="6496182" y="616689"/>
                          <a:pt x="6732966" y="616689"/>
                        </a:cubicBezTo>
                        <a:lnTo>
                          <a:pt x="6732966" y="616689"/>
                        </a:lnTo>
                        <a:cubicBezTo>
                          <a:pt x="6900191" y="616689"/>
                          <a:pt x="7015600" y="536452"/>
                          <a:pt x="7137289" y="451505"/>
                        </a:cubicBezTo>
                        <a:cubicBezTo>
                          <a:pt x="7278606" y="353211"/>
                          <a:pt x="7424006" y="251777"/>
                          <a:pt x="7668641" y="247380"/>
                        </a:cubicBezTo>
                        <a:cubicBezTo>
                          <a:pt x="7879518" y="243298"/>
                          <a:pt x="8075791" y="456844"/>
                          <a:pt x="8303154" y="704462"/>
                        </a:cubicBezTo>
                        <a:cubicBezTo>
                          <a:pt x="8638703" y="1070316"/>
                          <a:pt x="9056844" y="1525513"/>
                          <a:pt x="9726058" y="1535406"/>
                        </a:cubicBezTo>
                        <a:cubicBezTo>
                          <a:pt x="9730392" y="1535406"/>
                          <a:pt x="9733909" y="1538923"/>
                          <a:pt x="9733909" y="1543257"/>
                        </a:cubicBezTo>
                        <a:cubicBezTo>
                          <a:pt x="9733909" y="1547590"/>
                          <a:pt x="9730392" y="1551108"/>
                          <a:pt x="9726058" y="1551108"/>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4" name="Freeform: Shape 587">
                    <a:extLst>
                      <a:ext uri="{FF2B5EF4-FFF2-40B4-BE49-F238E27FC236}">
                        <a16:creationId xmlns:a16="http://schemas.microsoft.com/office/drawing/2014/main" id="{F7CB39C6-B4C0-9165-1C1D-589CD77D46BB}"/>
                      </a:ext>
                    </a:extLst>
                  </p:cNvPr>
                  <p:cNvSpPr/>
                  <p:nvPr/>
                </p:nvSpPr>
                <p:spPr>
                  <a:xfrm>
                    <a:off x="7702906" y="5402945"/>
                    <a:ext cx="47100" cy="47111"/>
                  </a:xfrm>
                  <a:custGeom>
                    <a:avLst/>
                    <a:gdLst>
                      <a:gd name="connsiteX0" fmla="*/ 24351 w 47100"/>
                      <a:gd name="connsiteY0" fmla="*/ -58 h 47111"/>
                      <a:gd name="connsiteX1" fmla="*/ 47087 w 47100"/>
                      <a:gd name="connsiteY1" fmla="*/ 24280 h 47111"/>
                      <a:gd name="connsiteX2" fmla="*/ 22750 w 47100"/>
                      <a:gd name="connsiteY2" fmla="*/ 47016 h 47111"/>
                      <a:gd name="connsiteX3" fmla="*/ 13 w 47100"/>
                      <a:gd name="connsiteY3" fmla="*/ 22710 h 47111"/>
                      <a:gd name="connsiteX4" fmla="*/ 24006 w 47100"/>
                      <a:gd name="connsiteY4" fmla="*/ -73 h 47111"/>
                      <a:gd name="connsiteX5" fmla="*/ 24351 w 47100"/>
                      <a:gd name="connsiteY5" fmla="*/ -58 h 4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0" h="47111">
                        <a:moveTo>
                          <a:pt x="24351" y="-58"/>
                        </a:moveTo>
                        <a:cubicBezTo>
                          <a:pt x="37352" y="382"/>
                          <a:pt x="47527" y="11279"/>
                          <a:pt x="47087" y="24280"/>
                        </a:cubicBezTo>
                        <a:cubicBezTo>
                          <a:pt x="46648" y="37281"/>
                          <a:pt x="35751" y="47456"/>
                          <a:pt x="22750" y="47016"/>
                        </a:cubicBezTo>
                        <a:cubicBezTo>
                          <a:pt x="9765" y="46577"/>
                          <a:pt x="-410" y="35695"/>
                          <a:pt x="13" y="22710"/>
                        </a:cubicBezTo>
                        <a:cubicBezTo>
                          <a:pt x="343" y="9787"/>
                          <a:pt x="11099" y="-403"/>
                          <a:pt x="24006" y="-73"/>
                        </a:cubicBezTo>
                        <a:cubicBezTo>
                          <a:pt x="24132" y="-73"/>
                          <a:pt x="24242" y="-58"/>
                          <a:pt x="24351" y="-58"/>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6" name="Graphic 4">
                  <a:extLst>
                    <a:ext uri="{FF2B5EF4-FFF2-40B4-BE49-F238E27FC236}">
                      <a16:creationId xmlns:a16="http://schemas.microsoft.com/office/drawing/2014/main" id="{1B3CAC6B-A2F8-6DCC-AAA5-3430689D1A13}"/>
                    </a:ext>
                  </a:extLst>
                </p:cNvPr>
                <p:cNvGrpSpPr/>
                <p:nvPr/>
              </p:nvGrpSpPr>
              <p:grpSpPr>
                <a:xfrm>
                  <a:off x="-3044699" y="3351241"/>
                  <a:ext cx="9671686" cy="777485"/>
                  <a:chOff x="-2070596" y="3581578"/>
                  <a:chExt cx="9671686" cy="777485"/>
                </a:xfrm>
                <a:solidFill>
                  <a:schemeClr val="accent5"/>
                </a:solidFill>
              </p:grpSpPr>
              <p:sp>
                <p:nvSpPr>
                  <p:cNvPr id="311" name="Freeform: Shape 584">
                    <a:extLst>
                      <a:ext uri="{FF2B5EF4-FFF2-40B4-BE49-F238E27FC236}">
                        <a16:creationId xmlns:a16="http://schemas.microsoft.com/office/drawing/2014/main" id="{DA7AB18F-FB2F-843A-18C0-8717D606D550}"/>
                      </a:ext>
                    </a:extLst>
                  </p:cNvPr>
                  <p:cNvSpPr/>
                  <p:nvPr/>
                </p:nvSpPr>
                <p:spPr>
                  <a:xfrm>
                    <a:off x="-2070596" y="3581578"/>
                    <a:ext cx="9657440" cy="762483"/>
                  </a:xfrm>
                  <a:custGeom>
                    <a:avLst/>
                    <a:gdLst>
                      <a:gd name="connsiteX0" fmla="*/ 9648805 w 9657440"/>
                      <a:gd name="connsiteY0" fmla="*/ 762402 h 762483"/>
                      <a:gd name="connsiteX1" fmla="*/ 9648805 w 9657440"/>
                      <a:gd name="connsiteY1" fmla="*/ 762402 h 762483"/>
                      <a:gd name="connsiteX2" fmla="*/ 8652207 w 9657440"/>
                      <a:gd name="connsiteY2" fmla="*/ 353368 h 762483"/>
                      <a:gd name="connsiteX3" fmla="*/ 7857692 w 9657440"/>
                      <a:gd name="connsiteY3" fmla="*/ 23629 h 762483"/>
                      <a:gd name="connsiteX4" fmla="*/ 6721033 w 9657440"/>
                      <a:gd name="connsiteY4" fmla="*/ 306262 h 762483"/>
                      <a:gd name="connsiteX5" fmla="*/ 6288446 w 9657440"/>
                      <a:gd name="connsiteY5" fmla="*/ 447579 h 762483"/>
                      <a:gd name="connsiteX6" fmla="*/ 5845967 w 9657440"/>
                      <a:gd name="connsiteY6" fmla="*/ 235604 h 762483"/>
                      <a:gd name="connsiteX7" fmla="*/ 5379307 w 9657440"/>
                      <a:gd name="connsiteY7" fmla="*/ 15778 h 762483"/>
                      <a:gd name="connsiteX8" fmla="*/ 4704127 w 9657440"/>
                      <a:gd name="connsiteY8" fmla="*/ 267008 h 762483"/>
                      <a:gd name="connsiteX9" fmla="*/ 4096150 w 9657440"/>
                      <a:gd name="connsiteY9" fmla="*/ 490917 h 762483"/>
                      <a:gd name="connsiteX10" fmla="*/ 3589450 w 9657440"/>
                      <a:gd name="connsiteY10" fmla="*/ 373624 h 762483"/>
                      <a:gd name="connsiteX11" fmla="*/ 2351357 w 9657440"/>
                      <a:gd name="connsiteY11" fmla="*/ 161177 h 762483"/>
                      <a:gd name="connsiteX12" fmla="*/ 7537 w 9657440"/>
                      <a:gd name="connsiteY12" fmla="*/ 164632 h 762483"/>
                      <a:gd name="connsiteX13" fmla="*/ 7851 w 9657440"/>
                      <a:gd name="connsiteY13" fmla="*/ 164632 h 762483"/>
                      <a:gd name="connsiteX14" fmla="*/ 1 w 9657440"/>
                      <a:gd name="connsiteY14" fmla="*/ 156781 h 762483"/>
                      <a:gd name="connsiteX15" fmla="*/ 7851 w 9657440"/>
                      <a:gd name="connsiteY15" fmla="*/ 148930 h 762483"/>
                      <a:gd name="connsiteX16" fmla="*/ 2351671 w 9657440"/>
                      <a:gd name="connsiteY16" fmla="*/ 145475 h 762483"/>
                      <a:gd name="connsiteX17" fmla="*/ 3594632 w 9657440"/>
                      <a:gd name="connsiteY17" fmla="*/ 358707 h 762483"/>
                      <a:gd name="connsiteX18" fmla="*/ 4097092 w 9657440"/>
                      <a:gd name="connsiteY18" fmla="*/ 475215 h 762483"/>
                      <a:gd name="connsiteX19" fmla="*/ 4695805 w 9657440"/>
                      <a:gd name="connsiteY19" fmla="*/ 253661 h 762483"/>
                      <a:gd name="connsiteX20" fmla="*/ 5379150 w 9657440"/>
                      <a:gd name="connsiteY20" fmla="*/ -81 h 762483"/>
                      <a:gd name="connsiteX21" fmla="*/ 5856173 w 9657440"/>
                      <a:gd name="connsiteY21" fmla="*/ 223200 h 762483"/>
                      <a:gd name="connsiteX22" fmla="*/ 6288289 w 9657440"/>
                      <a:gd name="connsiteY22" fmla="*/ 431249 h 762483"/>
                      <a:gd name="connsiteX23" fmla="*/ 6713967 w 9657440"/>
                      <a:gd name="connsiteY23" fmla="*/ 290875 h 762483"/>
                      <a:gd name="connsiteX24" fmla="*/ 7857535 w 9657440"/>
                      <a:gd name="connsiteY24" fmla="*/ 6671 h 762483"/>
                      <a:gd name="connsiteX25" fmla="*/ 8660371 w 9657440"/>
                      <a:gd name="connsiteY25" fmla="*/ 339236 h 762483"/>
                      <a:gd name="connsiteX26" fmla="*/ 9649590 w 9657440"/>
                      <a:gd name="connsiteY26" fmla="*/ 746072 h 762483"/>
                      <a:gd name="connsiteX27" fmla="*/ 9657441 w 9657440"/>
                      <a:gd name="connsiteY27" fmla="*/ 753923 h 762483"/>
                      <a:gd name="connsiteX28" fmla="*/ 9649590 w 9657440"/>
                      <a:gd name="connsiteY28" fmla="*/ 761774 h 76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7440" h="762483">
                        <a:moveTo>
                          <a:pt x="9648805" y="762402"/>
                        </a:moveTo>
                        <a:lnTo>
                          <a:pt x="9648805" y="762402"/>
                        </a:lnTo>
                        <a:cubicBezTo>
                          <a:pt x="9262225" y="738692"/>
                          <a:pt x="8952113" y="542576"/>
                          <a:pt x="8652207" y="353368"/>
                        </a:cubicBezTo>
                        <a:cubicBezTo>
                          <a:pt x="8383390" y="183474"/>
                          <a:pt x="8129491" y="23629"/>
                          <a:pt x="7857692" y="23629"/>
                        </a:cubicBezTo>
                        <a:cubicBezTo>
                          <a:pt x="7303729" y="23629"/>
                          <a:pt x="6980585" y="180647"/>
                          <a:pt x="6721033" y="306262"/>
                        </a:cubicBezTo>
                        <a:cubicBezTo>
                          <a:pt x="6557576" y="384772"/>
                          <a:pt x="6428664" y="447579"/>
                          <a:pt x="6288446" y="447579"/>
                        </a:cubicBezTo>
                        <a:cubicBezTo>
                          <a:pt x="6087933" y="447579"/>
                          <a:pt x="5964988" y="339864"/>
                          <a:pt x="5845967" y="235604"/>
                        </a:cubicBezTo>
                        <a:cubicBezTo>
                          <a:pt x="5723022" y="127732"/>
                          <a:pt x="5595679" y="15778"/>
                          <a:pt x="5379307" y="15778"/>
                        </a:cubicBezTo>
                        <a:cubicBezTo>
                          <a:pt x="5098558" y="15778"/>
                          <a:pt x="4898202" y="143591"/>
                          <a:pt x="4704127" y="267008"/>
                        </a:cubicBezTo>
                        <a:cubicBezTo>
                          <a:pt x="4514605" y="387755"/>
                          <a:pt x="4335603" y="502536"/>
                          <a:pt x="4096150" y="490917"/>
                        </a:cubicBezTo>
                        <a:cubicBezTo>
                          <a:pt x="3933007" y="483380"/>
                          <a:pt x="3773790" y="432506"/>
                          <a:pt x="3589450" y="373624"/>
                        </a:cubicBezTo>
                        <a:cubicBezTo>
                          <a:pt x="3293313" y="279412"/>
                          <a:pt x="2924632" y="161177"/>
                          <a:pt x="2351357" y="161177"/>
                        </a:cubicBezTo>
                        <a:cubicBezTo>
                          <a:pt x="1917671" y="161177"/>
                          <a:pt x="26537" y="164474"/>
                          <a:pt x="7537" y="164632"/>
                        </a:cubicBezTo>
                        <a:lnTo>
                          <a:pt x="7851" y="164632"/>
                        </a:lnTo>
                        <a:cubicBezTo>
                          <a:pt x="3515" y="164632"/>
                          <a:pt x="1" y="161114"/>
                          <a:pt x="1" y="156781"/>
                        </a:cubicBezTo>
                        <a:cubicBezTo>
                          <a:pt x="1" y="152447"/>
                          <a:pt x="3515" y="148930"/>
                          <a:pt x="7851" y="148930"/>
                        </a:cubicBezTo>
                        <a:cubicBezTo>
                          <a:pt x="26851" y="148930"/>
                          <a:pt x="1917985" y="145475"/>
                          <a:pt x="2351671" y="145475"/>
                        </a:cubicBezTo>
                        <a:cubicBezTo>
                          <a:pt x="2927459" y="145475"/>
                          <a:pt x="3297395" y="263710"/>
                          <a:pt x="3594632" y="358707"/>
                        </a:cubicBezTo>
                        <a:cubicBezTo>
                          <a:pt x="3777873" y="417275"/>
                          <a:pt x="3936147" y="467835"/>
                          <a:pt x="4097092" y="475215"/>
                        </a:cubicBezTo>
                        <a:cubicBezTo>
                          <a:pt x="4331364" y="485892"/>
                          <a:pt x="4508481" y="373153"/>
                          <a:pt x="4695805" y="253661"/>
                        </a:cubicBezTo>
                        <a:cubicBezTo>
                          <a:pt x="4891450" y="128988"/>
                          <a:pt x="5093690" y="-81"/>
                          <a:pt x="5379150" y="-81"/>
                        </a:cubicBezTo>
                        <a:cubicBezTo>
                          <a:pt x="5601489" y="-81"/>
                          <a:pt x="5731029" y="113443"/>
                          <a:pt x="5856173" y="223200"/>
                        </a:cubicBezTo>
                        <a:cubicBezTo>
                          <a:pt x="5978334" y="330129"/>
                          <a:pt x="6093586" y="431249"/>
                          <a:pt x="6288289" y="431249"/>
                        </a:cubicBezTo>
                        <a:cubicBezTo>
                          <a:pt x="6424895" y="431249"/>
                          <a:pt x="6552395" y="368442"/>
                          <a:pt x="6713967" y="290875"/>
                        </a:cubicBezTo>
                        <a:cubicBezTo>
                          <a:pt x="6975089" y="164318"/>
                          <a:pt x="7300118" y="6671"/>
                          <a:pt x="7857535" y="6671"/>
                        </a:cubicBezTo>
                        <a:cubicBezTo>
                          <a:pt x="8133888" y="6671"/>
                          <a:pt x="8389671" y="168243"/>
                          <a:pt x="8660371" y="339236"/>
                        </a:cubicBezTo>
                        <a:cubicBezTo>
                          <a:pt x="8958707" y="527659"/>
                          <a:pt x="9266935" y="722519"/>
                          <a:pt x="9649590" y="746072"/>
                        </a:cubicBezTo>
                        <a:cubicBezTo>
                          <a:pt x="9653924" y="746072"/>
                          <a:pt x="9657441" y="749589"/>
                          <a:pt x="9657441" y="753923"/>
                        </a:cubicBezTo>
                        <a:cubicBezTo>
                          <a:pt x="9657441" y="758257"/>
                          <a:pt x="9653924" y="761774"/>
                          <a:pt x="9649590" y="761774"/>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2" name="Freeform: Shape 585">
                    <a:extLst>
                      <a:ext uri="{FF2B5EF4-FFF2-40B4-BE49-F238E27FC236}">
                        <a16:creationId xmlns:a16="http://schemas.microsoft.com/office/drawing/2014/main" id="{62E0567C-0BA1-B4A4-DFAC-5031FD3303B3}"/>
                      </a:ext>
                    </a:extLst>
                  </p:cNvPr>
                  <p:cNvSpPr/>
                  <p:nvPr/>
                </p:nvSpPr>
                <p:spPr>
                  <a:xfrm>
                    <a:off x="7553979" y="4311964"/>
                    <a:ext cx="47110" cy="47098"/>
                  </a:xfrm>
                  <a:custGeom>
                    <a:avLst/>
                    <a:gdLst>
                      <a:gd name="connsiteX0" fmla="*/ 25328 w 47110"/>
                      <a:gd name="connsiteY0" fmla="*/ -16 h 47098"/>
                      <a:gd name="connsiteX1" fmla="*/ 47044 w 47110"/>
                      <a:gd name="connsiteY1" fmla="*/ 25248 h 47098"/>
                      <a:gd name="connsiteX2" fmla="*/ 21780 w 47110"/>
                      <a:gd name="connsiteY2" fmla="*/ 46948 h 47098"/>
                      <a:gd name="connsiteX3" fmla="*/ 49 w 47110"/>
                      <a:gd name="connsiteY3" fmla="*/ 21966 h 47098"/>
                      <a:gd name="connsiteX4" fmla="*/ 25061 w 47110"/>
                      <a:gd name="connsiteY4" fmla="*/ -32 h 47098"/>
                      <a:gd name="connsiteX5" fmla="*/ 25328 w 47110"/>
                      <a:gd name="connsiteY5" fmla="*/ -16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0" h="47098">
                        <a:moveTo>
                          <a:pt x="25328" y="-16"/>
                        </a:moveTo>
                        <a:cubicBezTo>
                          <a:pt x="38298" y="957"/>
                          <a:pt x="48018" y="12278"/>
                          <a:pt x="47044" y="25248"/>
                        </a:cubicBezTo>
                        <a:cubicBezTo>
                          <a:pt x="46055" y="38218"/>
                          <a:pt x="34749" y="47937"/>
                          <a:pt x="21780" y="46948"/>
                        </a:cubicBezTo>
                        <a:cubicBezTo>
                          <a:pt x="8920" y="45990"/>
                          <a:pt x="-768" y="34842"/>
                          <a:pt x="49" y="21966"/>
                        </a:cubicBezTo>
                        <a:cubicBezTo>
                          <a:pt x="880" y="8981"/>
                          <a:pt x="12076" y="-864"/>
                          <a:pt x="25061" y="-32"/>
                        </a:cubicBezTo>
                        <a:cubicBezTo>
                          <a:pt x="25140" y="-32"/>
                          <a:pt x="25234" y="-16"/>
                          <a:pt x="25328" y="-16"/>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07" name="Graphic 4">
                  <a:extLst>
                    <a:ext uri="{FF2B5EF4-FFF2-40B4-BE49-F238E27FC236}">
                      <a16:creationId xmlns:a16="http://schemas.microsoft.com/office/drawing/2014/main" id="{6E8EDE02-0783-C20E-0EE0-C639C4FE4780}"/>
                    </a:ext>
                  </a:extLst>
                </p:cNvPr>
                <p:cNvGrpSpPr/>
                <p:nvPr/>
              </p:nvGrpSpPr>
              <p:grpSpPr>
                <a:xfrm>
                  <a:off x="-3044541" y="3430535"/>
                  <a:ext cx="10872284" cy="596514"/>
                  <a:chOff x="-2070438" y="3660872"/>
                  <a:chExt cx="10872284" cy="596514"/>
                </a:xfrm>
                <a:solidFill>
                  <a:schemeClr val="accent3"/>
                </a:solidFill>
              </p:grpSpPr>
              <p:sp>
                <p:nvSpPr>
                  <p:cNvPr id="309" name="Freeform: Shape 582">
                    <a:extLst>
                      <a:ext uri="{FF2B5EF4-FFF2-40B4-BE49-F238E27FC236}">
                        <a16:creationId xmlns:a16="http://schemas.microsoft.com/office/drawing/2014/main" id="{64EABE5D-F44F-CD4E-A9B4-492EC78DE3CD}"/>
                      </a:ext>
                    </a:extLst>
                  </p:cNvPr>
                  <p:cNvSpPr/>
                  <p:nvPr/>
                </p:nvSpPr>
                <p:spPr>
                  <a:xfrm>
                    <a:off x="-2070438" y="3660872"/>
                    <a:ext cx="10856749" cy="596514"/>
                  </a:xfrm>
                  <a:custGeom>
                    <a:avLst/>
                    <a:gdLst>
                      <a:gd name="connsiteX0" fmla="*/ 7318489 w 10856749"/>
                      <a:gd name="connsiteY0" fmla="*/ 596433 h 596514"/>
                      <a:gd name="connsiteX1" fmla="*/ 6663250 w 10856749"/>
                      <a:gd name="connsiteY1" fmla="*/ 337352 h 596514"/>
                      <a:gd name="connsiteX2" fmla="*/ 5761020 w 10856749"/>
                      <a:gd name="connsiteY2" fmla="*/ 15621 h 596514"/>
                      <a:gd name="connsiteX3" fmla="*/ 4990843 w 10856749"/>
                      <a:gd name="connsiteY3" fmla="*/ 204043 h 596514"/>
                      <a:gd name="connsiteX4" fmla="*/ 4301530 w 10856749"/>
                      <a:gd name="connsiteY4" fmla="*/ 379276 h 596514"/>
                      <a:gd name="connsiteX5" fmla="*/ 3746312 w 10856749"/>
                      <a:gd name="connsiteY5" fmla="*/ 259785 h 596514"/>
                      <a:gd name="connsiteX6" fmla="*/ 2953053 w 10856749"/>
                      <a:gd name="connsiteY6" fmla="*/ 107634 h 596514"/>
                      <a:gd name="connsiteX7" fmla="*/ 7694 w 10856749"/>
                      <a:gd name="connsiteY7" fmla="*/ 85023 h 596514"/>
                      <a:gd name="connsiteX8" fmla="*/ 1 w 10856749"/>
                      <a:gd name="connsiteY8" fmla="*/ 77172 h 596514"/>
                      <a:gd name="connsiteX9" fmla="*/ 7851 w 10856749"/>
                      <a:gd name="connsiteY9" fmla="*/ 69321 h 596514"/>
                      <a:gd name="connsiteX10" fmla="*/ 7694 w 10856749"/>
                      <a:gd name="connsiteY10" fmla="*/ 69321 h 596514"/>
                      <a:gd name="connsiteX11" fmla="*/ 2952896 w 10856749"/>
                      <a:gd name="connsiteY11" fmla="*/ 92560 h 596514"/>
                      <a:gd name="connsiteX12" fmla="*/ 3751651 w 10856749"/>
                      <a:gd name="connsiteY12" fmla="*/ 245810 h 596514"/>
                      <a:gd name="connsiteX13" fmla="*/ 4301216 w 10856749"/>
                      <a:gd name="connsiteY13" fmla="*/ 364202 h 596514"/>
                      <a:gd name="connsiteX14" fmla="*/ 4984091 w 10856749"/>
                      <a:gd name="connsiteY14" fmla="*/ 190226 h 596514"/>
                      <a:gd name="connsiteX15" fmla="*/ 5760706 w 10856749"/>
                      <a:gd name="connsiteY15" fmla="*/ -81 h 596514"/>
                      <a:gd name="connsiteX16" fmla="*/ 6671415 w 10856749"/>
                      <a:gd name="connsiteY16" fmla="*/ 324477 h 596514"/>
                      <a:gd name="connsiteX17" fmla="*/ 7317704 w 10856749"/>
                      <a:gd name="connsiteY17" fmla="*/ 580731 h 596514"/>
                      <a:gd name="connsiteX18" fmla="*/ 7876534 w 10856749"/>
                      <a:gd name="connsiteY18" fmla="*/ 366715 h 596514"/>
                      <a:gd name="connsiteX19" fmla="*/ 8747674 w 10856749"/>
                      <a:gd name="connsiteY19" fmla="*/ 62726 h 596514"/>
                      <a:gd name="connsiteX20" fmla="*/ 9512670 w 10856749"/>
                      <a:gd name="connsiteY20" fmla="*/ 226183 h 596514"/>
                      <a:gd name="connsiteX21" fmla="*/ 10848900 w 10856749"/>
                      <a:gd name="connsiteY21" fmla="*/ 484479 h 596514"/>
                      <a:gd name="connsiteX22" fmla="*/ 10856750 w 10856749"/>
                      <a:gd name="connsiteY22" fmla="*/ 492330 h 596514"/>
                      <a:gd name="connsiteX23" fmla="*/ 10848900 w 10856749"/>
                      <a:gd name="connsiteY23" fmla="*/ 500181 h 596514"/>
                      <a:gd name="connsiteX24" fmla="*/ 10848900 w 10856749"/>
                      <a:gd name="connsiteY24" fmla="*/ 500181 h 596514"/>
                      <a:gd name="connsiteX25" fmla="*/ 9508116 w 10856749"/>
                      <a:gd name="connsiteY25" fmla="*/ 241100 h 596514"/>
                      <a:gd name="connsiteX26" fmla="*/ 8748302 w 10856749"/>
                      <a:gd name="connsiteY26" fmla="*/ 78428 h 596514"/>
                      <a:gd name="connsiteX27" fmla="*/ 7884699 w 10856749"/>
                      <a:gd name="connsiteY27" fmla="*/ 380061 h 596514"/>
                      <a:gd name="connsiteX28" fmla="*/ 7318489 w 10856749"/>
                      <a:gd name="connsiteY28" fmla="*/ 596433 h 59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56749" h="596514">
                        <a:moveTo>
                          <a:pt x="7318489" y="596433"/>
                        </a:moveTo>
                        <a:cubicBezTo>
                          <a:pt x="7033343" y="596433"/>
                          <a:pt x="6853557" y="470818"/>
                          <a:pt x="6663250" y="337352"/>
                        </a:cubicBezTo>
                        <a:cubicBezTo>
                          <a:pt x="6437300" y="179234"/>
                          <a:pt x="6203499" y="15621"/>
                          <a:pt x="5761020" y="15621"/>
                        </a:cubicBezTo>
                        <a:cubicBezTo>
                          <a:pt x="5416678" y="15621"/>
                          <a:pt x="5200149" y="111716"/>
                          <a:pt x="4990843" y="204043"/>
                        </a:cubicBezTo>
                        <a:cubicBezTo>
                          <a:pt x="4787817" y="294015"/>
                          <a:pt x="4596098" y="379276"/>
                          <a:pt x="4301530" y="379276"/>
                        </a:cubicBezTo>
                        <a:cubicBezTo>
                          <a:pt x="4063804" y="379276"/>
                          <a:pt x="3908983" y="321179"/>
                          <a:pt x="3746312" y="259785"/>
                        </a:cubicBezTo>
                        <a:cubicBezTo>
                          <a:pt x="3556476" y="188498"/>
                          <a:pt x="3341360" y="107634"/>
                          <a:pt x="2953053" y="107634"/>
                        </a:cubicBezTo>
                        <a:cubicBezTo>
                          <a:pt x="1750603" y="108262"/>
                          <a:pt x="24809" y="85337"/>
                          <a:pt x="7694" y="85023"/>
                        </a:cubicBezTo>
                        <a:cubicBezTo>
                          <a:pt x="3420" y="84944"/>
                          <a:pt x="0" y="81443"/>
                          <a:pt x="1" y="77172"/>
                        </a:cubicBezTo>
                        <a:cubicBezTo>
                          <a:pt x="1" y="72838"/>
                          <a:pt x="3515" y="69321"/>
                          <a:pt x="7851" y="69321"/>
                        </a:cubicBezTo>
                        <a:lnTo>
                          <a:pt x="7694" y="69321"/>
                        </a:lnTo>
                        <a:cubicBezTo>
                          <a:pt x="24966" y="69321"/>
                          <a:pt x="1749661" y="92560"/>
                          <a:pt x="2952896" y="92560"/>
                        </a:cubicBezTo>
                        <a:cubicBezTo>
                          <a:pt x="3344030" y="92560"/>
                          <a:pt x="3560559" y="173896"/>
                          <a:pt x="3751651" y="245810"/>
                        </a:cubicBezTo>
                        <a:cubicBezTo>
                          <a:pt x="3913537" y="306577"/>
                          <a:pt x="4066473" y="364202"/>
                          <a:pt x="4301216" y="364202"/>
                        </a:cubicBezTo>
                        <a:cubicBezTo>
                          <a:pt x="4592486" y="364202"/>
                          <a:pt x="4782793" y="279726"/>
                          <a:pt x="4984091" y="190226"/>
                        </a:cubicBezTo>
                        <a:cubicBezTo>
                          <a:pt x="5194967" y="96014"/>
                          <a:pt x="5412909" y="-81"/>
                          <a:pt x="5760706" y="-81"/>
                        </a:cubicBezTo>
                        <a:cubicBezTo>
                          <a:pt x="6208210" y="-81"/>
                          <a:pt x="6454572" y="172640"/>
                          <a:pt x="6671415" y="324477"/>
                        </a:cubicBezTo>
                        <a:cubicBezTo>
                          <a:pt x="6859838" y="456215"/>
                          <a:pt x="7037426" y="580731"/>
                          <a:pt x="7317704" y="580731"/>
                        </a:cubicBezTo>
                        <a:cubicBezTo>
                          <a:pt x="7536588" y="580731"/>
                          <a:pt x="7694549" y="481495"/>
                          <a:pt x="7876534" y="366715"/>
                        </a:cubicBezTo>
                        <a:cubicBezTo>
                          <a:pt x="8093377" y="230265"/>
                          <a:pt x="8339111" y="75602"/>
                          <a:pt x="8747674" y="62726"/>
                        </a:cubicBezTo>
                        <a:cubicBezTo>
                          <a:pt x="8975194" y="55503"/>
                          <a:pt x="9224226" y="134641"/>
                          <a:pt x="9512670" y="226183"/>
                        </a:cubicBezTo>
                        <a:cubicBezTo>
                          <a:pt x="9888573" y="345517"/>
                          <a:pt x="10314721" y="480710"/>
                          <a:pt x="10848900" y="484479"/>
                        </a:cubicBezTo>
                        <a:cubicBezTo>
                          <a:pt x="10853233" y="484479"/>
                          <a:pt x="10856750" y="487996"/>
                          <a:pt x="10856750" y="492330"/>
                        </a:cubicBezTo>
                        <a:cubicBezTo>
                          <a:pt x="10856750" y="496664"/>
                          <a:pt x="10853233" y="500181"/>
                          <a:pt x="10848900" y="500181"/>
                        </a:cubicBezTo>
                        <a:lnTo>
                          <a:pt x="10848900" y="500181"/>
                        </a:lnTo>
                        <a:cubicBezTo>
                          <a:pt x="10312367" y="496412"/>
                          <a:pt x="9885118" y="360748"/>
                          <a:pt x="9508116" y="241100"/>
                        </a:cubicBezTo>
                        <a:cubicBezTo>
                          <a:pt x="9220929" y="150029"/>
                          <a:pt x="8973153" y="70891"/>
                          <a:pt x="8748302" y="78428"/>
                        </a:cubicBezTo>
                        <a:cubicBezTo>
                          <a:pt x="8343979" y="91147"/>
                          <a:pt x="8100129" y="244554"/>
                          <a:pt x="7884699" y="380061"/>
                        </a:cubicBezTo>
                        <a:cubicBezTo>
                          <a:pt x="7708838" y="491545"/>
                          <a:pt x="7541927" y="596433"/>
                          <a:pt x="7318489" y="596433"/>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10" name="Freeform: Shape 583">
                    <a:extLst>
                      <a:ext uri="{FF2B5EF4-FFF2-40B4-BE49-F238E27FC236}">
                        <a16:creationId xmlns:a16="http://schemas.microsoft.com/office/drawing/2014/main" id="{43101697-309D-B331-96C8-C96C9414640B}"/>
                      </a:ext>
                    </a:extLst>
                  </p:cNvPr>
                  <p:cNvSpPr/>
                  <p:nvPr/>
                </p:nvSpPr>
                <p:spPr>
                  <a:xfrm>
                    <a:off x="8754415" y="4129097"/>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grp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08" name="Freeform: Shape 244">
                  <a:extLst>
                    <a:ext uri="{FF2B5EF4-FFF2-40B4-BE49-F238E27FC236}">
                      <a16:creationId xmlns:a16="http://schemas.microsoft.com/office/drawing/2014/main" id="{19533E7F-506C-2AC6-6F11-2A9B7279DE96}"/>
                    </a:ext>
                  </a:extLst>
                </p:cNvPr>
                <p:cNvSpPr/>
                <p:nvPr/>
              </p:nvSpPr>
              <p:spPr>
                <a:xfrm>
                  <a:off x="7086413" y="350748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solidFill>
                  <a:schemeClr val="accent3"/>
                </a:solid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294" name="Freeform: Shape 246">
                <a:extLst>
                  <a:ext uri="{FF2B5EF4-FFF2-40B4-BE49-F238E27FC236}">
                    <a16:creationId xmlns:a16="http://schemas.microsoft.com/office/drawing/2014/main" id="{E6968E5F-BFD5-118D-BC05-ECE5A5B6BEFC}"/>
                  </a:ext>
                </a:extLst>
              </p:cNvPr>
              <p:cNvSpPr/>
              <p:nvPr/>
            </p:nvSpPr>
            <p:spPr>
              <a:xfrm>
                <a:off x="7460752" y="3155464"/>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solidFill>
                <a:schemeClr val="accent4"/>
              </a:solid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
        <p:nvSpPr>
          <p:cNvPr id="288" name="Rectangle: Rounded Corners 438">
            <a:extLst>
              <a:ext uri="{FF2B5EF4-FFF2-40B4-BE49-F238E27FC236}">
                <a16:creationId xmlns:a16="http://schemas.microsoft.com/office/drawing/2014/main" id="{8546CEEE-6FC3-98D3-05C4-5E9EE1BDA581}"/>
              </a:ext>
            </a:extLst>
          </p:cNvPr>
          <p:cNvSpPr/>
          <p:nvPr/>
        </p:nvSpPr>
        <p:spPr>
          <a:xfrm>
            <a:off x="3205355" y="5193181"/>
            <a:ext cx="557791" cy="567881"/>
          </a:xfrm>
          <a:prstGeom prst="roundRect">
            <a:avLst>
              <a:gd name="adj" fmla="val 9377"/>
            </a:avLst>
          </a:prstGeom>
          <a:solidFill>
            <a:srgbClr val="E426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9" name="TextBox 288">
            <a:extLst>
              <a:ext uri="{FF2B5EF4-FFF2-40B4-BE49-F238E27FC236}">
                <a16:creationId xmlns:a16="http://schemas.microsoft.com/office/drawing/2014/main" id="{1979B295-AFEC-DBBD-191D-C55C1A83E8D1}"/>
              </a:ext>
            </a:extLst>
          </p:cNvPr>
          <p:cNvSpPr txBox="1"/>
          <p:nvPr/>
        </p:nvSpPr>
        <p:spPr>
          <a:xfrm>
            <a:off x="3127891" y="5523521"/>
            <a:ext cx="737429" cy="248209"/>
          </a:xfrm>
          <a:prstGeom prst="rect">
            <a:avLst/>
          </a:prstGeom>
          <a:noFill/>
          <a:ln>
            <a:noFill/>
          </a:ln>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Traces</a:t>
            </a:r>
            <a:endParaRPr kumimoji="0" lang="en-US" sz="1000" b="1"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290" name="Graphic 87">
            <a:extLst>
              <a:ext uri="{FF2B5EF4-FFF2-40B4-BE49-F238E27FC236}">
                <a16:creationId xmlns:a16="http://schemas.microsoft.com/office/drawing/2014/main" id="{D7982C7D-FD99-243C-9E5B-4B9BD03E81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90779" y="5221065"/>
            <a:ext cx="386941" cy="386941"/>
          </a:xfrm>
          <a:prstGeom prst="rect">
            <a:avLst/>
          </a:prstGeom>
        </p:spPr>
      </p:pic>
      <p:sp>
        <p:nvSpPr>
          <p:cNvPr id="285" name="Freeform: Shape 602">
            <a:extLst>
              <a:ext uri="{FF2B5EF4-FFF2-40B4-BE49-F238E27FC236}">
                <a16:creationId xmlns:a16="http://schemas.microsoft.com/office/drawing/2014/main" id="{7B04F4CD-5D8F-B81B-5B02-AFCC77EE79C7}"/>
              </a:ext>
            </a:extLst>
          </p:cNvPr>
          <p:cNvSpPr/>
          <p:nvPr/>
        </p:nvSpPr>
        <p:spPr>
          <a:xfrm>
            <a:off x="688620" y="2835935"/>
            <a:ext cx="7613745" cy="1607924"/>
          </a:xfrm>
          <a:custGeom>
            <a:avLst/>
            <a:gdLst>
              <a:gd name="connsiteX0" fmla="*/ 7670368 w 9566369"/>
              <a:gd name="connsiteY0" fmla="*/ 1608262 h 1608343"/>
              <a:gd name="connsiteX1" fmla="*/ 7135249 w 9566369"/>
              <a:gd name="connsiteY1" fmla="*/ 1056498 h 1608343"/>
              <a:gd name="connsiteX2" fmla="*/ 6609863 w 9566369"/>
              <a:gd name="connsiteY2" fmla="*/ 510858 h 1608343"/>
              <a:gd name="connsiteX3" fmla="*/ 5981788 w 9566369"/>
              <a:gd name="connsiteY3" fmla="*/ 1063564 h 1608343"/>
              <a:gd name="connsiteX4" fmla="*/ 5364705 w 9566369"/>
              <a:gd name="connsiteY4" fmla="*/ 1608262 h 1608343"/>
              <a:gd name="connsiteX5" fmla="*/ 4667070 w 9566369"/>
              <a:gd name="connsiteY5" fmla="*/ 1292812 h 1608343"/>
              <a:gd name="connsiteX6" fmla="*/ 4030516 w 9566369"/>
              <a:gd name="connsiteY6" fmla="*/ 997616 h 1608343"/>
              <a:gd name="connsiteX7" fmla="*/ 3530097 w 9566369"/>
              <a:gd name="connsiteY7" fmla="*/ 1208963 h 1608343"/>
              <a:gd name="connsiteX8" fmla="*/ 2292632 w 9566369"/>
              <a:gd name="connsiteY8" fmla="*/ 1608262 h 1608343"/>
              <a:gd name="connsiteX9" fmla="*/ 7851 w 9566369"/>
              <a:gd name="connsiteY9" fmla="*/ 1608262 h 1608343"/>
              <a:gd name="connsiteX10" fmla="*/ 1 w 9566369"/>
              <a:gd name="connsiteY10" fmla="*/ 1600411 h 1608343"/>
              <a:gd name="connsiteX11" fmla="*/ 7851 w 9566369"/>
              <a:gd name="connsiteY11" fmla="*/ 1592560 h 1608343"/>
              <a:gd name="connsiteX12" fmla="*/ 2292946 w 9566369"/>
              <a:gd name="connsiteY12" fmla="*/ 1592560 h 1608343"/>
              <a:gd name="connsiteX13" fmla="*/ 3521775 w 9566369"/>
              <a:gd name="connsiteY13" fmla="*/ 1195774 h 1608343"/>
              <a:gd name="connsiteX14" fmla="*/ 4030830 w 9566369"/>
              <a:gd name="connsiteY14" fmla="*/ 981914 h 1608343"/>
              <a:gd name="connsiteX15" fmla="*/ 4676648 w 9566369"/>
              <a:gd name="connsiteY15" fmla="*/ 1280250 h 1608343"/>
              <a:gd name="connsiteX16" fmla="*/ 5365019 w 9566369"/>
              <a:gd name="connsiteY16" fmla="*/ 1592717 h 1608343"/>
              <a:gd name="connsiteX17" fmla="*/ 5968913 w 9566369"/>
              <a:gd name="connsiteY17" fmla="*/ 1055242 h 1608343"/>
              <a:gd name="connsiteX18" fmla="*/ 6610334 w 9566369"/>
              <a:gd name="connsiteY18" fmla="*/ 495313 h 1608343"/>
              <a:gd name="connsiteX19" fmla="*/ 7150008 w 9566369"/>
              <a:gd name="connsiteY19" fmla="*/ 1050217 h 1608343"/>
              <a:gd name="connsiteX20" fmla="*/ 7670839 w 9566369"/>
              <a:gd name="connsiteY20" fmla="*/ 1592717 h 1608343"/>
              <a:gd name="connsiteX21" fmla="*/ 8463941 w 9566369"/>
              <a:gd name="connsiteY21" fmla="*/ 894926 h 1608343"/>
              <a:gd name="connsiteX22" fmla="*/ 9558519 w 9566369"/>
              <a:gd name="connsiteY22" fmla="*/ -81 h 1608343"/>
              <a:gd name="connsiteX23" fmla="*/ 9566370 w 9566369"/>
              <a:gd name="connsiteY23" fmla="*/ 7770 h 1608343"/>
              <a:gd name="connsiteX24" fmla="*/ 9558519 w 9566369"/>
              <a:gd name="connsiteY24" fmla="*/ 15621 h 1608343"/>
              <a:gd name="connsiteX25" fmla="*/ 8475874 w 9566369"/>
              <a:gd name="connsiteY25" fmla="*/ 905132 h 1608343"/>
              <a:gd name="connsiteX26" fmla="*/ 7670368 w 9566369"/>
              <a:gd name="connsiteY26" fmla="*/ 1608262 h 160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66369" h="1608343">
                <a:moveTo>
                  <a:pt x="7670368" y="1608262"/>
                </a:moveTo>
                <a:cubicBezTo>
                  <a:pt x="7384123" y="1608262"/>
                  <a:pt x="7257566" y="1327827"/>
                  <a:pt x="7135249" y="1056498"/>
                </a:cubicBezTo>
                <a:cubicBezTo>
                  <a:pt x="7014187" y="788310"/>
                  <a:pt x="6889043" y="510858"/>
                  <a:pt x="6609863" y="510858"/>
                </a:cubicBezTo>
                <a:cubicBezTo>
                  <a:pt x="6337593" y="510858"/>
                  <a:pt x="6156550" y="791922"/>
                  <a:pt x="5981788" y="1063564"/>
                </a:cubicBezTo>
                <a:cubicBezTo>
                  <a:pt x="5809068" y="1330496"/>
                  <a:pt x="5631008" y="1608262"/>
                  <a:pt x="5364705" y="1608262"/>
                </a:cubicBezTo>
                <a:cubicBezTo>
                  <a:pt x="5098401" y="1608262"/>
                  <a:pt x="4879517" y="1447946"/>
                  <a:pt x="4667070" y="1292812"/>
                </a:cubicBezTo>
                <a:cubicBezTo>
                  <a:pt x="4459177" y="1140974"/>
                  <a:pt x="4262747" y="997616"/>
                  <a:pt x="4030516" y="997616"/>
                </a:cubicBezTo>
                <a:cubicBezTo>
                  <a:pt x="3854812" y="997616"/>
                  <a:pt x="3711454" y="1090885"/>
                  <a:pt x="3530097" y="1208963"/>
                </a:cubicBezTo>
                <a:cubicBezTo>
                  <a:pt x="3256570" y="1386866"/>
                  <a:pt x="2916154" y="1608262"/>
                  <a:pt x="2292632" y="1608262"/>
                </a:cubicBezTo>
                <a:lnTo>
                  <a:pt x="7851" y="1608262"/>
                </a:lnTo>
                <a:cubicBezTo>
                  <a:pt x="3515" y="1608262"/>
                  <a:pt x="1" y="1604745"/>
                  <a:pt x="1" y="1600411"/>
                </a:cubicBezTo>
                <a:cubicBezTo>
                  <a:pt x="1" y="1596078"/>
                  <a:pt x="3515" y="1592560"/>
                  <a:pt x="7851" y="1592560"/>
                </a:cubicBezTo>
                <a:lnTo>
                  <a:pt x="2292946" y="1592560"/>
                </a:lnTo>
                <a:cubicBezTo>
                  <a:pt x="2911757" y="1592560"/>
                  <a:pt x="3249975" y="1372734"/>
                  <a:pt x="3521775" y="1195774"/>
                </a:cubicBezTo>
                <a:cubicBezTo>
                  <a:pt x="3698107" y="1080993"/>
                  <a:pt x="3850572" y="981914"/>
                  <a:pt x="4030830" y="981914"/>
                </a:cubicBezTo>
                <a:cubicBezTo>
                  <a:pt x="4268242" y="981914"/>
                  <a:pt x="4466557" y="1126686"/>
                  <a:pt x="4676648" y="1280250"/>
                </a:cubicBezTo>
                <a:cubicBezTo>
                  <a:pt x="4886739" y="1433814"/>
                  <a:pt x="5104682" y="1592717"/>
                  <a:pt x="5365019" y="1592717"/>
                </a:cubicBezTo>
                <a:cubicBezTo>
                  <a:pt x="5622686" y="1592717"/>
                  <a:pt x="5790853" y="1331595"/>
                  <a:pt x="5968913" y="1055242"/>
                </a:cubicBezTo>
                <a:cubicBezTo>
                  <a:pt x="6146972" y="778889"/>
                  <a:pt x="6330056" y="495313"/>
                  <a:pt x="6610334" y="495313"/>
                </a:cubicBezTo>
                <a:cubicBezTo>
                  <a:pt x="6899563" y="495313"/>
                  <a:pt x="7026905" y="777947"/>
                  <a:pt x="7150008" y="1050217"/>
                </a:cubicBezTo>
                <a:cubicBezTo>
                  <a:pt x="7270284" y="1317149"/>
                  <a:pt x="7394801" y="1592717"/>
                  <a:pt x="7670839" y="1592717"/>
                </a:cubicBezTo>
                <a:cubicBezTo>
                  <a:pt x="7932119" y="1592717"/>
                  <a:pt x="8190415" y="1253871"/>
                  <a:pt x="8463941" y="894926"/>
                </a:cubicBezTo>
                <a:cubicBezTo>
                  <a:pt x="8777978" y="482595"/>
                  <a:pt x="9134254" y="15621"/>
                  <a:pt x="9558519" y="-81"/>
                </a:cubicBezTo>
                <a:cubicBezTo>
                  <a:pt x="9562853" y="-81"/>
                  <a:pt x="9566370" y="3435"/>
                  <a:pt x="9566370" y="7770"/>
                </a:cubicBezTo>
                <a:cubicBezTo>
                  <a:pt x="9566370" y="12105"/>
                  <a:pt x="9562853" y="15621"/>
                  <a:pt x="9558519" y="15621"/>
                </a:cubicBezTo>
                <a:cubicBezTo>
                  <a:pt x="9141792" y="31323"/>
                  <a:pt x="8788028" y="495470"/>
                  <a:pt x="8475874" y="905132"/>
                </a:cubicBezTo>
                <a:cubicBezTo>
                  <a:pt x="8200464" y="1266275"/>
                  <a:pt x="7939970" y="1608262"/>
                  <a:pt x="7670368" y="1608262"/>
                </a:cubicBezTo>
                <a:close/>
              </a:path>
            </a:pathLst>
          </a:custGeom>
          <a:solidFill>
            <a:schemeClr val="accent1"/>
          </a:solidFill>
          <a:ln w="38100" cap="flat">
            <a:solidFill>
              <a:srgbClr val="E4260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86" name="Freeform: Shape 604">
            <a:extLst>
              <a:ext uri="{FF2B5EF4-FFF2-40B4-BE49-F238E27FC236}">
                <a16:creationId xmlns:a16="http://schemas.microsoft.com/office/drawing/2014/main" id="{0B990855-FDE5-076B-E0A0-1A5929CD3C3E}"/>
              </a:ext>
            </a:extLst>
          </p:cNvPr>
          <p:cNvSpPr/>
          <p:nvPr/>
        </p:nvSpPr>
        <p:spPr>
          <a:xfrm>
            <a:off x="611906" y="2934460"/>
            <a:ext cx="7109103" cy="753965"/>
          </a:xfrm>
          <a:custGeom>
            <a:avLst/>
            <a:gdLst>
              <a:gd name="connsiteX0" fmla="*/ 5032453 w 9963784"/>
              <a:gd name="connsiteY0" fmla="*/ 754080 h 754161"/>
              <a:gd name="connsiteX1" fmla="*/ 7851 w 9963784"/>
              <a:gd name="connsiteY1" fmla="*/ 754080 h 754161"/>
              <a:gd name="connsiteX2" fmla="*/ 1 w 9963784"/>
              <a:gd name="connsiteY2" fmla="*/ 746229 h 754161"/>
              <a:gd name="connsiteX3" fmla="*/ 7851 w 9963784"/>
              <a:gd name="connsiteY3" fmla="*/ 738378 h 754161"/>
              <a:gd name="connsiteX4" fmla="*/ 5032453 w 9963784"/>
              <a:gd name="connsiteY4" fmla="*/ 738378 h 754161"/>
              <a:gd name="connsiteX5" fmla="*/ 6739561 w 9963784"/>
              <a:gd name="connsiteY5" fmla="*/ 289462 h 754161"/>
              <a:gd name="connsiteX6" fmla="*/ 7616354 w 9963784"/>
              <a:gd name="connsiteY6" fmla="*/ -81 h 754161"/>
              <a:gd name="connsiteX7" fmla="*/ 8647496 w 9963784"/>
              <a:gd name="connsiteY7" fmla="*/ 335625 h 754161"/>
              <a:gd name="connsiteX8" fmla="*/ 9955934 w 9963784"/>
              <a:gd name="connsiteY8" fmla="*/ 738378 h 754161"/>
              <a:gd name="connsiteX9" fmla="*/ 9963785 w 9963784"/>
              <a:gd name="connsiteY9" fmla="*/ 746229 h 754161"/>
              <a:gd name="connsiteX10" fmla="*/ 9955934 w 9963784"/>
              <a:gd name="connsiteY10" fmla="*/ 754080 h 754161"/>
              <a:gd name="connsiteX11" fmla="*/ 9955934 w 9963784"/>
              <a:gd name="connsiteY11" fmla="*/ 754080 h 754161"/>
              <a:gd name="connsiteX12" fmla="*/ 8640431 w 9963784"/>
              <a:gd name="connsiteY12" fmla="*/ 349600 h 754161"/>
              <a:gd name="connsiteX13" fmla="*/ 7616511 w 9963784"/>
              <a:gd name="connsiteY13" fmla="*/ 15621 h 754161"/>
              <a:gd name="connsiteX14" fmla="*/ 6747883 w 9963784"/>
              <a:gd name="connsiteY14" fmla="*/ 302808 h 754161"/>
              <a:gd name="connsiteX15" fmla="*/ 6127188 w 9963784"/>
              <a:gd name="connsiteY15" fmla="*/ 606325 h 754161"/>
              <a:gd name="connsiteX16" fmla="*/ 5032453 w 9963784"/>
              <a:gd name="connsiteY16" fmla="*/ 754080 h 7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3784" h="754161">
                <a:moveTo>
                  <a:pt x="5032453" y="754080"/>
                </a:moveTo>
                <a:lnTo>
                  <a:pt x="7851" y="754080"/>
                </a:lnTo>
                <a:cubicBezTo>
                  <a:pt x="3515" y="754080"/>
                  <a:pt x="1" y="750563"/>
                  <a:pt x="1" y="746229"/>
                </a:cubicBezTo>
                <a:cubicBezTo>
                  <a:pt x="1" y="741895"/>
                  <a:pt x="3515" y="738378"/>
                  <a:pt x="7851" y="738378"/>
                </a:cubicBezTo>
                <a:lnTo>
                  <a:pt x="5032453" y="738378"/>
                </a:lnTo>
                <a:cubicBezTo>
                  <a:pt x="6001573" y="738378"/>
                  <a:pt x="6393649" y="499867"/>
                  <a:pt x="6739561" y="289462"/>
                </a:cubicBezTo>
                <a:cubicBezTo>
                  <a:pt x="6994717" y="134013"/>
                  <a:pt x="7215171" y="-81"/>
                  <a:pt x="7616354" y="-81"/>
                </a:cubicBezTo>
                <a:cubicBezTo>
                  <a:pt x="8003405" y="-81"/>
                  <a:pt x="8316344" y="163061"/>
                  <a:pt x="8647496" y="335625"/>
                </a:cubicBezTo>
                <a:cubicBezTo>
                  <a:pt x="9022143" y="530956"/>
                  <a:pt x="9409666" y="732882"/>
                  <a:pt x="9955934" y="738378"/>
                </a:cubicBezTo>
                <a:cubicBezTo>
                  <a:pt x="9960267" y="738378"/>
                  <a:pt x="9963785" y="741895"/>
                  <a:pt x="9963785" y="746229"/>
                </a:cubicBezTo>
                <a:cubicBezTo>
                  <a:pt x="9963785" y="750563"/>
                  <a:pt x="9960267" y="754080"/>
                  <a:pt x="9955934" y="754080"/>
                </a:cubicBezTo>
                <a:lnTo>
                  <a:pt x="9955934" y="754080"/>
                </a:lnTo>
                <a:cubicBezTo>
                  <a:pt x="9406368" y="748584"/>
                  <a:pt x="9016647" y="545716"/>
                  <a:pt x="8640431" y="349600"/>
                </a:cubicBezTo>
                <a:cubicBezTo>
                  <a:pt x="8310692" y="177821"/>
                  <a:pt x="7999794" y="15621"/>
                  <a:pt x="7616511" y="15621"/>
                </a:cubicBezTo>
                <a:cubicBezTo>
                  <a:pt x="7219724" y="15621"/>
                  <a:pt x="7001154" y="148773"/>
                  <a:pt x="6747883" y="302808"/>
                </a:cubicBezTo>
                <a:cubicBezTo>
                  <a:pt x="6580972" y="404399"/>
                  <a:pt x="6391921" y="519494"/>
                  <a:pt x="6127188" y="606325"/>
                </a:cubicBezTo>
                <a:cubicBezTo>
                  <a:pt x="5824456" y="705875"/>
                  <a:pt x="5466453" y="754080"/>
                  <a:pt x="5032453" y="754080"/>
                </a:cubicBezTo>
                <a:close/>
              </a:path>
            </a:pathLst>
          </a:custGeom>
          <a:solidFill>
            <a:schemeClr val="accent3"/>
          </a:solidFill>
          <a:ln w="15691" cap="flat">
            <a:solidFill>
              <a:srgbClr val="E4260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cxnSp>
        <p:nvCxnSpPr>
          <p:cNvPr id="213" name="Straight Connector 212">
            <a:extLst>
              <a:ext uri="{FF2B5EF4-FFF2-40B4-BE49-F238E27FC236}">
                <a16:creationId xmlns:a16="http://schemas.microsoft.com/office/drawing/2014/main" id="{ADF28912-6247-63D2-C864-EB3E0CFC5493}"/>
              </a:ext>
            </a:extLst>
          </p:cNvPr>
          <p:cNvCxnSpPr>
            <a:cxnSpLocks/>
          </p:cNvCxnSpPr>
          <p:nvPr/>
        </p:nvCxnSpPr>
        <p:spPr>
          <a:xfrm flipV="1">
            <a:off x="2965187" y="1685256"/>
            <a:ext cx="0" cy="858980"/>
          </a:xfrm>
          <a:prstGeom prst="line">
            <a:avLst/>
          </a:prstGeom>
          <a:ln w="31750" cap="rnd">
            <a:solidFill>
              <a:schemeClr val="accent3"/>
            </a:solidFill>
            <a:round/>
            <a:tailEnd type="none"/>
          </a:ln>
        </p:spPr>
        <p:style>
          <a:lnRef idx="1">
            <a:schemeClr val="accent5"/>
          </a:lnRef>
          <a:fillRef idx="0">
            <a:schemeClr val="accent5"/>
          </a:fillRef>
          <a:effectRef idx="0">
            <a:schemeClr val="accent5"/>
          </a:effectRef>
          <a:fontRef idx="minor">
            <a:schemeClr val="tx1"/>
          </a:fontRef>
        </p:style>
      </p:cxnSp>
      <p:sp>
        <p:nvSpPr>
          <p:cNvPr id="175" name="Freeform: Shape 594">
            <a:extLst>
              <a:ext uri="{FF2B5EF4-FFF2-40B4-BE49-F238E27FC236}">
                <a16:creationId xmlns:a16="http://schemas.microsoft.com/office/drawing/2014/main" id="{C72FB9A3-56EA-9FB5-CD04-8EC7C516B254}"/>
              </a:ext>
            </a:extLst>
          </p:cNvPr>
          <p:cNvSpPr/>
          <p:nvPr/>
        </p:nvSpPr>
        <p:spPr>
          <a:xfrm>
            <a:off x="1434957" y="3338142"/>
            <a:ext cx="7450204" cy="1556593"/>
          </a:xfrm>
          <a:custGeom>
            <a:avLst/>
            <a:gdLst>
              <a:gd name="connsiteX0" fmla="*/ 10259608 w 10267465"/>
              <a:gd name="connsiteY0" fmla="*/ 1556917 h 1556998"/>
              <a:gd name="connsiteX1" fmla="*/ 10259608 w 10267465"/>
              <a:gd name="connsiteY1" fmla="*/ 1556917 h 1556998"/>
              <a:gd name="connsiteX2" fmla="*/ 8204704 w 10267465"/>
              <a:gd name="connsiteY2" fmla="*/ 535039 h 1556998"/>
              <a:gd name="connsiteX3" fmla="*/ 7454154 w 10267465"/>
              <a:gd name="connsiteY3" fmla="*/ 15621 h 1556998"/>
              <a:gd name="connsiteX4" fmla="*/ 6598087 w 10267465"/>
              <a:gd name="connsiteY4" fmla="*/ 520436 h 1556998"/>
              <a:gd name="connsiteX5" fmla="*/ 5276146 w 10267465"/>
              <a:gd name="connsiteY5" fmla="*/ 1213988 h 1556998"/>
              <a:gd name="connsiteX6" fmla="*/ 4342198 w 10267465"/>
              <a:gd name="connsiteY6" fmla="*/ 677141 h 1556998"/>
              <a:gd name="connsiteX7" fmla="*/ 3639225 w 10267465"/>
              <a:gd name="connsiteY7" fmla="*/ 237488 h 1556998"/>
              <a:gd name="connsiteX8" fmla="*/ 7851 w 10267465"/>
              <a:gd name="connsiteY8" fmla="*/ 237488 h 1556998"/>
              <a:gd name="connsiteX9" fmla="*/ 1 w 10267465"/>
              <a:gd name="connsiteY9" fmla="*/ 229637 h 1556998"/>
              <a:gd name="connsiteX10" fmla="*/ 7851 w 10267465"/>
              <a:gd name="connsiteY10" fmla="*/ 221786 h 1556998"/>
              <a:gd name="connsiteX11" fmla="*/ 3639225 w 10267465"/>
              <a:gd name="connsiteY11" fmla="*/ 221786 h 1556998"/>
              <a:gd name="connsiteX12" fmla="*/ 4353660 w 10267465"/>
              <a:gd name="connsiteY12" fmla="*/ 667249 h 1556998"/>
              <a:gd name="connsiteX13" fmla="*/ 5276146 w 10267465"/>
              <a:gd name="connsiteY13" fmla="*/ 1199071 h 1556998"/>
              <a:gd name="connsiteX14" fmla="*/ 6587724 w 10267465"/>
              <a:gd name="connsiteY14" fmla="*/ 509445 h 1556998"/>
              <a:gd name="connsiteX15" fmla="*/ 7454154 w 10267465"/>
              <a:gd name="connsiteY15" fmla="*/ -81 h 1556998"/>
              <a:gd name="connsiteX16" fmla="*/ 8216636 w 10267465"/>
              <a:gd name="connsiteY16" fmla="*/ 524519 h 1556998"/>
              <a:gd name="connsiteX17" fmla="*/ 10259608 w 10267465"/>
              <a:gd name="connsiteY17" fmla="*/ 1540744 h 1556998"/>
              <a:gd name="connsiteX18" fmla="*/ 10267459 w 10267465"/>
              <a:gd name="connsiteY18" fmla="*/ 1548752 h 1556998"/>
              <a:gd name="connsiteX19" fmla="*/ 10259922 w 10267465"/>
              <a:gd name="connsiteY19" fmla="*/ 1556917 h 1556998"/>
              <a:gd name="connsiteX20" fmla="*/ 10259608 w 10267465"/>
              <a:gd name="connsiteY20" fmla="*/ 1556917 h 155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67465" h="1556998">
                <a:moveTo>
                  <a:pt x="10259608" y="1556917"/>
                </a:moveTo>
                <a:lnTo>
                  <a:pt x="10259608" y="1556917"/>
                </a:lnTo>
                <a:cubicBezTo>
                  <a:pt x="9047737" y="1550008"/>
                  <a:pt x="8580292" y="987253"/>
                  <a:pt x="8204704" y="535039"/>
                </a:cubicBezTo>
                <a:cubicBezTo>
                  <a:pt x="7963679" y="245025"/>
                  <a:pt x="7773373" y="15621"/>
                  <a:pt x="7454154" y="15621"/>
                </a:cubicBezTo>
                <a:cubicBezTo>
                  <a:pt x="7171520" y="15621"/>
                  <a:pt x="6892968" y="260884"/>
                  <a:pt x="6598087" y="520436"/>
                </a:cubicBezTo>
                <a:cubicBezTo>
                  <a:pt x="6229093" y="845465"/>
                  <a:pt x="5810638" y="1213988"/>
                  <a:pt x="5276146" y="1213988"/>
                </a:cubicBezTo>
                <a:cubicBezTo>
                  <a:pt x="4844972" y="1213988"/>
                  <a:pt x="4589346" y="941090"/>
                  <a:pt x="4342198" y="677141"/>
                </a:cubicBezTo>
                <a:cubicBezTo>
                  <a:pt x="4130066" y="450720"/>
                  <a:pt x="3929710" y="237488"/>
                  <a:pt x="3639225" y="237488"/>
                </a:cubicBezTo>
                <a:lnTo>
                  <a:pt x="7851" y="237488"/>
                </a:lnTo>
                <a:cubicBezTo>
                  <a:pt x="3515" y="237488"/>
                  <a:pt x="1" y="233971"/>
                  <a:pt x="1" y="229637"/>
                </a:cubicBezTo>
                <a:cubicBezTo>
                  <a:pt x="1" y="225304"/>
                  <a:pt x="3515" y="221786"/>
                  <a:pt x="7851" y="221786"/>
                </a:cubicBezTo>
                <a:lnTo>
                  <a:pt x="3639225" y="221786"/>
                </a:lnTo>
                <a:cubicBezTo>
                  <a:pt x="3936462" y="221786"/>
                  <a:pt x="4139173" y="438158"/>
                  <a:pt x="4353660" y="667249"/>
                </a:cubicBezTo>
                <a:cubicBezTo>
                  <a:pt x="4598453" y="928685"/>
                  <a:pt x="4851724" y="1199071"/>
                  <a:pt x="5276146" y="1199071"/>
                </a:cubicBezTo>
                <a:cubicBezTo>
                  <a:pt x="5804671" y="1199071"/>
                  <a:pt x="6220771" y="832746"/>
                  <a:pt x="6587724" y="509445"/>
                </a:cubicBezTo>
                <a:cubicBezTo>
                  <a:pt x="6885275" y="247538"/>
                  <a:pt x="7165553" y="-81"/>
                  <a:pt x="7454154" y="-81"/>
                </a:cubicBezTo>
                <a:cubicBezTo>
                  <a:pt x="7780753" y="-81"/>
                  <a:pt x="7982679" y="242984"/>
                  <a:pt x="8216636" y="524519"/>
                </a:cubicBezTo>
                <a:cubicBezTo>
                  <a:pt x="8590027" y="974221"/>
                  <a:pt x="9054960" y="1533835"/>
                  <a:pt x="10259608" y="1540744"/>
                </a:cubicBezTo>
                <a:cubicBezTo>
                  <a:pt x="10263973" y="1540823"/>
                  <a:pt x="10267459" y="1544387"/>
                  <a:pt x="10267459" y="1548752"/>
                </a:cubicBezTo>
                <a:cubicBezTo>
                  <a:pt x="10267632" y="1553086"/>
                  <a:pt x="10264255" y="1556744"/>
                  <a:pt x="10259922" y="1556917"/>
                </a:cubicBezTo>
                <a:cubicBezTo>
                  <a:pt x="10259828" y="1556917"/>
                  <a:pt x="10259718" y="1556917"/>
                  <a:pt x="10259608" y="1556917"/>
                </a:cubicBezTo>
                <a:close/>
              </a:path>
            </a:pathLst>
          </a:custGeom>
          <a:solidFill>
            <a:schemeClr val="accent3"/>
          </a:solidFill>
          <a:ln w="25400" cap="flat">
            <a:solidFill>
              <a:schemeClr val="accent3"/>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176" name="Group 175">
            <a:extLst>
              <a:ext uri="{FF2B5EF4-FFF2-40B4-BE49-F238E27FC236}">
                <a16:creationId xmlns:a16="http://schemas.microsoft.com/office/drawing/2014/main" id="{2FE38B62-303F-B31D-F626-0E4619EFBFEB}"/>
              </a:ext>
            </a:extLst>
          </p:cNvPr>
          <p:cNvGrpSpPr/>
          <p:nvPr/>
        </p:nvGrpSpPr>
        <p:grpSpPr>
          <a:xfrm>
            <a:off x="643238" y="1475258"/>
            <a:ext cx="7723587" cy="3743995"/>
            <a:chOff x="-4128490" y="1694540"/>
            <a:chExt cx="12027060" cy="3525179"/>
          </a:xfrm>
        </p:grpSpPr>
        <p:grpSp>
          <p:nvGrpSpPr>
            <p:cNvPr id="177" name="Group 176">
              <a:extLst>
                <a:ext uri="{FF2B5EF4-FFF2-40B4-BE49-F238E27FC236}">
                  <a16:creationId xmlns:a16="http://schemas.microsoft.com/office/drawing/2014/main" id="{53972DBB-E57F-BB3C-417A-5F1C6B11427D}"/>
                </a:ext>
              </a:extLst>
            </p:cNvPr>
            <p:cNvGrpSpPr/>
            <p:nvPr/>
          </p:nvGrpSpPr>
          <p:grpSpPr>
            <a:xfrm>
              <a:off x="-4128490" y="1694540"/>
              <a:ext cx="12027060" cy="3525179"/>
              <a:chOff x="-4128490" y="1694540"/>
              <a:chExt cx="12027060" cy="3525179"/>
            </a:xfrm>
          </p:grpSpPr>
          <p:sp>
            <p:nvSpPr>
              <p:cNvPr id="179" name="Freeform: Shape 608">
                <a:extLst>
                  <a:ext uri="{FF2B5EF4-FFF2-40B4-BE49-F238E27FC236}">
                    <a16:creationId xmlns:a16="http://schemas.microsoft.com/office/drawing/2014/main" id="{7D21D5B9-8417-0134-F463-F64FE7C884E3}"/>
                  </a:ext>
                </a:extLst>
              </p:cNvPr>
              <p:cNvSpPr/>
              <p:nvPr/>
            </p:nvSpPr>
            <p:spPr>
              <a:xfrm>
                <a:off x="-2791212" y="3171134"/>
                <a:ext cx="10267146" cy="464961"/>
              </a:xfrm>
              <a:custGeom>
                <a:avLst/>
                <a:gdLst>
                  <a:gd name="connsiteX0" fmla="*/ 5914584 w 10267146"/>
                  <a:gd name="connsiteY0" fmla="*/ 464858 h 464961"/>
                  <a:gd name="connsiteX1" fmla="*/ 5440702 w 10267146"/>
                  <a:gd name="connsiteY1" fmla="*/ 315376 h 464961"/>
                  <a:gd name="connsiteX2" fmla="*/ 4961794 w 10267146"/>
                  <a:gd name="connsiteY2" fmla="*/ 169977 h 464961"/>
                  <a:gd name="connsiteX3" fmla="*/ 4595784 w 10267146"/>
                  <a:gd name="connsiteY3" fmla="*/ 231371 h 464961"/>
                  <a:gd name="connsiteX4" fmla="*/ 3908669 w 10267146"/>
                  <a:gd name="connsiteY4" fmla="*/ 324640 h 464961"/>
                  <a:gd name="connsiteX5" fmla="*/ 7851 w 10267146"/>
                  <a:gd name="connsiteY5" fmla="*/ 324640 h 464961"/>
                  <a:gd name="connsiteX6" fmla="*/ 1 w 10267146"/>
                  <a:gd name="connsiteY6" fmla="*/ 316789 h 464961"/>
                  <a:gd name="connsiteX7" fmla="*/ 7851 w 10267146"/>
                  <a:gd name="connsiteY7" fmla="*/ 308938 h 464961"/>
                  <a:gd name="connsiteX8" fmla="*/ 3908669 w 10267146"/>
                  <a:gd name="connsiteY8" fmla="*/ 308938 h 464961"/>
                  <a:gd name="connsiteX9" fmla="*/ 4592486 w 10267146"/>
                  <a:gd name="connsiteY9" fmla="*/ 215983 h 464961"/>
                  <a:gd name="connsiteX10" fmla="*/ 4961009 w 10267146"/>
                  <a:gd name="connsiteY10" fmla="*/ 154275 h 464961"/>
                  <a:gd name="connsiteX11" fmla="*/ 5447768 w 10267146"/>
                  <a:gd name="connsiteY11" fmla="*/ 301088 h 464961"/>
                  <a:gd name="connsiteX12" fmla="*/ 5971268 w 10267146"/>
                  <a:gd name="connsiteY12" fmla="*/ 445074 h 464961"/>
                  <a:gd name="connsiteX13" fmla="*/ 6393649 w 10267146"/>
                  <a:gd name="connsiteY13" fmla="*/ 305955 h 464961"/>
                  <a:gd name="connsiteX14" fmla="*/ 7051243 w 10267146"/>
                  <a:gd name="connsiteY14" fmla="*/ 127896 h 464961"/>
                  <a:gd name="connsiteX15" fmla="*/ 7789232 w 10267146"/>
                  <a:gd name="connsiteY15" fmla="*/ 279890 h 464961"/>
                  <a:gd name="connsiteX16" fmla="*/ 8624729 w 10267146"/>
                  <a:gd name="connsiteY16" fmla="*/ 444917 h 464961"/>
                  <a:gd name="connsiteX17" fmla="*/ 9521149 w 10267146"/>
                  <a:gd name="connsiteY17" fmla="*/ 209388 h 464961"/>
                  <a:gd name="connsiteX18" fmla="*/ 10259137 w 10267146"/>
                  <a:gd name="connsiteY18" fmla="*/ -75 h 464961"/>
                  <a:gd name="connsiteX19" fmla="*/ 10267145 w 10267146"/>
                  <a:gd name="connsiteY19" fmla="*/ 7305 h 464961"/>
                  <a:gd name="connsiteX20" fmla="*/ 10267145 w 10267146"/>
                  <a:gd name="connsiteY20" fmla="*/ 7619 h 464961"/>
                  <a:gd name="connsiteX21" fmla="*/ 10259451 w 10267146"/>
                  <a:gd name="connsiteY21" fmla="*/ 15627 h 464961"/>
                  <a:gd name="connsiteX22" fmla="*/ 10259451 w 10267146"/>
                  <a:gd name="connsiteY22" fmla="*/ 15627 h 464961"/>
                  <a:gd name="connsiteX23" fmla="*/ 9526644 w 10267146"/>
                  <a:gd name="connsiteY23" fmla="*/ 223834 h 464961"/>
                  <a:gd name="connsiteX24" fmla="*/ 8624100 w 10267146"/>
                  <a:gd name="connsiteY24" fmla="*/ 461247 h 464961"/>
                  <a:gd name="connsiteX25" fmla="*/ 7783108 w 10267146"/>
                  <a:gd name="connsiteY25" fmla="*/ 295278 h 464961"/>
                  <a:gd name="connsiteX26" fmla="*/ 7050301 w 10267146"/>
                  <a:gd name="connsiteY26" fmla="*/ 144226 h 464961"/>
                  <a:gd name="connsiteX27" fmla="*/ 6398673 w 10267146"/>
                  <a:gd name="connsiteY27" fmla="*/ 321029 h 464961"/>
                  <a:gd name="connsiteX28" fmla="*/ 5972681 w 10267146"/>
                  <a:gd name="connsiteY28" fmla="*/ 461247 h 464961"/>
                  <a:gd name="connsiteX29" fmla="*/ 5914584 w 10267146"/>
                  <a:gd name="connsiteY29" fmla="*/ 464858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67146" h="464961">
                    <a:moveTo>
                      <a:pt x="5914584" y="464858"/>
                    </a:moveTo>
                    <a:cubicBezTo>
                      <a:pt x="5765731" y="464858"/>
                      <a:pt x="5600547" y="389018"/>
                      <a:pt x="5440702" y="315376"/>
                    </a:cubicBezTo>
                    <a:cubicBezTo>
                      <a:pt x="5276931" y="240164"/>
                      <a:pt x="5107351" y="162283"/>
                      <a:pt x="4961794" y="169977"/>
                    </a:cubicBezTo>
                    <a:cubicBezTo>
                      <a:pt x="4857220" y="175472"/>
                      <a:pt x="4736158" y="201380"/>
                      <a:pt x="4595784" y="231371"/>
                    </a:cubicBezTo>
                    <a:cubicBezTo>
                      <a:pt x="4391659" y="275022"/>
                      <a:pt x="4159114" y="324640"/>
                      <a:pt x="3908669" y="324640"/>
                    </a:cubicBezTo>
                    <a:lnTo>
                      <a:pt x="7851" y="324640"/>
                    </a:lnTo>
                    <a:cubicBezTo>
                      <a:pt x="3515" y="324640"/>
                      <a:pt x="1" y="321123"/>
                      <a:pt x="1" y="316789"/>
                    </a:cubicBezTo>
                    <a:cubicBezTo>
                      <a:pt x="1" y="312456"/>
                      <a:pt x="3515" y="308938"/>
                      <a:pt x="7851" y="308938"/>
                    </a:cubicBezTo>
                    <a:lnTo>
                      <a:pt x="3908669" y="308938"/>
                    </a:lnTo>
                    <a:cubicBezTo>
                      <a:pt x="4157544" y="308938"/>
                      <a:pt x="4388519" y="259477"/>
                      <a:pt x="4592486" y="215983"/>
                    </a:cubicBezTo>
                    <a:cubicBezTo>
                      <a:pt x="4733803" y="185836"/>
                      <a:pt x="4855179" y="159928"/>
                      <a:pt x="4961009" y="154275"/>
                    </a:cubicBezTo>
                    <a:cubicBezTo>
                      <a:pt x="5110648" y="146424"/>
                      <a:pt x="5281799" y="225090"/>
                      <a:pt x="5447768" y="301088"/>
                    </a:cubicBezTo>
                    <a:cubicBezTo>
                      <a:pt x="5627240" y="383522"/>
                      <a:pt x="5812679" y="468627"/>
                      <a:pt x="5971268" y="445074"/>
                    </a:cubicBezTo>
                    <a:cubicBezTo>
                      <a:pt x="6099552" y="425917"/>
                      <a:pt x="6242440" y="367663"/>
                      <a:pt x="6393649" y="305955"/>
                    </a:cubicBezTo>
                    <a:cubicBezTo>
                      <a:pt x="6607979" y="218339"/>
                      <a:pt x="6829690" y="127896"/>
                      <a:pt x="7051243" y="127896"/>
                    </a:cubicBezTo>
                    <a:cubicBezTo>
                      <a:pt x="7387264" y="127896"/>
                      <a:pt x="7582595" y="201695"/>
                      <a:pt x="7789232" y="279890"/>
                    </a:cubicBezTo>
                    <a:cubicBezTo>
                      <a:pt x="8004191" y="361069"/>
                      <a:pt x="8226372" y="444917"/>
                      <a:pt x="8624729" y="444917"/>
                    </a:cubicBezTo>
                    <a:cubicBezTo>
                      <a:pt x="8972839" y="444917"/>
                      <a:pt x="9251548" y="324954"/>
                      <a:pt x="9521149" y="209388"/>
                    </a:cubicBezTo>
                    <a:cubicBezTo>
                      <a:pt x="9764685" y="104500"/>
                      <a:pt x="9994874" y="5264"/>
                      <a:pt x="10259137" y="-75"/>
                    </a:cubicBezTo>
                    <a:cubicBezTo>
                      <a:pt x="10263377" y="-247"/>
                      <a:pt x="10266972" y="3050"/>
                      <a:pt x="10267145" y="7305"/>
                    </a:cubicBezTo>
                    <a:cubicBezTo>
                      <a:pt x="10267145" y="7399"/>
                      <a:pt x="10267145" y="7509"/>
                      <a:pt x="10267145" y="7619"/>
                    </a:cubicBezTo>
                    <a:cubicBezTo>
                      <a:pt x="10267239" y="11953"/>
                      <a:pt x="10263785" y="15533"/>
                      <a:pt x="10259451" y="15627"/>
                    </a:cubicBezTo>
                    <a:cubicBezTo>
                      <a:pt x="10259451" y="15627"/>
                      <a:pt x="10259451" y="15627"/>
                      <a:pt x="10259451" y="15627"/>
                    </a:cubicBezTo>
                    <a:cubicBezTo>
                      <a:pt x="9997700" y="20966"/>
                      <a:pt x="9768925" y="119574"/>
                      <a:pt x="9526644" y="223834"/>
                    </a:cubicBezTo>
                    <a:cubicBezTo>
                      <a:pt x="9255630" y="340656"/>
                      <a:pt x="8975508" y="461247"/>
                      <a:pt x="8624100" y="461247"/>
                    </a:cubicBezTo>
                    <a:cubicBezTo>
                      <a:pt x="8222918" y="461247"/>
                      <a:pt x="7999323" y="376927"/>
                      <a:pt x="7783108" y="295278"/>
                    </a:cubicBezTo>
                    <a:cubicBezTo>
                      <a:pt x="7577570" y="217553"/>
                      <a:pt x="7383495" y="144226"/>
                      <a:pt x="7050301" y="144226"/>
                    </a:cubicBezTo>
                    <a:cubicBezTo>
                      <a:pt x="6831888" y="144226"/>
                      <a:pt x="6611591" y="234197"/>
                      <a:pt x="6398673" y="321029"/>
                    </a:cubicBezTo>
                    <a:cubicBezTo>
                      <a:pt x="6246522" y="383836"/>
                      <a:pt x="6102850" y="441776"/>
                      <a:pt x="5972681" y="461247"/>
                    </a:cubicBezTo>
                    <a:cubicBezTo>
                      <a:pt x="5953431" y="463869"/>
                      <a:pt x="5934007" y="465062"/>
                      <a:pt x="5914584" y="464858"/>
                    </a:cubicBezTo>
                    <a:close/>
                  </a:path>
                </a:pathLst>
              </a:custGeom>
              <a:solidFill>
                <a:schemeClr val="accent4"/>
              </a:solid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180" name="Graphic 4">
                <a:extLst>
                  <a:ext uri="{FF2B5EF4-FFF2-40B4-BE49-F238E27FC236}">
                    <a16:creationId xmlns:a16="http://schemas.microsoft.com/office/drawing/2014/main" id="{48AF58AA-79BF-F30A-E8C9-6656A75EFFB8}"/>
                  </a:ext>
                </a:extLst>
              </p:cNvPr>
              <p:cNvGrpSpPr/>
              <p:nvPr/>
            </p:nvGrpSpPr>
            <p:grpSpPr>
              <a:xfrm>
                <a:off x="-3044699" y="1694540"/>
                <a:ext cx="9772681" cy="1821570"/>
                <a:chOff x="-2070596" y="1924877"/>
                <a:chExt cx="9772681" cy="1821570"/>
              </a:xfrm>
              <a:solidFill>
                <a:schemeClr val="accent3"/>
              </a:solidFill>
            </p:grpSpPr>
            <p:sp>
              <p:nvSpPr>
                <p:cNvPr id="211" name="Freeform: Shape 606">
                  <a:extLst>
                    <a:ext uri="{FF2B5EF4-FFF2-40B4-BE49-F238E27FC236}">
                      <a16:creationId xmlns:a16="http://schemas.microsoft.com/office/drawing/2014/main" id="{6E484EEF-9A39-D3AE-88CC-107B078E4822}"/>
                    </a:ext>
                  </a:extLst>
                </p:cNvPr>
                <p:cNvSpPr/>
                <p:nvPr/>
              </p:nvSpPr>
              <p:spPr>
                <a:xfrm>
                  <a:off x="-2070596" y="1940416"/>
                  <a:ext cx="9757781" cy="1806031"/>
                </a:xfrm>
                <a:custGeom>
                  <a:avLst/>
                  <a:gdLst>
                    <a:gd name="connsiteX0" fmla="*/ 7397941 w 9757781"/>
                    <a:gd name="connsiteY0" fmla="*/ 1805951 h 1806031"/>
                    <a:gd name="connsiteX1" fmla="*/ 6647705 w 9757781"/>
                    <a:gd name="connsiteY1" fmla="*/ 1406809 h 1806031"/>
                    <a:gd name="connsiteX2" fmla="*/ 5891189 w 9757781"/>
                    <a:gd name="connsiteY2" fmla="*/ 1005783 h 1806031"/>
                    <a:gd name="connsiteX3" fmla="*/ 5889932 w 9757781"/>
                    <a:gd name="connsiteY3" fmla="*/ 1005783 h 1806031"/>
                    <a:gd name="connsiteX4" fmla="*/ 5073435 w 9757781"/>
                    <a:gd name="connsiteY4" fmla="*/ 1380430 h 1806031"/>
                    <a:gd name="connsiteX5" fmla="*/ 4095992 w 9757781"/>
                    <a:gd name="connsiteY5" fmla="*/ 1805951 h 1806031"/>
                    <a:gd name="connsiteX6" fmla="*/ 7851 w 9757781"/>
                    <a:gd name="connsiteY6" fmla="*/ 1805951 h 1806031"/>
                    <a:gd name="connsiteX7" fmla="*/ 1 w 9757781"/>
                    <a:gd name="connsiteY7" fmla="*/ 1798100 h 1806031"/>
                    <a:gd name="connsiteX8" fmla="*/ 7851 w 9757781"/>
                    <a:gd name="connsiteY8" fmla="*/ 1790249 h 1806031"/>
                    <a:gd name="connsiteX9" fmla="*/ 4096464 w 9757781"/>
                    <a:gd name="connsiteY9" fmla="*/ 1790249 h 1806031"/>
                    <a:gd name="connsiteX10" fmla="*/ 5064485 w 9757781"/>
                    <a:gd name="connsiteY10" fmla="*/ 1367868 h 1806031"/>
                    <a:gd name="connsiteX11" fmla="*/ 5889932 w 9757781"/>
                    <a:gd name="connsiteY11" fmla="*/ 990081 h 1806031"/>
                    <a:gd name="connsiteX12" fmla="*/ 5891189 w 9757781"/>
                    <a:gd name="connsiteY12" fmla="*/ 990081 h 1806031"/>
                    <a:gd name="connsiteX13" fmla="*/ 6658853 w 9757781"/>
                    <a:gd name="connsiteY13" fmla="*/ 1395660 h 1806031"/>
                    <a:gd name="connsiteX14" fmla="*/ 7397941 w 9757781"/>
                    <a:gd name="connsiteY14" fmla="*/ 1790249 h 1806031"/>
                    <a:gd name="connsiteX15" fmla="*/ 8223545 w 9757781"/>
                    <a:gd name="connsiteY15" fmla="*/ 1094813 h 1806031"/>
                    <a:gd name="connsiteX16" fmla="*/ 9749768 w 9757781"/>
                    <a:gd name="connsiteY16" fmla="*/ -79 h 1806031"/>
                    <a:gd name="connsiteX17" fmla="*/ 9757776 w 9757781"/>
                    <a:gd name="connsiteY17" fmla="*/ 7611 h 1806031"/>
                    <a:gd name="connsiteX18" fmla="*/ 9757776 w 9757781"/>
                    <a:gd name="connsiteY18" fmla="*/ 7614 h 1806031"/>
                    <a:gd name="connsiteX19" fmla="*/ 9750396 w 9757781"/>
                    <a:gd name="connsiteY19" fmla="*/ 15616 h 1806031"/>
                    <a:gd name="connsiteX20" fmla="*/ 9750082 w 9757781"/>
                    <a:gd name="connsiteY20" fmla="*/ 15622 h 1806031"/>
                    <a:gd name="connsiteX21" fmla="*/ 8235793 w 9757781"/>
                    <a:gd name="connsiteY21" fmla="*/ 1104548 h 1806031"/>
                    <a:gd name="connsiteX22" fmla="*/ 7397941 w 9757781"/>
                    <a:gd name="connsiteY22" fmla="*/ 1805951 h 180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7781" h="1806031">
                      <a:moveTo>
                        <a:pt x="7397941" y="1805951"/>
                      </a:moveTo>
                      <a:cubicBezTo>
                        <a:pt x="7052499" y="1805951"/>
                        <a:pt x="6846491" y="1603082"/>
                        <a:pt x="6647705" y="1406809"/>
                      </a:cubicBezTo>
                      <a:cubicBezTo>
                        <a:pt x="6448919" y="1210535"/>
                        <a:pt x="6241497" y="1005783"/>
                        <a:pt x="5891189" y="1005783"/>
                      </a:cubicBezTo>
                      <a:lnTo>
                        <a:pt x="5889932" y="1005783"/>
                      </a:lnTo>
                      <a:cubicBezTo>
                        <a:pt x="5570242" y="1005783"/>
                        <a:pt x="5329218" y="1187925"/>
                        <a:pt x="5073435" y="1380430"/>
                      </a:cubicBezTo>
                      <a:cubicBezTo>
                        <a:pt x="4795825" y="1589579"/>
                        <a:pt x="4508167" y="1805951"/>
                        <a:pt x="4095992" y="1805951"/>
                      </a:cubicBezTo>
                      <a:lnTo>
                        <a:pt x="7851" y="1805951"/>
                      </a:lnTo>
                      <a:cubicBezTo>
                        <a:pt x="3515" y="1805951"/>
                        <a:pt x="1" y="1802433"/>
                        <a:pt x="1" y="1798100"/>
                      </a:cubicBezTo>
                      <a:cubicBezTo>
                        <a:pt x="1" y="1793766"/>
                        <a:pt x="3515" y="1790249"/>
                        <a:pt x="7851" y="1790249"/>
                      </a:cubicBezTo>
                      <a:lnTo>
                        <a:pt x="4096464" y="1790249"/>
                      </a:lnTo>
                      <a:cubicBezTo>
                        <a:pt x="4503928" y="1790249"/>
                        <a:pt x="4788917" y="1575447"/>
                        <a:pt x="5064485" y="1367868"/>
                      </a:cubicBezTo>
                      <a:cubicBezTo>
                        <a:pt x="5321838" y="1173793"/>
                        <a:pt x="5565061" y="991023"/>
                        <a:pt x="5889932" y="990081"/>
                      </a:cubicBezTo>
                      <a:lnTo>
                        <a:pt x="5891189" y="990081"/>
                      </a:lnTo>
                      <a:cubicBezTo>
                        <a:pt x="6248249" y="990081"/>
                        <a:pt x="6456456" y="1196247"/>
                        <a:pt x="6658853" y="1395660"/>
                      </a:cubicBezTo>
                      <a:cubicBezTo>
                        <a:pt x="6864234" y="1598529"/>
                        <a:pt x="7058309" y="1790249"/>
                        <a:pt x="7397941" y="1790249"/>
                      </a:cubicBezTo>
                      <a:cubicBezTo>
                        <a:pt x="7669897" y="1790249"/>
                        <a:pt x="7926466" y="1468046"/>
                        <a:pt x="8223545" y="1094813"/>
                      </a:cubicBezTo>
                      <a:cubicBezTo>
                        <a:pt x="8627241" y="587799"/>
                        <a:pt x="9084794" y="12953"/>
                        <a:pt x="9749768" y="-79"/>
                      </a:cubicBezTo>
                      <a:cubicBezTo>
                        <a:pt x="9754102" y="-167"/>
                        <a:pt x="9757682" y="3276"/>
                        <a:pt x="9757776" y="7611"/>
                      </a:cubicBezTo>
                      <a:cubicBezTo>
                        <a:pt x="9757776" y="7613"/>
                        <a:pt x="9757776" y="7613"/>
                        <a:pt x="9757776" y="7614"/>
                      </a:cubicBezTo>
                      <a:cubicBezTo>
                        <a:pt x="9757948" y="11860"/>
                        <a:pt x="9754652" y="15442"/>
                        <a:pt x="9750396" y="15616"/>
                      </a:cubicBezTo>
                      <a:cubicBezTo>
                        <a:pt x="9750302" y="15621"/>
                        <a:pt x="9750191" y="15622"/>
                        <a:pt x="9750082" y="15622"/>
                      </a:cubicBezTo>
                      <a:cubicBezTo>
                        <a:pt x="9092487" y="28498"/>
                        <a:pt x="8637447" y="600203"/>
                        <a:pt x="8235793" y="1104548"/>
                      </a:cubicBezTo>
                      <a:cubicBezTo>
                        <a:pt x="7936201" y="1480922"/>
                        <a:pt x="7677434" y="1805951"/>
                        <a:pt x="7397941" y="1805951"/>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2" name="Freeform: Shape 607">
                  <a:extLst>
                    <a:ext uri="{FF2B5EF4-FFF2-40B4-BE49-F238E27FC236}">
                      <a16:creationId xmlns:a16="http://schemas.microsoft.com/office/drawing/2014/main" id="{8D9EDECD-7D3E-8FBE-46A9-05D4369F5A7E}"/>
                    </a:ext>
                  </a:extLst>
                </p:cNvPr>
                <p:cNvSpPr/>
                <p:nvPr/>
              </p:nvSpPr>
              <p:spPr>
                <a:xfrm>
                  <a:off x="7654671" y="1924877"/>
                  <a:ext cx="47413" cy="47424"/>
                </a:xfrm>
                <a:custGeom>
                  <a:avLst/>
                  <a:gdLst>
                    <a:gd name="connsiteX0" fmla="*/ 24186 w 47413"/>
                    <a:gd name="connsiteY0" fmla="*/ 47334 h 47424"/>
                    <a:gd name="connsiteX1" fmla="*/ 47409 w 47413"/>
                    <a:gd name="connsiteY1" fmla="*/ 23150 h 47424"/>
                    <a:gd name="connsiteX2" fmla="*/ 23229 w 47413"/>
                    <a:gd name="connsiteY2" fmla="*/ -76 h 47424"/>
                    <a:gd name="connsiteX3" fmla="*/ 6 w 47413"/>
                    <a:gd name="connsiteY3" fmla="*/ 24108 h 47424"/>
                    <a:gd name="connsiteX4" fmla="*/ 6 w 47413"/>
                    <a:gd name="connsiteY4" fmla="*/ 24252 h 47424"/>
                    <a:gd name="connsiteX5" fmla="*/ 24014 w 47413"/>
                    <a:gd name="connsiteY5" fmla="*/ 47339 h 47424"/>
                    <a:gd name="connsiteX6" fmla="*/ 24186 w 47413"/>
                    <a:gd name="connsiteY6" fmla="*/ 47334 h 4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24">
                      <a:moveTo>
                        <a:pt x="24186" y="47334"/>
                      </a:moveTo>
                      <a:cubicBezTo>
                        <a:pt x="37282" y="47069"/>
                        <a:pt x="47677" y="36242"/>
                        <a:pt x="47409" y="23150"/>
                      </a:cubicBezTo>
                      <a:cubicBezTo>
                        <a:pt x="47143" y="10058"/>
                        <a:pt x="36324" y="-340"/>
                        <a:pt x="23229" y="-76"/>
                      </a:cubicBezTo>
                      <a:cubicBezTo>
                        <a:pt x="10134" y="189"/>
                        <a:pt x="-261" y="11017"/>
                        <a:pt x="6" y="24108"/>
                      </a:cubicBezTo>
                      <a:cubicBezTo>
                        <a:pt x="6" y="24156"/>
                        <a:pt x="6" y="24204"/>
                        <a:pt x="6" y="24252"/>
                      </a:cubicBezTo>
                      <a:cubicBezTo>
                        <a:pt x="257" y="37258"/>
                        <a:pt x="11012" y="47593"/>
                        <a:pt x="24014" y="47339"/>
                      </a:cubicBezTo>
                      <a:cubicBezTo>
                        <a:pt x="24077" y="47337"/>
                        <a:pt x="24124" y="47336"/>
                        <a:pt x="24186" y="47334"/>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81" name="Freeform: Shape 568">
                <a:extLst>
                  <a:ext uri="{FF2B5EF4-FFF2-40B4-BE49-F238E27FC236}">
                    <a16:creationId xmlns:a16="http://schemas.microsoft.com/office/drawing/2014/main" id="{D56C9AB1-B8B3-AC06-F035-D2DB4D1833AA}"/>
                  </a:ext>
                </a:extLst>
              </p:cNvPr>
              <p:cNvSpPr/>
              <p:nvPr/>
            </p:nvSpPr>
            <p:spPr>
              <a:xfrm>
                <a:off x="-4128490" y="1826181"/>
                <a:ext cx="11725584" cy="1433738"/>
              </a:xfrm>
              <a:custGeom>
                <a:avLst/>
                <a:gdLst>
                  <a:gd name="connsiteX0" fmla="*/ 7995869 w 10267465"/>
                  <a:gd name="connsiteY0" fmla="*/ 1433658 h 1433738"/>
                  <a:gd name="connsiteX1" fmla="*/ 7095994 w 10267465"/>
                  <a:gd name="connsiteY1" fmla="*/ 1009707 h 1433738"/>
                  <a:gd name="connsiteX2" fmla="*/ 6362245 w 10267465"/>
                  <a:gd name="connsiteY2" fmla="*/ 641812 h 1433738"/>
                  <a:gd name="connsiteX3" fmla="*/ 5154456 w 10267465"/>
                  <a:gd name="connsiteY3" fmla="*/ 991178 h 1433738"/>
                  <a:gd name="connsiteX4" fmla="*/ 3638126 w 10267465"/>
                  <a:gd name="connsiteY4" fmla="*/ 1402725 h 1433738"/>
                  <a:gd name="connsiteX5" fmla="*/ 7851 w 10267465"/>
                  <a:gd name="connsiteY5" fmla="*/ 1402725 h 1433738"/>
                  <a:gd name="connsiteX6" fmla="*/ 1 w 10267465"/>
                  <a:gd name="connsiteY6" fmla="*/ 1394874 h 1433738"/>
                  <a:gd name="connsiteX7" fmla="*/ 7851 w 10267465"/>
                  <a:gd name="connsiteY7" fmla="*/ 1387023 h 1433738"/>
                  <a:gd name="connsiteX8" fmla="*/ 3638126 w 10267465"/>
                  <a:gd name="connsiteY8" fmla="*/ 1387023 h 1433738"/>
                  <a:gd name="connsiteX9" fmla="*/ 5147862 w 10267465"/>
                  <a:gd name="connsiteY9" fmla="*/ 976890 h 1433738"/>
                  <a:gd name="connsiteX10" fmla="*/ 6362245 w 10267465"/>
                  <a:gd name="connsiteY10" fmla="*/ 626110 h 1433738"/>
                  <a:gd name="connsiteX11" fmla="*/ 7106514 w 10267465"/>
                  <a:gd name="connsiteY11" fmla="*/ 998087 h 1433738"/>
                  <a:gd name="connsiteX12" fmla="*/ 7995869 w 10267465"/>
                  <a:gd name="connsiteY12" fmla="*/ 1417171 h 1433738"/>
                  <a:gd name="connsiteX13" fmla="*/ 8961220 w 10267465"/>
                  <a:gd name="connsiteY13" fmla="*/ 789095 h 1433738"/>
                  <a:gd name="connsiteX14" fmla="*/ 10259294 w 10267465"/>
                  <a:gd name="connsiteY14" fmla="*/ -81 h 1433738"/>
                  <a:gd name="connsiteX15" fmla="*/ 10267459 w 10267465"/>
                  <a:gd name="connsiteY15" fmla="*/ 7456 h 1433738"/>
                  <a:gd name="connsiteX16" fmla="*/ 10259938 w 10267465"/>
                  <a:gd name="connsiteY16" fmla="*/ 15621 h 1433738"/>
                  <a:gd name="connsiteX17" fmla="*/ 10259922 w 10267465"/>
                  <a:gd name="connsiteY17" fmla="*/ 15621 h 1433738"/>
                  <a:gd name="connsiteX18" fmla="*/ 8972368 w 10267465"/>
                  <a:gd name="connsiteY18" fmla="*/ 799616 h 1433738"/>
                  <a:gd name="connsiteX19" fmla="*/ 7995869 w 10267465"/>
                  <a:gd name="connsiteY19" fmla="*/ 1433658 h 143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67465" h="1433738">
                    <a:moveTo>
                      <a:pt x="7995869" y="1433658"/>
                    </a:moveTo>
                    <a:cubicBezTo>
                      <a:pt x="7556216" y="1433658"/>
                      <a:pt x="7322415" y="1218542"/>
                      <a:pt x="7095994" y="1009707"/>
                    </a:cubicBezTo>
                    <a:cubicBezTo>
                      <a:pt x="6889985" y="821284"/>
                      <a:pt x="6695596" y="641812"/>
                      <a:pt x="6362245" y="641812"/>
                    </a:cubicBezTo>
                    <a:cubicBezTo>
                      <a:pt x="5913171" y="641812"/>
                      <a:pt x="5544648" y="811549"/>
                      <a:pt x="5154456" y="991178"/>
                    </a:cubicBezTo>
                    <a:cubicBezTo>
                      <a:pt x="4714804" y="1193419"/>
                      <a:pt x="4260548" y="1402725"/>
                      <a:pt x="3638126" y="1402725"/>
                    </a:cubicBezTo>
                    <a:lnTo>
                      <a:pt x="7851" y="1402725"/>
                    </a:lnTo>
                    <a:cubicBezTo>
                      <a:pt x="3515" y="1402725"/>
                      <a:pt x="1" y="1399208"/>
                      <a:pt x="1" y="1394874"/>
                    </a:cubicBezTo>
                    <a:cubicBezTo>
                      <a:pt x="1" y="1390540"/>
                      <a:pt x="3515" y="1387023"/>
                      <a:pt x="7851" y="1387023"/>
                    </a:cubicBezTo>
                    <a:lnTo>
                      <a:pt x="3638126" y="1387023"/>
                    </a:lnTo>
                    <a:cubicBezTo>
                      <a:pt x="4257094" y="1387023"/>
                      <a:pt x="4709936" y="1178502"/>
                      <a:pt x="5147862" y="976890"/>
                    </a:cubicBezTo>
                    <a:cubicBezTo>
                      <a:pt x="5539623" y="796475"/>
                      <a:pt x="5909874" y="626110"/>
                      <a:pt x="6362245" y="626110"/>
                    </a:cubicBezTo>
                    <a:cubicBezTo>
                      <a:pt x="6701720" y="626110"/>
                      <a:pt x="6898307" y="806839"/>
                      <a:pt x="7106514" y="998087"/>
                    </a:cubicBezTo>
                    <a:cubicBezTo>
                      <a:pt x="7330894" y="1204096"/>
                      <a:pt x="7562810" y="1417171"/>
                      <a:pt x="7995869" y="1417171"/>
                    </a:cubicBezTo>
                    <a:cubicBezTo>
                      <a:pt x="8387473" y="1417171"/>
                      <a:pt x="8666181" y="1112554"/>
                      <a:pt x="8961220" y="789095"/>
                    </a:cubicBezTo>
                    <a:cubicBezTo>
                      <a:pt x="9306661" y="410523"/>
                      <a:pt x="9665292" y="19703"/>
                      <a:pt x="10259294" y="-81"/>
                    </a:cubicBezTo>
                    <a:cubicBezTo>
                      <a:pt x="10263534" y="-18"/>
                      <a:pt x="10267066" y="3232"/>
                      <a:pt x="10267459" y="7456"/>
                    </a:cubicBezTo>
                    <a:cubicBezTo>
                      <a:pt x="10267632" y="11790"/>
                      <a:pt x="10264272" y="15448"/>
                      <a:pt x="10259938" y="15621"/>
                    </a:cubicBezTo>
                    <a:cubicBezTo>
                      <a:pt x="10259938" y="15621"/>
                      <a:pt x="10259922" y="15621"/>
                      <a:pt x="10259922" y="15621"/>
                    </a:cubicBezTo>
                    <a:cubicBezTo>
                      <a:pt x="9672515" y="34620"/>
                      <a:pt x="9316710" y="423870"/>
                      <a:pt x="8972368" y="799616"/>
                    </a:cubicBezTo>
                    <a:cubicBezTo>
                      <a:pt x="8675288" y="1126529"/>
                      <a:pt x="8394382" y="1433658"/>
                      <a:pt x="7995869" y="1433658"/>
                    </a:cubicBezTo>
                    <a:close/>
                  </a:path>
                </a:pathLst>
              </a:custGeom>
              <a:solidFill>
                <a:schemeClr val="accent3"/>
              </a:solidFill>
              <a:ln w="25400" cap="flat">
                <a:solidFill>
                  <a:schemeClr val="accent3"/>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2" name="Freeform: Shape 569">
                <a:extLst>
                  <a:ext uri="{FF2B5EF4-FFF2-40B4-BE49-F238E27FC236}">
                    <a16:creationId xmlns:a16="http://schemas.microsoft.com/office/drawing/2014/main" id="{C77B02B1-7CEF-B351-CC71-24744D0C81C6}"/>
                  </a:ext>
                </a:extLst>
              </p:cNvPr>
              <p:cNvSpPr/>
              <p:nvPr/>
            </p:nvSpPr>
            <p:spPr>
              <a:xfrm flipV="1">
                <a:off x="-3558074" y="3377391"/>
                <a:ext cx="11456644" cy="764383"/>
              </a:xfrm>
              <a:custGeom>
                <a:avLst/>
                <a:gdLst>
                  <a:gd name="connsiteX0" fmla="*/ 8314145 w 10689840"/>
                  <a:gd name="connsiteY0" fmla="*/ 764302 h 764383"/>
                  <a:gd name="connsiteX1" fmla="*/ 7287714 w 10689840"/>
                  <a:gd name="connsiteY1" fmla="*/ 445868 h 764383"/>
                  <a:gd name="connsiteX2" fmla="*/ 6137394 w 10689840"/>
                  <a:gd name="connsiteY2" fmla="*/ 99642 h 764383"/>
                  <a:gd name="connsiteX3" fmla="*/ 4936671 w 10689840"/>
                  <a:gd name="connsiteY3" fmla="*/ 409597 h 764383"/>
                  <a:gd name="connsiteX4" fmla="*/ 3483148 w 10689840"/>
                  <a:gd name="connsiteY4" fmla="*/ 764302 h 764383"/>
                  <a:gd name="connsiteX5" fmla="*/ 7851 w 10689840"/>
                  <a:gd name="connsiteY5" fmla="*/ 764302 h 764383"/>
                  <a:gd name="connsiteX6" fmla="*/ 1 w 10689840"/>
                  <a:gd name="connsiteY6" fmla="*/ 756451 h 764383"/>
                  <a:gd name="connsiteX7" fmla="*/ 7851 w 10689840"/>
                  <a:gd name="connsiteY7" fmla="*/ 748600 h 764383"/>
                  <a:gd name="connsiteX8" fmla="*/ 3483776 w 10689840"/>
                  <a:gd name="connsiteY8" fmla="*/ 748600 h 764383"/>
                  <a:gd name="connsiteX9" fmla="*/ 4931019 w 10689840"/>
                  <a:gd name="connsiteY9" fmla="*/ 395151 h 764383"/>
                  <a:gd name="connsiteX10" fmla="*/ 6138022 w 10689840"/>
                  <a:gd name="connsiteY10" fmla="*/ 83940 h 764383"/>
                  <a:gd name="connsiteX11" fmla="*/ 7295250 w 10689840"/>
                  <a:gd name="connsiteY11" fmla="*/ 431736 h 764383"/>
                  <a:gd name="connsiteX12" fmla="*/ 8314773 w 10689840"/>
                  <a:gd name="connsiteY12" fmla="*/ 748600 h 764383"/>
                  <a:gd name="connsiteX13" fmla="*/ 9714281 w 10689840"/>
                  <a:gd name="connsiteY13" fmla="*/ 326534 h 764383"/>
                  <a:gd name="connsiteX14" fmla="*/ 10681831 w 10689840"/>
                  <a:gd name="connsiteY14" fmla="*/ -65 h 764383"/>
                  <a:gd name="connsiteX15" fmla="*/ 10689824 w 10689840"/>
                  <a:gd name="connsiteY15" fmla="*/ 6985 h 764383"/>
                  <a:gd name="connsiteX16" fmla="*/ 10689839 w 10689840"/>
                  <a:gd name="connsiteY16" fmla="*/ 7629 h 764383"/>
                  <a:gd name="connsiteX17" fmla="*/ 10682303 w 10689840"/>
                  <a:gd name="connsiteY17" fmla="*/ 15636 h 764383"/>
                  <a:gd name="connsiteX18" fmla="*/ 9721190 w 10689840"/>
                  <a:gd name="connsiteY18" fmla="*/ 340666 h 764383"/>
                  <a:gd name="connsiteX19" fmla="*/ 8314145 w 10689840"/>
                  <a:gd name="connsiteY19" fmla="*/ 764302 h 76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9840" h="764383">
                    <a:moveTo>
                      <a:pt x="8314145" y="764302"/>
                    </a:moveTo>
                    <a:cubicBezTo>
                      <a:pt x="7951118" y="764302"/>
                      <a:pt x="7628915" y="609639"/>
                      <a:pt x="7287714" y="445868"/>
                    </a:cubicBezTo>
                    <a:cubicBezTo>
                      <a:pt x="6933165" y="275660"/>
                      <a:pt x="6566527" y="99642"/>
                      <a:pt x="6137394" y="99642"/>
                    </a:cubicBezTo>
                    <a:cubicBezTo>
                      <a:pt x="5652206" y="99642"/>
                      <a:pt x="5305194" y="250223"/>
                      <a:pt x="4936671" y="409597"/>
                    </a:cubicBezTo>
                    <a:cubicBezTo>
                      <a:pt x="4534075" y="584045"/>
                      <a:pt x="4117661" y="764302"/>
                      <a:pt x="3483148" y="764302"/>
                    </a:cubicBezTo>
                    <a:lnTo>
                      <a:pt x="7851" y="764302"/>
                    </a:lnTo>
                    <a:cubicBezTo>
                      <a:pt x="3515" y="764302"/>
                      <a:pt x="1" y="760785"/>
                      <a:pt x="1" y="756451"/>
                    </a:cubicBezTo>
                    <a:cubicBezTo>
                      <a:pt x="1" y="752118"/>
                      <a:pt x="3515" y="748600"/>
                      <a:pt x="7851" y="748600"/>
                    </a:cubicBezTo>
                    <a:lnTo>
                      <a:pt x="3483776" y="748600"/>
                    </a:lnTo>
                    <a:cubicBezTo>
                      <a:pt x="4114992" y="748600"/>
                      <a:pt x="4529836" y="568971"/>
                      <a:pt x="4931019" y="395151"/>
                    </a:cubicBezTo>
                    <a:cubicBezTo>
                      <a:pt x="5300484" y="235149"/>
                      <a:pt x="5649536" y="83940"/>
                      <a:pt x="6138022" y="83940"/>
                    </a:cubicBezTo>
                    <a:cubicBezTo>
                      <a:pt x="6570766" y="83940"/>
                      <a:pt x="6938818" y="260743"/>
                      <a:pt x="7295250" y="431736"/>
                    </a:cubicBezTo>
                    <a:cubicBezTo>
                      <a:pt x="7634725" y="594722"/>
                      <a:pt x="7954729" y="748600"/>
                      <a:pt x="8314773" y="748600"/>
                    </a:cubicBezTo>
                    <a:cubicBezTo>
                      <a:pt x="8851777" y="748600"/>
                      <a:pt x="9309958" y="524378"/>
                      <a:pt x="9714281" y="326534"/>
                    </a:cubicBezTo>
                    <a:cubicBezTo>
                      <a:pt x="10050145" y="162292"/>
                      <a:pt x="10367323" y="7001"/>
                      <a:pt x="10681831" y="-65"/>
                    </a:cubicBezTo>
                    <a:cubicBezTo>
                      <a:pt x="10685992" y="-332"/>
                      <a:pt x="10689573" y="2824"/>
                      <a:pt x="10689824" y="6985"/>
                    </a:cubicBezTo>
                    <a:cubicBezTo>
                      <a:pt x="10689839" y="7205"/>
                      <a:pt x="10689839" y="7409"/>
                      <a:pt x="10689839" y="7629"/>
                    </a:cubicBezTo>
                    <a:cubicBezTo>
                      <a:pt x="10689934" y="11900"/>
                      <a:pt x="10686573" y="15464"/>
                      <a:pt x="10682303" y="15636"/>
                    </a:cubicBezTo>
                    <a:cubicBezTo>
                      <a:pt x="10371091" y="22545"/>
                      <a:pt x="10055484" y="177052"/>
                      <a:pt x="9721190" y="340666"/>
                    </a:cubicBezTo>
                    <a:cubicBezTo>
                      <a:pt x="9315297" y="539294"/>
                      <a:pt x="8855389" y="764302"/>
                      <a:pt x="8314145" y="764302"/>
                    </a:cubicBezTo>
                    <a:close/>
                  </a:path>
                </a:pathLst>
              </a:custGeom>
              <a:solidFill>
                <a:schemeClr val="accent3"/>
              </a:solidFill>
              <a:ln w="25400" cap="flat">
                <a:solidFill>
                  <a:schemeClr val="accent3"/>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183" name="Graphic 4">
                <a:extLst>
                  <a:ext uri="{FF2B5EF4-FFF2-40B4-BE49-F238E27FC236}">
                    <a16:creationId xmlns:a16="http://schemas.microsoft.com/office/drawing/2014/main" id="{5024E8CD-2042-0354-80C1-2F53F47A9ADA}"/>
                  </a:ext>
                </a:extLst>
              </p:cNvPr>
              <p:cNvGrpSpPr/>
              <p:nvPr/>
            </p:nvGrpSpPr>
            <p:grpSpPr>
              <a:xfrm>
                <a:off x="-3044699" y="2260274"/>
                <a:ext cx="9581122" cy="1280959"/>
                <a:chOff x="-2070596" y="2490611"/>
                <a:chExt cx="9581122" cy="1280959"/>
              </a:xfrm>
              <a:solidFill>
                <a:schemeClr val="accent3"/>
              </a:solidFill>
            </p:grpSpPr>
            <p:sp>
              <p:nvSpPr>
                <p:cNvPr id="209" name="Freeform: Shape 600">
                  <a:extLst>
                    <a:ext uri="{FF2B5EF4-FFF2-40B4-BE49-F238E27FC236}">
                      <a16:creationId xmlns:a16="http://schemas.microsoft.com/office/drawing/2014/main" id="{008B173E-A741-9B93-E772-F0090546F781}"/>
                    </a:ext>
                  </a:extLst>
                </p:cNvPr>
                <p:cNvSpPr/>
                <p:nvPr/>
              </p:nvSpPr>
              <p:spPr>
                <a:xfrm>
                  <a:off x="-2070596" y="2490611"/>
                  <a:ext cx="9566841" cy="1280959"/>
                </a:xfrm>
                <a:custGeom>
                  <a:avLst/>
                  <a:gdLst>
                    <a:gd name="connsiteX0" fmla="*/ 2528474 w 9566841"/>
                    <a:gd name="connsiteY0" fmla="*/ 1280878 h 1280959"/>
                    <a:gd name="connsiteX1" fmla="*/ 7851 w 9566841"/>
                    <a:gd name="connsiteY1" fmla="*/ 1275853 h 1280959"/>
                    <a:gd name="connsiteX2" fmla="*/ 1 w 9566841"/>
                    <a:gd name="connsiteY2" fmla="*/ 1268003 h 1280959"/>
                    <a:gd name="connsiteX3" fmla="*/ 7851 w 9566841"/>
                    <a:gd name="connsiteY3" fmla="*/ 1260152 h 1280959"/>
                    <a:gd name="connsiteX4" fmla="*/ 7851 w 9566841"/>
                    <a:gd name="connsiteY4" fmla="*/ 1260152 h 1280959"/>
                    <a:gd name="connsiteX5" fmla="*/ 4006649 w 9566841"/>
                    <a:gd name="connsiteY5" fmla="*/ 1260152 h 1280959"/>
                    <a:gd name="connsiteX6" fmla="*/ 5425942 w 9566841"/>
                    <a:gd name="connsiteY6" fmla="*/ 546030 h 1280959"/>
                    <a:gd name="connsiteX7" fmla="*/ 6412334 w 9566841"/>
                    <a:gd name="connsiteY7" fmla="*/ -81 h 1280959"/>
                    <a:gd name="connsiteX8" fmla="*/ 7332150 w 9566841"/>
                    <a:gd name="connsiteY8" fmla="*/ 694256 h 1280959"/>
                    <a:gd name="connsiteX9" fmla="*/ 7995083 w 9566841"/>
                    <a:gd name="connsiteY9" fmla="*/ 1247119 h 1280959"/>
                    <a:gd name="connsiteX10" fmla="*/ 8593638 w 9566841"/>
                    <a:gd name="connsiteY10" fmla="*/ 875612 h 1280959"/>
                    <a:gd name="connsiteX11" fmla="*/ 9558991 w 9566841"/>
                    <a:gd name="connsiteY11" fmla="*/ 358550 h 1280959"/>
                    <a:gd name="connsiteX12" fmla="*/ 9566842 w 9566841"/>
                    <a:gd name="connsiteY12" fmla="*/ 366401 h 1280959"/>
                    <a:gd name="connsiteX13" fmla="*/ 9558991 w 9566841"/>
                    <a:gd name="connsiteY13" fmla="*/ 374252 h 1280959"/>
                    <a:gd name="connsiteX14" fmla="*/ 8604630 w 9566841"/>
                    <a:gd name="connsiteY14" fmla="*/ 886918 h 1280959"/>
                    <a:gd name="connsiteX15" fmla="*/ 7995554 w 9566841"/>
                    <a:gd name="connsiteY15" fmla="*/ 1262507 h 1280959"/>
                    <a:gd name="connsiteX16" fmla="*/ 7320373 w 9566841"/>
                    <a:gd name="connsiteY16" fmla="*/ 703049 h 1280959"/>
                    <a:gd name="connsiteX17" fmla="*/ 6413276 w 9566841"/>
                    <a:gd name="connsiteY17" fmla="*/ 15307 h 1280959"/>
                    <a:gd name="connsiteX18" fmla="*/ 5437247 w 9566841"/>
                    <a:gd name="connsiteY18" fmla="*/ 557493 h 1280959"/>
                    <a:gd name="connsiteX19" fmla="*/ 4008376 w 9566841"/>
                    <a:gd name="connsiteY19" fmla="*/ 1275539 h 1280959"/>
                    <a:gd name="connsiteX20" fmla="*/ 2528474 w 9566841"/>
                    <a:gd name="connsiteY20" fmla="*/ 1280878 h 128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66841" h="1280959">
                      <a:moveTo>
                        <a:pt x="2528474" y="1280878"/>
                      </a:moveTo>
                      <a:cubicBezTo>
                        <a:pt x="1352403" y="1280878"/>
                        <a:pt x="27793" y="1275853"/>
                        <a:pt x="7851" y="1275853"/>
                      </a:cubicBezTo>
                      <a:cubicBezTo>
                        <a:pt x="3515" y="1275853"/>
                        <a:pt x="1" y="1272336"/>
                        <a:pt x="1" y="1268003"/>
                      </a:cubicBezTo>
                      <a:cubicBezTo>
                        <a:pt x="1" y="1263669"/>
                        <a:pt x="3515" y="1260152"/>
                        <a:pt x="7851" y="1260152"/>
                      </a:cubicBezTo>
                      <a:lnTo>
                        <a:pt x="7851" y="1260152"/>
                      </a:lnTo>
                      <a:cubicBezTo>
                        <a:pt x="37842" y="1260152"/>
                        <a:pt x="3018530" y="1271457"/>
                        <a:pt x="4006649" y="1260152"/>
                      </a:cubicBezTo>
                      <a:cubicBezTo>
                        <a:pt x="4622634" y="1253086"/>
                        <a:pt x="5049411" y="877497"/>
                        <a:pt x="5425942" y="546030"/>
                      </a:cubicBezTo>
                      <a:cubicBezTo>
                        <a:pt x="5744847" y="265124"/>
                        <a:pt x="6046166" y="-81"/>
                        <a:pt x="6412334" y="-81"/>
                      </a:cubicBezTo>
                      <a:cubicBezTo>
                        <a:pt x="6834872" y="-81"/>
                        <a:pt x="7099134" y="368756"/>
                        <a:pt x="7332150" y="694256"/>
                      </a:cubicBezTo>
                      <a:cubicBezTo>
                        <a:pt x="7536274" y="978617"/>
                        <a:pt x="7727995" y="1247119"/>
                        <a:pt x="7995083" y="1247119"/>
                      </a:cubicBezTo>
                      <a:cubicBezTo>
                        <a:pt x="8184291" y="1247119"/>
                        <a:pt x="8383077" y="1066705"/>
                        <a:pt x="8593638" y="875612"/>
                      </a:cubicBezTo>
                      <a:cubicBezTo>
                        <a:pt x="8867794" y="626895"/>
                        <a:pt x="9177749" y="345046"/>
                        <a:pt x="9558991" y="358550"/>
                      </a:cubicBezTo>
                      <a:cubicBezTo>
                        <a:pt x="9563324" y="358550"/>
                        <a:pt x="9566842" y="362067"/>
                        <a:pt x="9566842" y="366401"/>
                      </a:cubicBezTo>
                      <a:cubicBezTo>
                        <a:pt x="9566842" y="370734"/>
                        <a:pt x="9563324" y="374252"/>
                        <a:pt x="9558991" y="374252"/>
                      </a:cubicBezTo>
                      <a:cubicBezTo>
                        <a:pt x="9185128" y="360434"/>
                        <a:pt x="8876587" y="640084"/>
                        <a:pt x="8604630" y="886918"/>
                      </a:cubicBezTo>
                      <a:cubicBezTo>
                        <a:pt x="8391870" y="1080051"/>
                        <a:pt x="8190729" y="1262507"/>
                        <a:pt x="7995554" y="1262507"/>
                      </a:cubicBezTo>
                      <a:cubicBezTo>
                        <a:pt x="7720457" y="1262507"/>
                        <a:pt x="7525911" y="990707"/>
                        <a:pt x="7320373" y="703049"/>
                      </a:cubicBezTo>
                      <a:cubicBezTo>
                        <a:pt x="7078251" y="364988"/>
                        <a:pt x="6827806" y="15307"/>
                        <a:pt x="6413276" y="15307"/>
                      </a:cubicBezTo>
                      <a:cubicBezTo>
                        <a:pt x="6053075" y="15307"/>
                        <a:pt x="5753797" y="278627"/>
                        <a:pt x="5437247" y="557493"/>
                      </a:cubicBezTo>
                      <a:cubicBezTo>
                        <a:pt x="5058675" y="890686"/>
                        <a:pt x="4629543" y="1268474"/>
                        <a:pt x="4008376" y="1275539"/>
                      </a:cubicBezTo>
                      <a:cubicBezTo>
                        <a:pt x="3675811" y="1279622"/>
                        <a:pt x="3120906" y="1280878"/>
                        <a:pt x="2528474" y="1280878"/>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0" name="Freeform: Shape 601">
                  <a:extLst>
                    <a:ext uri="{FF2B5EF4-FFF2-40B4-BE49-F238E27FC236}">
                      <a16:creationId xmlns:a16="http://schemas.microsoft.com/office/drawing/2014/main" id="{8863808F-1B38-E552-DBF8-8F518287E53E}"/>
                    </a:ext>
                  </a:extLst>
                </p:cNvPr>
                <p:cNvSpPr/>
                <p:nvPr/>
              </p:nvSpPr>
              <p:spPr>
                <a:xfrm>
                  <a:off x="7463419" y="283449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4" name="Graphic 4">
                <a:extLst>
                  <a:ext uri="{FF2B5EF4-FFF2-40B4-BE49-F238E27FC236}">
                    <a16:creationId xmlns:a16="http://schemas.microsoft.com/office/drawing/2014/main" id="{D45BA30B-C173-A8E5-A4BC-0713565B3403}"/>
                  </a:ext>
                </a:extLst>
              </p:cNvPr>
              <p:cNvGrpSpPr/>
              <p:nvPr/>
            </p:nvGrpSpPr>
            <p:grpSpPr>
              <a:xfrm>
                <a:off x="-3044699" y="2655032"/>
                <a:ext cx="10025952" cy="1014486"/>
                <a:chOff x="-2070596" y="2885369"/>
                <a:chExt cx="10025952" cy="1014486"/>
              </a:xfrm>
              <a:solidFill>
                <a:schemeClr val="accent5"/>
              </a:solidFill>
            </p:grpSpPr>
            <p:sp>
              <p:nvSpPr>
                <p:cNvPr id="207" name="Freeform: Shape 598">
                  <a:extLst>
                    <a:ext uri="{FF2B5EF4-FFF2-40B4-BE49-F238E27FC236}">
                      <a16:creationId xmlns:a16="http://schemas.microsoft.com/office/drawing/2014/main" id="{C67EE18C-8EAF-32EC-DAAB-EEF149B350C8}"/>
                    </a:ext>
                  </a:extLst>
                </p:cNvPr>
                <p:cNvSpPr/>
                <p:nvPr/>
              </p:nvSpPr>
              <p:spPr>
                <a:xfrm>
                  <a:off x="-2070596" y="2900744"/>
                  <a:ext cx="10012305" cy="999110"/>
                </a:xfrm>
                <a:custGeom>
                  <a:avLst/>
                  <a:gdLst>
                    <a:gd name="connsiteX0" fmla="*/ 8024760 w 10012305"/>
                    <a:gd name="connsiteY0" fmla="*/ 999029 h 999110"/>
                    <a:gd name="connsiteX1" fmla="*/ 7012460 w 10012305"/>
                    <a:gd name="connsiteY1" fmla="*/ 625482 h 999110"/>
                    <a:gd name="connsiteX2" fmla="*/ 6225167 w 10012305"/>
                    <a:gd name="connsiteY2" fmla="*/ 312857 h 999110"/>
                    <a:gd name="connsiteX3" fmla="*/ 5006388 w 10012305"/>
                    <a:gd name="connsiteY3" fmla="*/ 586541 h 999110"/>
                    <a:gd name="connsiteX4" fmla="*/ 3985765 w 10012305"/>
                    <a:gd name="connsiteY4" fmla="*/ 826937 h 999110"/>
                    <a:gd name="connsiteX5" fmla="*/ 7851 w 10012305"/>
                    <a:gd name="connsiteY5" fmla="*/ 862266 h 999110"/>
                    <a:gd name="connsiteX6" fmla="*/ 7851 w 10012305"/>
                    <a:gd name="connsiteY6" fmla="*/ 862266 h 999110"/>
                    <a:gd name="connsiteX7" fmla="*/ 1 w 10012305"/>
                    <a:gd name="connsiteY7" fmla="*/ 854572 h 999110"/>
                    <a:gd name="connsiteX8" fmla="*/ 7851 w 10012305"/>
                    <a:gd name="connsiteY8" fmla="*/ 846564 h 999110"/>
                    <a:gd name="connsiteX9" fmla="*/ 3985452 w 10012305"/>
                    <a:gd name="connsiteY9" fmla="*/ 811235 h 999110"/>
                    <a:gd name="connsiteX10" fmla="*/ 5001206 w 10012305"/>
                    <a:gd name="connsiteY10" fmla="*/ 571781 h 999110"/>
                    <a:gd name="connsiteX11" fmla="*/ 6225953 w 10012305"/>
                    <a:gd name="connsiteY11" fmla="*/ 297156 h 999110"/>
                    <a:gd name="connsiteX12" fmla="*/ 7021881 w 10012305"/>
                    <a:gd name="connsiteY12" fmla="*/ 612449 h 999110"/>
                    <a:gd name="connsiteX13" fmla="*/ 8025545 w 10012305"/>
                    <a:gd name="connsiteY13" fmla="*/ 983328 h 999110"/>
                    <a:gd name="connsiteX14" fmla="*/ 8994821 w 10012305"/>
                    <a:gd name="connsiteY14" fmla="*/ 502379 h 999110"/>
                    <a:gd name="connsiteX15" fmla="*/ 10004296 w 10012305"/>
                    <a:gd name="connsiteY15" fmla="*/ -81 h 999110"/>
                    <a:gd name="connsiteX16" fmla="*/ 10012304 w 10012305"/>
                    <a:gd name="connsiteY16" fmla="*/ 7613 h 999110"/>
                    <a:gd name="connsiteX17" fmla="*/ 10004609 w 10012305"/>
                    <a:gd name="connsiteY17" fmla="*/ 15621 h 999110"/>
                    <a:gd name="connsiteX18" fmla="*/ 10004609 w 10012305"/>
                    <a:gd name="connsiteY18" fmla="*/ 15621 h 999110"/>
                    <a:gd name="connsiteX19" fmla="*/ 9005185 w 10012305"/>
                    <a:gd name="connsiteY19" fmla="*/ 514470 h 999110"/>
                    <a:gd name="connsiteX20" fmla="*/ 8024760 w 10012305"/>
                    <a:gd name="connsiteY20" fmla="*/ 999029 h 9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2305" h="999110">
                      <a:moveTo>
                        <a:pt x="8024760" y="999029"/>
                      </a:moveTo>
                      <a:cubicBezTo>
                        <a:pt x="7578512" y="999029"/>
                        <a:pt x="7290697" y="809194"/>
                        <a:pt x="7012460" y="625482"/>
                      </a:cubicBezTo>
                      <a:cubicBezTo>
                        <a:pt x="6768766" y="464695"/>
                        <a:pt x="6538577" y="312857"/>
                        <a:pt x="6225167" y="312857"/>
                      </a:cubicBezTo>
                      <a:cubicBezTo>
                        <a:pt x="5767301" y="312857"/>
                        <a:pt x="5380407" y="451976"/>
                        <a:pt x="5006388" y="586541"/>
                      </a:cubicBezTo>
                      <a:cubicBezTo>
                        <a:pt x="4662674" y="710115"/>
                        <a:pt x="4338116" y="826937"/>
                        <a:pt x="3985765" y="826937"/>
                      </a:cubicBezTo>
                      <a:cubicBezTo>
                        <a:pt x="3001415" y="827722"/>
                        <a:pt x="37842" y="861952"/>
                        <a:pt x="7851" y="862266"/>
                      </a:cubicBezTo>
                      <a:lnTo>
                        <a:pt x="7851" y="862266"/>
                      </a:lnTo>
                      <a:cubicBezTo>
                        <a:pt x="3576" y="862266"/>
                        <a:pt x="86" y="858843"/>
                        <a:pt x="1" y="854572"/>
                      </a:cubicBezTo>
                      <a:cubicBezTo>
                        <a:pt x="0" y="850207"/>
                        <a:pt x="3490" y="846643"/>
                        <a:pt x="7851" y="846564"/>
                      </a:cubicBezTo>
                      <a:cubicBezTo>
                        <a:pt x="37685" y="846564"/>
                        <a:pt x="3001415" y="811235"/>
                        <a:pt x="3985452" y="811235"/>
                      </a:cubicBezTo>
                      <a:cubicBezTo>
                        <a:pt x="4335603" y="811235"/>
                        <a:pt x="4658905" y="694884"/>
                        <a:pt x="5001206" y="571781"/>
                      </a:cubicBezTo>
                      <a:cubicBezTo>
                        <a:pt x="5376481" y="436745"/>
                        <a:pt x="5764789" y="297156"/>
                        <a:pt x="6225953" y="297156"/>
                      </a:cubicBezTo>
                      <a:cubicBezTo>
                        <a:pt x="6544073" y="297156"/>
                        <a:pt x="6775519" y="450249"/>
                        <a:pt x="7021881" y="612449"/>
                      </a:cubicBezTo>
                      <a:cubicBezTo>
                        <a:pt x="7298234" y="794748"/>
                        <a:pt x="7584008" y="983328"/>
                        <a:pt x="8025545" y="983328"/>
                      </a:cubicBezTo>
                      <a:cubicBezTo>
                        <a:pt x="8438661" y="983328"/>
                        <a:pt x="8708891" y="749684"/>
                        <a:pt x="8994821" y="502379"/>
                      </a:cubicBezTo>
                      <a:cubicBezTo>
                        <a:pt x="9275885" y="259314"/>
                        <a:pt x="9566370" y="7927"/>
                        <a:pt x="10004296" y="-81"/>
                      </a:cubicBezTo>
                      <a:cubicBezTo>
                        <a:pt x="10008598" y="-81"/>
                        <a:pt x="10012130" y="3311"/>
                        <a:pt x="10012304" y="7613"/>
                      </a:cubicBezTo>
                      <a:cubicBezTo>
                        <a:pt x="10012398" y="11947"/>
                        <a:pt x="10008943" y="15527"/>
                        <a:pt x="10004609" y="15621"/>
                      </a:cubicBezTo>
                      <a:cubicBezTo>
                        <a:pt x="10004609" y="15621"/>
                        <a:pt x="10004609" y="15621"/>
                        <a:pt x="10004609" y="15621"/>
                      </a:cubicBezTo>
                      <a:cubicBezTo>
                        <a:pt x="9572337" y="23943"/>
                        <a:pt x="9284051" y="273289"/>
                        <a:pt x="9005185" y="514470"/>
                      </a:cubicBezTo>
                      <a:cubicBezTo>
                        <a:pt x="8728675" y="752510"/>
                        <a:pt x="8443686" y="999029"/>
                        <a:pt x="8024760" y="999029"/>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8" name="Freeform: Shape 599">
                  <a:extLst>
                    <a:ext uri="{FF2B5EF4-FFF2-40B4-BE49-F238E27FC236}">
                      <a16:creationId xmlns:a16="http://schemas.microsoft.com/office/drawing/2014/main" id="{07DB54CB-BEE5-75FF-3D5B-64B6EAC1FE4A}"/>
                    </a:ext>
                  </a:extLst>
                </p:cNvPr>
                <p:cNvSpPr/>
                <p:nvPr/>
              </p:nvSpPr>
              <p:spPr>
                <a:xfrm>
                  <a:off x="7908249" y="2885369"/>
                  <a:ext cx="47107" cy="47116"/>
                </a:xfrm>
                <a:custGeom>
                  <a:avLst/>
                  <a:gdLst>
                    <a:gd name="connsiteX0" fmla="*/ 24508 w 47107"/>
                    <a:gd name="connsiteY0" fmla="*/ 47012 h 47116"/>
                    <a:gd name="connsiteX1" fmla="*/ 47087 w 47107"/>
                    <a:gd name="connsiteY1" fmla="*/ 22517 h 47116"/>
                    <a:gd name="connsiteX2" fmla="*/ 22593 w 47107"/>
                    <a:gd name="connsiteY2" fmla="*/ -62 h 47116"/>
                    <a:gd name="connsiteX3" fmla="*/ 13 w 47107"/>
                    <a:gd name="connsiteY3" fmla="*/ 24244 h 47116"/>
                    <a:gd name="connsiteX4" fmla="*/ 24005 w 47107"/>
                    <a:gd name="connsiteY4" fmla="*/ 47028 h 47116"/>
                    <a:gd name="connsiteX5" fmla="*/ 24508 w 47107"/>
                    <a:gd name="connsiteY5" fmla="*/ 47012 h 4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16">
                      <a:moveTo>
                        <a:pt x="24508" y="47012"/>
                      </a:moveTo>
                      <a:cubicBezTo>
                        <a:pt x="37510" y="46478"/>
                        <a:pt x="47621" y="35518"/>
                        <a:pt x="47087" y="22517"/>
                      </a:cubicBezTo>
                      <a:cubicBezTo>
                        <a:pt x="46554" y="9532"/>
                        <a:pt x="35594" y="-580"/>
                        <a:pt x="22593" y="-62"/>
                      </a:cubicBezTo>
                      <a:cubicBezTo>
                        <a:pt x="9670" y="472"/>
                        <a:pt x="-411" y="11322"/>
                        <a:pt x="13" y="24244"/>
                      </a:cubicBezTo>
                      <a:cubicBezTo>
                        <a:pt x="343" y="37167"/>
                        <a:pt x="11083" y="47358"/>
                        <a:pt x="24005" y="47028"/>
                      </a:cubicBezTo>
                      <a:cubicBezTo>
                        <a:pt x="24179" y="47028"/>
                        <a:pt x="24335" y="47028"/>
                        <a:pt x="24508" y="47012"/>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5" name="Graphic 4">
                <a:extLst>
                  <a:ext uri="{FF2B5EF4-FFF2-40B4-BE49-F238E27FC236}">
                    <a16:creationId xmlns:a16="http://schemas.microsoft.com/office/drawing/2014/main" id="{A0B31A94-3B42-6EA8-F937-947CBEA46CB5}"/>
                  </a:ext>
                </a:extLst>
              </p:cNvPr>
              <p:cNvGrpSpPr/>
              <p:nvPr/>
            </p:nvGrpSpPr>
            <p:grpSpPr>
              <a:xfrm>
                <a:off x="-3044699" y="3325961"/>
                <a:ext cx="9313815" cy="443588"/>
                <a:chOff x="-2070596" y="3556298"/>
                <a:chExt cx="9313815" cy="443588"/>
              </a:xfrm>
              <a:solidFill>
                <a:schemeClr val="accent3"/>
              </a:solidFill>
            </p:grpSpPr>
            <p:sp>
              <p:nvSpPr>
                <p:cNvPr id="205" name="Freeform: Shape 596">
                  <a:extLst>
                    <a:ext uri="{FF2B5EF4-FFF2-40B4-BE49-F238E27FC236}">
                      <a16:creationId xmlns:a16="http://schemas.microsoft.com/office/drawing/2014/main" id="{EE79AEF6-AFE8-C4E8-3167-BB294194DDA9}"/>
                    </a:ext>
                  </a:extLst>
                </p:cNvPr>
                <p:cNvSpPr/>
                <p:nvPr/>
              </p:nvSpPr>
              <p:spPr>
                <a:xfrm>
                  <a:off x="-2070596" y="3556298"/>
                  <a:ext cx="9299462" cy="428190"/>
                </a:xfrm>
                <a:custGeom>
                  <a:avLst/>
                  <a:gdLst>
                    <a:gd name="connsiteX0" fmla="*/ 9291430 w 9299462"/>
                    <a:gd name="connsiteY0" fmla="*/ 428109 h 428190"/>
                    <a:gd name="connsiteX1" fmla="*/ 9291430 w 9299462"/>
                    <a:gd name="connsiteY1" fmla="*/ 428109 h 428190"/>
                    <a:gd name="connsiteX2" fmla="*/ 8736212 w 9299462"/>
                    <a:gd name="connsiteY2" fmla="*/ 243455 h 428190"/>
                    <a:gd name="connsiteX3" fmla="*/ 7971374 w 9299462"/>
                    <a:gd name="connsiteY3" fmla="*/ 16563 h 428190"/>
                    <a:gd name="connsiteX4" fmla="*/ 7393859 w 9299462"/>
                    <a:gd name="connsiteY4" fmla="*/ 140765 h 428190"/>
                    <a:gd name="connsiteX5" fmla="*/ 6619285 w 9299462"/>
                    <a:gd name="connsiteY5" fmla="*/ 294486 h 428190"/>
                    <a:gd name="connsiteX6" fmla="*/ 6068777 w 9299462"/>
                    <a:gd name="connsiteY6" fmla="*/ 195093 h 428190"/>
                    <a:gd name="connsiteX7" fmla="*/ 5617662 w 9299462"/>
                    <a:gd name="connsiteY7" fmla="*/ 100882 h 428190"/>
                    <a:gd name="connsiteX8" fmla="*/ 5120540 w 9299462"/>
                    <a:gd name="connsiteY8" fmla="*/ 220687 h 428190"/>
                    <a:gd name="connsiteX9" fmla="*/ 4766149 w 9299462"/>
                    <a:gd name="connsiteY9" fmla="*/ 327460 h 428190"/>
                    <a:gd name="connsiteX10" fmla="*/ 4240136 w 9299462"/>
                    <a:gd name="connsiteY10" fmla="*/ 214249 h 428190"/>
                    <a:gd name="connsiteX11" fmla="*/ 3784781 w 9299462"/>
                    <a:gd name="connsiteY11" fmla="*/ 112187 h 428190"/>
                    <a:gd name="connsiteX12" fmla="*/ 3474355 w 9299462"/>
                    <a:gd name="connsiteY12" fmla="*/ 139980 h 428190"/>
                    <a:gd name="connsiteX13" fmla="*/ 2954780 w 9299462"/>
                    <a:gd name="connsiteY13" fmla="*/ 180019 h 428190"/>
                    <a:gd name="connsiteX14" fmla="*/ 7851 w 9299462"/>
                    <a:gd name="connsiteY14" fmla="*/ 172168 h 428190"/>
                    <a:gd name="connsiteX15" fmla="*/ 7851 w 9299462"/>
                    <a:gd name="connsiteY15" fmla="*/ 172168 h 428190"/>
                    <a:gd name="connsiteX16" fmla="*/ 1 w 9299462"/>
                    <a:gd name="connsiteY16" fmla="*/ 164318 h 428190"/>
                    <a:gd name="connsiteX17" fmla="*/ 7851 w 9299462"/>
                    <a:gd name="connsiteY17" fmla="*/ 156467 h 428190"/>
                    <a:gd name="connsiteX18" fmla="*/ 2954466 w 9299462"/>
                    <a:gd name="connsiteY18" fmla="*/ 163375 h 428190"/>
                    <a:gd name="connsiteX19" fmla="*/ 3472628 w 9299462"/>
                    <a:gd name="connsiteY19" fmla="*/ 123493 h 428190"/>
                    <a:gd name="connsiteX20" fmla="*/ 3784939 w 9299462"/>
                    <a:gd name="connsiteY20" fmla="*/ 95543 h 428190"/>
                    <a:gd name="connsiteX21" fmla="*/ 4245789 w 9299462"/>
                    <a:gd name="connsiteY21" fmla="*/ 198705 h 428190"/>
                    <a:gd name="connsiteX22" fmla="*/ 4766306 w 9299462"/>
                    <a:gd name="connsiteY22" fmla="*/ 310816 h 428190"/>
                    <a:gd name="connsiteX23" fmla="*/ 5114103 w 9299462"/>
                    <a:gd name="connsiteY23" fmla="*/ 205456 h 428190"/>
                    <a:gd name="connsiteX24" fmla="*/ 5619546 w 9299462"/>
                    <a:gd name="connsiteY24" fmla="*/ 84395 h 428190"/>
                    <a:gd name="connsiteX25" fmla="*/ 6072859 w 9299462"/>
                    <a:gd name="connsiteY25" fmla="*/ 179548 h 428190"/>
                    <a:gd name="connsiteX26" fmla="*/ 6619442 w 9299462"/>
                    <a:gd name="connsiteY26" fmla="*/ 278470 h 428190"/>
                    <a:gd name="connsiteX27" fmla="*/ 7388834 w 9299462"/>
                    <a:gd name="connsiteY27" fmla="*/ 125534 h 428190"/>
                    <a:gd name="connsiteX28" fmla="*/ 7971217 w 9299462"/>
                    <a:gd name="connsiteY28" fmla="*/ -81 h 428190"/>
                    <a:gd name="connsiteX29" fmla="*/ 8743121 w 9299462"/>
                    <a:gd name="connsiteY29" fmla="*/ 228381 h 428190"/>
                    <a:gd name="connsiteX30" fmla="*/ 9291744 w 9299462"/>
                    <a:gd name="connsiteY30" fmla="*/ 411465 h 428190"/>
                    <a:gd name="connsiteX31" fmla="*/ 9299438 w 9299462"/>
                    <a:gd name="connsiteY31" fmla="*/ 419473 h 428190"/>
                    <a:gd name="connsiteX32" fmla="*/ 9299438 w 9299462"/>
                    <a:gd name="connsiteY32" fmla="*/ 419630 h 428190"/>
                    <a:gd name="connsiteX33" fmla="*/ 9292247 w 9299462"/>
                    <a:gd name="connsiteY33" fmla="*/ 428093 h 428190"/>
                    <a:gd name="connsiteX34" fmla="*/ 9291430 w 9299462"/>
                    <a:gd name="connsiteY34" fmla="*/ 428109 h 42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99462" h="428190">
                      <a:moveTo>
                        <a:pt x="9291430" y="428109"/>
                      </a:moveTo>
                      <a:lnTo>
                        <a:pt x="9291430" y="428109"/>
                      </a:lnTo>
                      <a:cubicBezTo>
                        <a:pt x="9097512" y="421828"/>
                        <a:pt x="8921965" y="335154"/>
                        <a:pt x="8736212" y="243455"/>
                      </a:cubicBezTo>
                      <a:cubicBezTo>
                        <a:pt x="8510419" y="131815"/>
                        <a:pt x="8276775" y="16563"/>
                        <a:pt x="7971374" y="16563"/>
                      </a:cubicBezTo>
                      <a:cubicBezTo>
                        <a:pt x="7767249" y="16563"/>
                        <a:pt x="7586049" y="76858"/>
                        <a:pt x="7393859" y="140765"/>
                      </a:cubicBezTo>
                      <a:cubicBezTo>
                        <a:pt x="7166338" y="216448"/>
                        <a:pt x="6931124" y="294486"/>
                        <a:pt x="6619285" y="294486"/>
                      </a:cubicBezTo>
                      <a:cubicBezTo>
                        <a:pt x="6460382" y="294486"/>
                        <a:pt x="6261282" y="244083"/>
                        <a:pt x="6068777" y="195093"/>
                      </a:cubicBezTo>
                      <a:cubicBezTo>
                        <a:pt x="5915841" y="156310"/>
                        <a:pt x="5757565" y="116584"/>
                        <a:pt x="5617662" y="100882"/>
                      </a:cubicBezTo>
                      <a:cubicBezTo>
                        <a:pt x="5430967" y="79999"/>
                        <a:pt x="5273162" y="151442"/>
                        <a:pt x="5120540" y="220687"/>
                      </a:cubicBezTo>
                      <a:cubicBezTo>
                        <a:pt x="4999322" y="275644"/>
                        <a:pt x="4885012" y="327460"/>
                        <a:pt x="4766149" y="327460"/>
                      </a:cubicBezTo>
                      <a:cubicBezTo>
                        <a:pt x="4541455" y="327460"/>
                        <a:pt x="4388205" y="269991"/>
                        <a:pt x="4240136" y="214249"/>
                      </a:cubicBezTo>
                      <a:cubicBezTo>
                        <a:pt x="4100232" y="161805"/>
                        <a:pt x="3968336" y="112187"/>
                        <a:pt x="3784781" y="112187"/>
                      </a:cubicBezTo>
                      <a:cubicBezTo>
                        <a:pt x="3700933" y="112187"/>
                        <a:pt x="3596359" y="125063"/>
                        <a:pt x="3474355" y="139980"/>
                      </a:cubicBezTo>
                      <a:cubicBezTo>
                        <a:pt x="3315452" y="159607"/>
                        <a:pt x="3135352" y="181904"/>
                        <a:pt x="2954780" y="180019"/>
                      </a:cubicBezTo>
                      <a:cubicBezTo>
                        <a:pt x="1772900" y="168557"/>
                        <a:pt x="25438" y="172168"/>
                        <a:pt x="7851" y="172168"/>
                      </a:cubicBezTo>
                      <a:lnTo>
                        <a:pt x="7851" y="172168"/>
                      </a:lnTo>
                      <a:cubicBezTo>
                        <a:pt x="3515" y="172168"/>
                        <a:pt x="1" y="168651"/>
                        <a:pt x="1" y="164318"/>
                      </a:cubicBezTo>
                      <a:cubicBezTo>
                        <a:pt x="1" y="159984"/>
                        <a:pt x="3515" y="156467"/>
                        <a:pt x="7851" y="156467"/>
                      </a:cubicBezTo>
                      <a:cubicBezTo>
                        <a:pt x="25438" y="156467"/>
                        <a:pt x="1773057" y="152541"/>
                        <a:pt x="2954466" y="163375"/>
                      </a:cubicBezTo>
                      <a:cubicBezTo>
                        <a:pt x="3134096" y="165417"/>
                        <a:pt x="3313725" y="142963"/>
                        <a:pt x="3472628" y="123493"/>
                      </a:cubicBezTo>
                      <a:cubicBezTo>
                        <a:pt x="3594632" y="107791"/>
                        <a:pt x="3700148" y="95543"/>
                        <a:pt x="3784939" y="95543"/>
                      </a:cubicBezTo>
                      <a:cubicBezTo>
                        <a:pt x="3971320" y="95543"/>
                        <a:pt x="4104629" y="145632"/>
                        <a:pt x="4245789" y="198705"/>
                      </a:cubicBezTo>
                      <a:cubicBezTo>
                        <a:pt x="4392601" y="253818"/>
                        <a:pt x="4544124" y="310816"/>
                        <a:pt x="4766306" y="310816"/>
                      </a:cubicBezTo>
                      <a:cubicBezTo>
                        <a:pt x="4881715" y="310816"/>
                        <a:pt x="4994611" y="259628"/>
                        <a:pt x="5114103" y="205456"/>
                      </a:cubicBezTo>
                      <a:cubicBezTo>
                        <a:pt x="5268766" y="135426"/>
                        <a:pt x="5428140" y="63040"/>
                        <a:pt x="5619546" y="84395"/>
                      </a:cubicBezTo>
                      <a:cubicBezTo>
                        <a:pt x="5760863" y="100097"/>
                        <a:pt x="5919295" y="140608"/>
                        <a:pt x="6072859" y="179548"/>
                      </a:cubicBezTo>
                      <a:cubicBezTo>
                        <a:pt x="6264422" y="228224"/>
                        <a:pt x="6462580" y="278470"/>
                        <a:pt x="6619442" y="278470"/>
                      </a:cubicBezTo>
                      <a:cubicBezTo>
                        <a:pt x="6928769" y="278470"/>
                        <a:pt x="7162727" y="200746"/>
                        <a:pt x="7388834" y="125534"/>
                      </a:cubicBezTo>
                      <a:cubicBezTo>
                        <a:pt x="7582124" y="61313"/>
                        <a:pt x="7764894" y="-81"/>
                        <a:pt x="7971217" y="-81"/>
                      </a:cubicBezTo>
                      <a:cubicBezTo>
                        <a:pt x="8280386" y="-81"/>
                        <a:pt x="8515601" y="116113"/>
                        <a:pt x="8743121" y="228381"/>
                      </a:cubicBezTo>
                      <a:cubicBezTo>
                        <a:pt x="8927303" y="319295"/>
                        <a:pt x="9101280" y="405184"/>
                        <a:pt x="9291744" y="411465"/>
                      </a:cubicBezTo>
                      <a:cubicBezTo>
                        <a:pt x="9296078" y="411544"/>
                        <a:pt x="9299532" y="415124"/>
                        <a:pt x="9299438" y="419473"/>
                      </a:cubicBezTo>
                      <a:cubicBezTo>
                        <a:pt x="9299438" y="419520"/>
                        <a:pt x="9299438" y="419583"/>
                        <a:pt x="9299438" y="419630"/>
                      </a:cubicBezTo>
                      <a:cubicBezTo>
                        <a:pt x="9299783" y="423948"/>
                        <a:pt x="9296565" y="427732"/>
                        <a:pt x="9292247" y="428093"/>
                      </a:cubicBezTo>
                      <a:cubicBezTo>
                        <a:pt x="9291980" y="428109"/>
                        <a:pt x="9291697" y="428109"/>
                        <a:pt x="9291430" y="428109"/>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6" name="Freeform: Shape 597">
                  <a:extLst>
                    <a:ext uri="{FF2B5EF4-FFF2-40B4-BE49-F238E27FC236}">
                      <a16:creationId xmlns:a16="http://schemas.microsoft.com/office/drawing/2014/main" id="{98445182-D2A0-1207-A593-BF418771E808}"/>
                    </a:ext>
                  </a:extLst>
                </p:cNvPr>
                <p:cNvSpPr/>
                <p:nvPr/>
              </p:nvSpPr>
              <p:spPr>
                <a:xfrm>
                  <a:off x="7196091" y="3952759"/>
                  <a:ext cx="47127" cy="47127"/>
                </a:xfrm>
                <a:custGeom>
                  <a:avLst/>
                  <a:gdLst>
                    <a:gd name="connsiteX0" fmla="*/ 24271 w 47127"/>
                    <a:gd name="connsiteY0" fmla="*/ -70 h 47127"/>
                    <a:gd name="connsiteX1" fmla="*/ 47117 w 47127"/>
                    <a:gd name="connsiteY1" fmla="*/ 24189 h 47127"/>
                    <a:gd name="connsiteX2" fmla="*/ 22858 w 47127"/>
                    <a:gd name="connsiteY2" fmla="*/ 47035 h 47127"/>
                    <a:gd name="connsiteX3" fmla="*/ 11 w 47127"/>
                    <a:gd name="connsiteY3" fmla="*/ 22776 h 47127"/>
                    <a:gd name="connsiteX4" fmla="*/ 24271 w 47127"/>
                    <a:gd name="connsiteY4" fmla="*/ -70 h 4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 h="47127">
                      <a:moveTo>
                        <a:pt x="24271" y="-70"/>
                      </a:moveTo>
                      <a:cubicBezTo>
                        <a:pt x="37273" y="322"/>
                        <a:pt x="47510" y="11188"/>
                        <a:pt x="47117" y="24189"/>
                      </a:cubicBezTo>
                      <a:cubicBezTo>
                        <a:pt x="46725" y="37190"/>
                        <a:pt x="35859" y="47428"/>
                        <a:pt x="22858" y="47035"/>
                      </a:cubicBezTo>
                      <a:cubicBezTo>
                        <a:pt x="9857" y="46643"/>
                        <a:pt x="-381" y="35777"/>
                        <a:pt x="11" y="22776"/>
                      </a:cubicBezTo>
                      <a:cubicBezTo>
                        <a:pt x="404" y="9775"/>
                        <a:pt x="11270" y="-463"/>
                        <a:pt x="24271" y="-70"/>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6" name="Graphic 4">
                <a:extLst>
                  <a:ext uri="{FF2B5EF4-FFF2-40B4-BE49-F238E27FC236}">
                    <a16:creationId xmlns:a16="http://schemas.microsoft.com/office/drawing/2014/main" id="{C900C721-A757-59A0-073B-09F965E6B61B}"/>
                  </a:ext>
                </a:extLst>
              </p:cNvPr>
              <p:cNvGrpSpPr/>
              <p:nvPr/>
            </p:nvGrpSpPr>
            <p:grpSpPr>
              <a:xfrm>
                <a:off x="-3044699" y="3791252"/>
                <a:ext cx="8792528" cy="1366335"/>
                <a:chOff x="-2070596" y="4021589"/>
                <a:chExt cx="8792528" cy="1366335"/>
              </a:xfrm>
              <a:solidFill>
                <a:schemeClr val="accent3"/>
              </a:solidFill>
            </p:grpSpPr>
            <p:sp>
              <p:nvSpPr>
                <p:cNvPr id="203" name="Freeform: Shape 592">
                  <a:extLst>
                    <a:ext uri="{FF2B5EF4-FFF2-40B4-BE49-F238E27FC236}">
                      <a16:creationId xmlns:a16="http://schemas.microsoft.com/office/drawing/2014/main" id="{D778AEA0-B0DD-DAD1-A3D2-5ADAB1420295}"/>
                    </a:ext>
                  </a:extLst>
                </p:cNvPr>
                <p:cNvSpPr/>
                <p:nvPr/>
              </p:nvSpPr>
              <p:spPr>
                <a:xfrm>
                  <a:off x="-2070596" y="4021589"/>
                  <a:ext cx="8759006" cy="1351304"/>
                </a:xfrm>
                <a:custGeom>
                  <a:avLst/>
                  <a:gdLst>
                    <a:gd name="connsiteX0" fmla="*/ 8751286 w 8759006"/>
                    <a:gd name="connsiteY0" fmla="*/ 1351223 h 1351304"/>
                    <a:gd name="connsiteX1" fmla="*/ 8751286 w 8759006"/>
                    <a:gd name="connsiteY1" fmla="*/ 1351223 h 1351304"/>
                    <a:gd name="connsiteX2" fmla="*/ 8015810 w 8759006"/>
                    <a:gd name="connsiteY2" fmla="*/ 731155 h 1351304"/>
                    <a:gd name="connsiteX3" fmla="*/ 7100076 w 8759006"/>
                    <a:gd name="connsiteY3" fmla="*/ 15150 h 1351304"/>
                    <a:gd name="connsiteX4" fmla="*/ 6040356 w 8759006"/>
                    <a:gd name="connsiteY4" fmla="*/ 299197 h 1351304"/>
                    <a:gd name="connsiteX5" fmla="*/ 5150688 w 8759006"/>
                    <a:gd name="connsiteY5" fmla="*/ 548543 h 1351304"/>
                    <a:gd name="connsiteX6" fmla="*/ 4187377 w 8759006"/>
                    <a:gd name="connsiteY6" fmla="*/ 303122 h 1351304"/>
                    <a:gd name="connsiteX7" fmla="*/ 2988225 w 8759006"/>
                    <a:gd name="connsiteY7" fmla="*/ 22373 h 1351304"/>
                    <a:gd name="connsiteX8" fmla="*/ 7851 w 8759006"/>
                    <a:gd name="connsiteY8" fmla="*/ 22373 h 1351304"/>
                    <a:gd name="connsiteX9" fmla="*/ 1 w 8759006"/>
                    <a:gd name="connsiteY9" fmla="*/ 14522 h 1351304"/>
                    <a:gd name="connsiteX10" fmla="*/ 7851 w 8759006"/>
                    <a:gd name="connsiteY10" fmla="*/ 6671 h 1351304"/>
                    <a:gd name="connsiteX11" fmla="*/ 2988225 w 8759006"/>
                    <a:gd name="connsiteY11" fmla="*/ 6671 h 1351304"/>
                    <a:gd name="connsiteX12" fmla="*/ 4193815 w 8759006"/>
                    <a:gd name="connsiteY12" fmla="*/ 289305 h 1351304"/>
                    <a:gd name="connsiteX13" fmla="*/ 5150688 w 8759006"/>
                    <a:gd name="connsiteY13" fmla="*/ 533312 h 1351304"/>
                    <a:gd name="connsiteX14" fmla="*/ 5168274 w 8759006"/>
                    <a:gd name="connsiteY14" fmla="*/ 533312 h 1351304"/>
                    <a:gd name="connsiteX15" fmla="*/ 6031877 w 8759006"/>
                    <a:gd name="connsiteY15" fmla="*/ 285850 h 1351304"/>
                    <a:gd name="connsiteX16" fmla="*/ 7099605 w 8759006"/>
                    <a:gd name="connsiteY16" fmla="*/ -81 h 1351304"/>
                    <a:gd name="connsiteX17" fmla="*/ 8027429 w 8759006"/>
                    <a:gd name="connsiteY17" fmla="*/ 722205 h 1351304"/>
                    <a:gd name="connsiteX18" fmla="*/ 8751757 w 8759006"/>
                    <a:gd name="connsiteY18" fmla="*/ 1336463 h 1351304"/>
                    <a:gd name="connsiteX19" fmla="*/ 8758995 w 8759006"/>
                    <a:gd name="connsiteY19" fmla="*/ 1344581 h 1351304"/>
                    <a:gd name="connsiteX20" fmla="*/ 8758980 w 8759006"/>
                    <a:gd name="connsiteY20" fmla="*/ 1344785 h 1351304"/>
                    <a:gd name="connsiteX21" fmla="*/ 8751286 w 8759006"/>
                    <a:gd name="connsiteY21" fmla="*/ 1351223 h 1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59006" h="1351304">
                      <a:moveTo>
                        <a:pt x="8751286" y="1351223"/>
                      </a:moveTo>
                      <a:lnTo>
                        <a:pt x="8751286" y="1351223"/>
                      </a:lnTo>
                      <a:cubicBezTo>
                        <a:pt x="8509005" y="1333637"/>
                        <a:pt x="8269238" y="1040953"/>
                        <a:pt x="8015810" y="731155"/>
                      </a:cubicBezTo>
                      <a:cubicBezTo>
                        <a:pt x="7727209" y="379276"/>
                        <a:pt x="7428873" y="15150"/>
                        <a:pt x="7100076" y="15150"/>
                      </a:cubicBezTo>
                      <a:cubicBezTo>
                        <a:pt x="6572493" y="15150"/>
                        <a:pt x="6301950" y="159607"/>
                        <a:pt x="6040356" y="299197"/>
                      </a:cubicBezTo>
                      <a:cubicBezTo>
                        <a:pt x="5796192" y="429208"/>
                        <a:pt x="5566317" y="551840"/>
                        <a:pt x="5150688" y="548543"/>
                      </a:cubicBezTo>
                      <a:cubicBezTo>
                        <a:pt x="4729250" y="544774"/>
                        <a:pt x="4466086" y="427481"/>
                        <a:pt x="4187377" y="303122"/>
                      </a:cubicBezTo>
                      <a:cubicBezTo>
                        <a:pt x="3877894" y="165103"/>
                        <a:pt x="3557732" y="22373"/>
                        <a:pt x="2988225" y="22373"/>
                      </a:cubicBezTo>
                      <a:lnTo>
                        <a:pt x="7851" y="22373"/>
                      </a:lnTo>
                      <a:cubicBezTo>
                        <a:pt x="3515" y="22373"/>
                        <a:pt x="1" y="18855"/>
                        <a:pt x="1" y="14522"/>
                      </a:cubicBezTo>
                      <a:cubicBezTo>
                        <a:pt x="1" y="10188"/>
                        <a:pt x="3515" y="6671"/>
                        <a:pt x="7851" y="6671"/>
                      </a:cubicBezTo>
                      <a:lnTo>
                        <a:pt x="2988225" y="6671"/>
                      </a:lnTo>
                      <a:cubicBezTo>
                        <a:pt x="3561030" y="6671"/>
                        <a:pt x="3883232" y="150029"/>
                        <a:pt x="4193815" y="289305"/>
                      </a:cubicBezTo>
                      <a:cubicBezTo>
                        <a:pt x="4470954" y="412878"/>
                        <a:pt x="4732547" y="529543"/>
                        <a:pt x="5150688" y="533312"/>
                      </a:cubicBezTo>
                      <a:lnTo>
                        <a:pt x="5168274" y="533312"/>
                      </a:lnTo>
                      <a:cubicBezTo>
                        <a:pt x="5568829" y="533312"/>
                        <a:pt x="5794151" y="413035"/>
                        <a:pt x="6031877" y="285850"/>
                      </a:cubicBezTo>
                      <a:cubicBezTo>
                        <a:pt x="6295198" y="144533"/>
                        <a:pt x="6567469" y="-81"/>
                        <a:pt x="7099605" y="-81"/>
                      </a:cubicBezTo>
                      <a:cubicBezTo>
                        <a:pt x="7435782" y="-81"/>
                        <a:pt x="7736630" y="366872"/>
                        <a:pt x="8027429" y="722205"/>
                      </a:cubicBezTo>
                      <a:cubicBezTo>
                        <a:pt x="8278659" y="1029177"/>
                        <a:pt x="8516856" y="1318877"/>
                        <a:pt x="8751757" y="1336463"/>
                      </a:cubicBezTo>
                      <a:cubicBezTo>
                        <a:pt x="8755996" y="1336714"/>
                        <a:pt x="8759231" y="1340341"/>
                        <a:pt x="8758995" y="1344581"/>
                      </a:cubicBezTo>
                      <a:cubicBezTo>
                        <a:pt x="8758995" y="1344659"/>
                        <a:pt x="8758980" y="1344722"/>
                        <a:pt x="8758980" y="1344785"/>
                      </a:cubicBezTo>
                      <a:cubicBezTo>
                        <a:pt x="8758351" y="1348538"/>
                        <a:pt x="8755085" y="1351270"/>
                        <a:pt x="8751286" y="1351223"/>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4" name="Freeform: Shape 593">
                  <a:extLst>
                    <a:ext uri="{FF2B5EF4-FFF2-40B4-BE49-F238E27FC236}">
                      <a16:creationId xmlns:a16="http://schemas.microsoft.com/office/drawing/2014/main" id="{952A12C2-0866-FED6-799C-BD6F67833A1C}"/>
                    </a:ext>
                  </a:extLst>
                </p:cNvPr>
                <p:cNvSpPr/>
                <p:nvPr/>
              </p:nvSpPr>
              <p:spPr>
                <a:xfrm>
                  <a:off x="6674829" y="5340806"/>
                  <a:ext cx="47103" cy="47118"/>
                </a:xfrm>
                <a:custGeom>
                  <a:avLst/>
                  <a:gdLst>
                    <a:gd name="connsiteX0" fmla="*/ 24671 w 47103"/>
                    <a:gd name="connsiteY0" fmla="*/ -48 h 47118"/>
                    <a:gd name="connsiteX1" fmla="*/ 47077 w 47103"/>
                    <a:gd name="connsiteY1" fmla="*/ 24588 h 47118"/>
                    <a:gd name="connsiteX2" fmla="*/ 22441 w 47103"/>
                    <a:gd name="connsiteY2" fmla="*/ 47011 h 47118"/>
                    <a:gd name="connsiteX3" fmla="*/ 19 w 47103"/>
                    <a:gd name="connsiteY3" fmla="*/ 22563 h 47118"/>
                    <a:gd name="connsiteX4" fmla="*/ 24467 w 47103"/>
                    <a:gd name="connsiteY4" fmla="*/ -63 h 47118"/>
                    <a:gd name="connsiteX5" fmla="*/ 24671 w 47103"/>
                    <a:gd name="connsiteY5" fmla="*/ -48 h 4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3" h="47118">
                      <a:moveTo>
                        <a:pt x="24671" y="-48"/>
                      </a:moveTo>
                      <a:cubicBezTo>
                        <a:pt x="37672" y="565"/>
                        <a:pt x="47690" y="11603"/>
                        <a:pt x="47077" y="24588"/>
                      </a:cubicBezTo>
                      <a:cubicBezTo>
                        <a:pt x="46465" y="37590"/>
                        <a:pt x="35426" y="47623"/>
                        <a:pt x="22441" y="47011"/>
                      </a:cubicBezTo>
                      <a:cubicBezTo>
                        <a:pt x="9518" y="46398"/>
                        <a:pt x="-484" y="35485"/>
                        <a:pt x="19" y="22563"/>
                      </a:cubicBezTo>
                      <a:cubicBezTo>
                        <a:pt x="521" y="9562"/>
                        <a:pt x="11465" y="-566"/>
                        <a:pt x="24467" y="-63"/>
                      </a:cubicBezTo>
                      <a:cubicBezTo>
                        <a:pt x="24529" y="-48"/>
                        <a:pt x="24607" y="-48"/>
                        <a:pt x="24671" y="-48"/>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7" name="Graphic 4">
                <a:extLst>
                  <a:ext uri="{FF2B5EF4-FFF2-40B4-BE49-F238E27FC236}">
                    <a16:creationId xmlns:a16="http://schemas.microsoft.com/office/drawing/2014/main" id="{433FED04-6493-F4EE-4A1D-5E0183E5E6BB}"/>
                  </a:ext>
                </a:extLst>
              </p:cNvPr>
              <p:cNvGrpSpPr/>
              <p:nvPr/>
            </p:nvGrpSpPr>
            <p:grpSpPr>
              <a:xfrm>
                <a:off x="-3044699" y="3506846"/>
                <a:ext cx="9978376" cy="1122987"/>
                <a:chOff x="-2070596" y="3737183"/>
                <a:chExt cx="9978376" cy="1122987"/>
              </a:xfrm>
              <a:solidFill>
                <a:schemeClr val="accent3"/>
              </a:solidFill>
            </p:grpSpPr>
            <p:sp>
              <p:nvSpPr>
                <p:cNvPr id="201" name="Freeform: Shape 590">
                  <a:extLst>
                    <a:ext uri="{FF2B5EF4-FFF2-40B4-BE49-F238E27FC236}">
                      <a16:creationId xmlns:a16="http://schemas.microsoft.com/office/drawing/2014/main" id="{29B3341C-5FC2-2598-8CE3-71C1135621A3}"/>
                    </a:ext>
                  </a:extLst>
                </p:cNvPr>
                <p:cNvSpPr/>
                <p:nvPr/>
              </p:nvSpPr>
              <p:spPr>
                <a:xfrm>
                  <a:off x="-2070596" y="3737183"/>
                  <a:ext cx="9963941" cy="1107924"/>
                </a:xfrm>
                <a:custGeom>
                  <a:avLst/>
                  <a:gdLst>
                    <a:gd name="connsiteX0" fmla="*/ 9956091 w 9963941"/>
                    <a:gd name="connsiteY0" fmla="*/ 1107843 h 1107924"/>
                    <a:gd name="connsiteX1" fmla="*/ 9956091 w 9963941"/>
                    <a:gd name="connsiteY1" fmla="*/ 1107843 h 1107924"/>
                    <a:gd name="connsiteX2" fmla="*/ 8901866 w 9963941"/>
                    <a:gd name="connsiteY2" fmla="*/ 594549 h 1107924"/>
                    <a:gd name="connsiteX3" fmla="*/ 7682773 w 9963941"/>
                    <a:gd name="connsiteY3" fmla="*/ 18133 h 1107924"/>
                    <a:gd name="connsiteX4" fmla="*/ 6412648 w 9963941"/>
                    <a:gd name="connsiteY4" fmla="*/ 421514 h 1107924"/>
                    <a:gd name="connsiteX5" fmla="*/ 5492047 w 9963941"/>
                    <a:gd name="connsiteY5" fmla="*/ 755964 h 1107924"/>
                    <a:gd name="connsiteX6" fmla="*/ 4458706 w 9963941"/>
                    <a:gd name="connsiteY6" fmla="*/ 450877 h 1107924"/>
                    <a:gd name="connsiteX7" fmla="*/ 2765730 w 9963941"/>
                    <a:gd name="connsiteY7" fmla="*/ 15621 h 1107924"/>
                    <a:gd name="connsiteX8" fmla="*/ 7851 w 9963941"/>
                    <a:gd name="connsiteY8" fmla="*/ 15621 h 1107924"/>
                    <a:gd name="connsiteX9" fmla="*/ 1 w 9963941"/>
                    <a:gd name="connsiteY9" fmla="*/ 7770 h 1107924"/>
                    <a:gd name="connsiteX10" fmla="*/ 7851 w 9963941"/>
                    <a:gd name="connsiteY10" fmla="*/ -81 h 1107924"/>
                    <a:gd name="connsiteX11" fmla="*/ 2765730 w 9963941"/>
                    <a:gd name="connsiteY11" fmla="*/ -81 h 1107924"/>
                    <a:gd name="connsiteX12" fmla="*/ 4465144 w 9963941"/>
                    <a:gd name="connsiteY12" fmla="*/ 436588 h 1107924"/>
                    <a:gd name="connsiteX13" fmla="*/ 5492047 w 9963941"/>
                    <a:gd name="connsiteY13" fmla="*/ 740262 h 1107924"/>
                    <a:gd name="connsiteX14" fmla="*/ 6404012 w 9963941"/>
                    <a:gd name="connsiteY14" fmla="*/ 408325 h 1107924"/>
                    <a:gd name="connsiteX15" fmla="*/ 7683087 w 9963941"/>
                    <a:gd name="connsiteY15" fmla="*/ 2431 h 1107924"/>
                    <a:gd name="connsiteX16" fmla="*/ 8912544 w 9963941"/>
                    <a:gd name="connsiteY16" fmla="*/ 583401 h 1107924"/>
                    <a:gd name="connsiteX17" fmla="*/ 9956091 w 9963941"/>
                    <a:gd name="connsiteY17" fmla="*/ 1092613 h 1107924"/>
                    <a:gd name="connsiteX18" fmla="*/ 9963942 w 9963941"/>
                    <a:gd name="connsiteY18" fmla="*/ 1100464 h 1107924"/>
                    <a:gd name="connsiteX19" fmla="*/ 9956091 w 9963941"/>
                    <a:gd name="connsiteY19" fmla="*/ 1107843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3941" h="1107924">
                      <a:moveTo>
                        <a:pt x="9956091" y="1107843"/>
                      </a:moveTo>
                      <a:lnTo>
                        <a:pt x="9956091" y="1107843"/>
                      </a:lnTo>
                      <a:cubicBezTo>
                        <a:pt x="9459440" y="1106901"/>
                        <a:pt x="9188583" y="858026"/>
                        <a:pt x="8901866" y="594549"/>
                      </a:cubicBezTo>
                      <a:cubicBezTo>
                        <a:pt x="8600077" y="317254"/>
                        <a:pt x="8287924" y="30381"/>
                        <a:pt x="7682773" y="18133"/>
                      </a:cubicBezTo>
                      <a:cubicBezTo>
                        <a:pt x="7051400" y="5101"/>
                        <a:pt x="6726685" y="216919"/>
                        <a:pt x="6412648" y="421514"/>
                      </a:cubicBezTo>
                      <a:cubicBezTo>
                        <a:pt x="6148857" y="593450"/>
                        <a:pt x="5899511" y="755964"/>
                        <a:pt x="5492047" y="755964"/>
                      </a:cubicBezTo>
                      <a:cubicBezTo>
                        <a:pt x="5130903" y="755964"/>
                        <a:pt x="4819693" y="614647"/>
                        <a:pt x="4458706" y="450877"/>
                      </a:cubicBezTo>
                      <a:cubicBezTo>
                        <a:pt x="4009004" y="246752"/>
                        <a:pt x="3499164" y="15621"/>
                        <a:pt x="2765730" y="15621"/>
                      </a:cubicBezTo>
                      <a:lnTo>
                        <a:pt x="7851" y="15621"/>
                      </a:lnTo>
                      <a:cubicBezTo>
                        <a:pt x="3515" y="15621"/>
                        <a:pt x="1" y="12104"/>
                        <a:pt x="1" y="7770"/>
                      </a:cubicBezTo>
                      <a:cubicBezTo>
                        <a:pt x="1" y="3436"/>
                        <a:pt x="3515" y="-81"/>
                        <a:pt x="7851" y="-81"/>
                      </a:cubicBezTo>
                      <a:lnTo>
                        <a:pt x="2765730" y="-81"/>
                      </a:lnTo>
                      <a:cubicBezTo>
                        <a:pt x="3502619" y="-81"/>
                        <a:pt x="4014029" y="231836"/>
                        <a:pt x="4465144" y="436588"/>
                      </a:cubicBezTo>
                      <a:cubicBezTo>
                        <a:pt x="4824403" y="599574"/>
                        <a:pt x="5134829" y="740262"/>
                        <a:pt x="5492047" y="740262"/>
                      </a:cubicBezTo>
                      <a:cubicBezTo>
                        <a:pt x="5894800" y="740262"/>
                        <a:pt x="6142262" y="579004"/>
                        <a:pt x="6404012" y="408325"/>
                      </a:cubicBezTo>
                      <a:cubicBezTo>
                        <a:pt x="6720091" y="202473"/>
                        <a:pt x="7046847" y="-10130"/>
                        <a:pt x="7683087" y="2431"/>
                      </a:cubicBezTo>
                      <a:cubicBezTo>
                        <a:pt x="8294204" y="14836"/>
                        <a:pt x="8608555" y="303593"/>
                        <a:pt x="8912544" y="583401"/>
                      </a:cubicBezTo>
                      <a:cubicBezTo>
                        <a:pt x="9196904" y="844837"/>
                        <a:pt x="9465564" y="1091670"/>
                        <a:pt x="9956091" y="1092613"/>
                      </a:cubicBezTo>
                      <a:cubicBezTo>
                        <a:pt x="9960425" y="1092613"/>
                        <a:pt x="9963942" y="1096130"/>
                        <a:pt x="9963942" y="1100464"/>
                      </a:cubicBezTo>
                      <a:cubicBezTo>
                        <a:pt x="9963612" y="1104578"/>
                        <a:pt x="9960220" y="1107780"/>
                        <a:pt x="9956091" y="1107843"/>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2" name="Freeform: Shape 591">
                  <a:extLst>
                    <a:ext uri="{FF2B5EF4-FFF2-40B4-BE49-F238E27FC236}">
                      <a16:creationId xmlns:a16="http://schemas.microsoft.com/office/drawing/2014/main" id="{7731C8AE-6CFC-2555-4B56-9CC3FD2A346A}"/>
                    </a:ext>
                  </a:extLst>
                </p:cNvPr>
                <p:cNvSpPr/>
                <p:nvPr/>
              </p:nvSpPr>
              <p:spPr>
                <a:xfrm>
                  <a:off x="7860680" y="4813072"/>
                  <a:ext cx="47099" cy="47099"/>
                </a:xfrm>
                <a:custGeom>
                  <a:avLst/>
                  <a:gdLst>
                    <a:gd name="connsiteX0" fmla="*/ 24029 w 47099"/>
                    <a:gd name="connsiteY0" fmla="*/ -77 h 47099"/>
                    <a:gd name="connsiteX1" fmla="*/ 47095 w 47099"/>
                    <a:gd name="connsiteY1" fmla="*/ 23947 h 47099"/>
                    <a:gd name="connsiteX2" fmla="*/ 23071 w 47099"/>
                    <a:gd name="connsiteY2" fmla="*/ 47013 h 47099"/>
                    <a:gd name="connsiteX3" fmla="*/ 5 w 47099"/>
                    <a:gd name="connsiteY3" fmla="*/ 23005 h 47099"/>
                    <a:gd name="connsiteX4" fmla="*/ 24013 w 47099"/>
                    <a:gd name="connsiteY4" fmla="*/ -77 h 47099"/>
                    <a:gd name="connsiteX5" fmla="*/ 24029 w 47099"/>
                    <a:gd name="connsiteY5" fmla="*/ -77 h 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9" h="47099">
                      <a:moveTo>
                        <a:pt x="24029" y="-77"/>
                      </a:moveTo>
                      <a:cubicBezTo>
                        <a:pt x="37031" y="190"/>
                        <a:pt x="47362" y="10946"/>
                        <a:pt x="47095" y="23947"/>
                      </a:cubicBezTo>
                      <a:cubicBezTo>
                        <a:pt x="46844" y="36948"/>
                        <a:pt x="36088" y="47280"/>
                        <a:pt x="23071" y="47013"/>
                      </a:cubicBezTo>
                      <a:cubicBezTo>
                        <a:pt x="10070" y="46762"/>
                        <a:pt x="-246" y="36006"/>
                        <a:pt x="5" y="23005"/>
                      </a:cubicBezTo>
                      <a:cubicBezTo>
                        <a:pt x="256" y="10004"/>
                        <a:pt x="11012" y="-328"/>
                        <a:pt x="24013" y="-77"/>
                      </a:cubicBezTo>
                      <a:cubicBezTo>
                        <a:pt x="24029" y="-77"/>
                        <a:pt x="24029" y="-77"/>
                        <a:pt x="24029" y="-77"/>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8" name="Graphic 4">
                <a:extLst>
                  <a:ext uri="{FF2B5EF4-FFF2-40B4-BE49-F238E27FC236}">
                    <a16:creationId xmlns:a16="http://schemas.microsoft.com/office/drawing/2014/main" id="{1719D614-FC09-CE7A-CD82-6D0FF8920E2A}"/>
                  </a:ext>
                </a:extLst>
              </p:cNvPr>
              <p:cNvGrpSpPr/>
              <p:nvPr/>
            </p:nvGrpSpPr>
            <p:grpSpPr>
              <a:xfrm>
                <a:off x="-3044699" y="3499781"/>
                <a:ext cx="10498258" cy="980896"/>
                <a:chOff x="-2070596" y="3730118"/>
                <a:chExt cx="10498258" cy="980896"/>
              </a:xfrm>
              <a:solidFill>
                <a:schemeClr val="accent3"/>
              </a:solidFill>
            </p:grpSpPr>
            <p:sp>
              <p:nvSpPr>
                <p:cNvPr id="199" name="Freeform: Shape 588">
                  <a:extLst>
                    <a:ext uri="{FF2B5EF4-FFF2-40B4-BE49-F238E27FC236}">
                      <a16:creationId xmlns:a16="http://schemas.microsoft.com/office/drawing/2014/main" id="{6E4F5F15-9089-0F5D-5F5D-988D7A0D2024}"/>
                    </a:ext>
                  </a:extLst>
                </p:cNvPr>
                <p:cNvSpPr/>
                <p:nvPr/>
              </p:nvSpPr>
              <p:spPr>
                <a:xfrm>
                  <a:off x="-2070596" y="3730118"/>
                  <a:ext cx="10482425" cy="980896"/>
                </a:xfrm>
                <a:custGeom>
                  <a:avLst/>
                  <a:gdLst>
                    <a:gd name="connsiteX0" fmla="*/ 7072598 w 10482425"/>
                    <a:gd name="connsiteY0" fmla="*/ 980815 h 980896"/>
                    <a:gd name="connsiteX1" fmla="*/ 6118395 w 10482425"/>
                    <a:gd name="connsiteY1" fmla="*/ 466107 h 980896"/>
                    <a:gd name="connsiteX2" fmla="*/ 5327648 w 10482425"/>
                    <a:gd name="connsiteY2" fmla="*/ 15778 h 980896"/>
                    <a:gd name="connsiteX3" fmla="*/ 4692036 w 10482425"/>
                    <a:gd name="connsiteY3" fmla="*/ 286007 h 980896"/>
                    <a:gd name="connsiteX4" fmla="*/ 3991575 w 10482425"/>
                    <a:gd name="connsiteY4" fmla="*/ 575864 h 980896"/>
                    <a:gd name="connsiteX5" fmla="*/ 3377004 w 10482425"/>
                    <a:gd name="connsiteY5" fmla="*/ 359178 h 980896"/>
                    <a:gd name="connsiteX6" fmla="*/ 2167959 w 10482425"/>
                    <a:gd name="connsiteY6" fmla="*/ 15778 h 980896"/>
                    <a:gd name="connsiteX7" fmla="*/ 7851 w 10482425"/>
                    <a:gd name="connsiteY7" fmla="*/ 15778 h 980896"/>
                    <a:gd name="connsiteX8" fmla="*/ 1 w 10482425"/>
                    <a:gd name="connsiteY8" fmla="*/ 7927 h 980896"/>
                    <a:gd name="connsiteX9" fmla="*/ 7851 w 10482425"/>
                    <a:gd name="connsiteY9" fmla="*/ 76 h 980896"/>
                    <a:gd name="connsiteX10" fmla="*/ 2167331 w 10482425"/>
                    <a:gd name="connsiteY10" fmla="*/ 76 h 980896"/>
                    <a:gd name="connsiteX11" fmla="*/ 3385012 w 10482425"/>
                    <a:gd name="connsiteY11" fmla="*/ 345517 h 980896"/>
                    <a:gd name="connsiteX12" fmla="*/ 3991575 w 10482425"/>
                    <a:gd name="connsiteY12" fmla="*/ 560005 h 980896"/>
                    <a:gd name="connsiteX13" fmla="*/ 4682458 w 10482425"/>
                    <a:gd name="connsiteY13" fmla="*/ 272817 h 980896"/>
                    <a:gd name="connsiteX14" fmla="*/ 5326235 w 10482425"/>
                    <a:gd name="connsiteY14" fmla="*/ -81 h 980896"/>
                    <a:gd name="connsiteX15" fmla="*/ 6127816 w 10482425"/>
                    <a:gd name="connsiteY15" fmla="*/ 454488 h 980896"/>
                    <a:gd name="connsiteX16" fmla="*/ 7071185 w 10482425"/>
                    <a:gd name="connsiteY16" fmla="*/ 964956 h 980896"/>
                    <a:gd name="connsiteX17" fmla="*/ 7993984 w 10482425"/>
                    <a:gd name="connsiteY17" fmla="*/ 483380 h 980896"/>
                    <a:gd name="connsiteX18" fmla="*/ 8878941 w 10482425"/>
                    <a:gd name="connsiteY18" fmla="*/ 16092 h 980896"/>
                    <a:gd name="connsiteX19" fmla="*/ 9790907 w 10482425"/>
                    <a:gd name="connsiteY19" fmla="*/ 371268 h 980896"/>
                    <a:gd name="connsiteX20" fmla="*/ 10474723 w 10482425"/>
                    <a:gd name="connsiteY20" fmla="*/ 669604 h 980896"/>
                    <a:gd name="connsiteX21" fmla="*/ 10482418 w 10482425"/>
                    <a:gd name="connsiteY21" fmla="*/ 677612 h 980896"/>
                    <a:gd name="connsiteX22" fmla="*/ 10482418 w 10482425"/>
                    <a:gd name="connsiteY22" fmla="*/ 677612 h 980896"/>
                    <a:gd name="connsiteX23" fmla="*/ 10475384 w 10482425"/>
                    <a:gd name="connsiteY23" fmla="*/ 685322 h 980896"/>
                    <a:gd name="connsiteX24" fmla="*/ 10474410 w 10482425"/>
                    <a:gd name="connsiteY24" fmla="*/ 685306 h 980896"/>
                    <a:gd name="connsiteX25" fmla="*/ 9781329 w 10482425"/>
                    <a:gd name="connsiteY25" fmla="*/ 384301 h 980896"/>
                    <a:gd name="connsiteX26" fmla="*/ 8878941 w 10482425"/>
                    <a:gd name="connsiteY26" fmla="*/ 32422 h 980896"/>
                    <a:gd name="connsiteX27" fmla="*/ 8004347 w 10482425"/>
                    <a:gd name="connsiteY27" fmla="*/ 495941 h 980896"/>
                    <a:gd name="connsiteX28" fmla="*/ 7072598 w 10482425"/>
                    <a:gd name="connsiteY28" fmla="*/ 980815 h 98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82425" h="980896">
                      <a:moveTo>
                        <a:pt x="7072598" y="980815"/>
                      </a:moveTo>
                      <a:cubicBezTo>
                        <a:pt x="6669531" y="980815"/>
                        <a:pt x="6389409" y="719065"/>
                        <a:pt x="6118395" y="466107"/>
                      </a:cubicBezTo>
                      <a:cubicBezTo>
                        <a:pt x="5870462" y="234505"/>
                        <a:pt x="5636190" y="15778"/>
                        <a:pt x="5327648" y="15778"/>
                      </a:cubicBezTo>
                      <a:cubicBezTo>
                        <a:pt x="5095260" y="15778"/>
                        <a:pt x="4899458" y="147045"/>
                        <a:pt x="4692036" y="286007"/>
                      </a:cubicBezTo>
                      <a:cubicBezTo>
                        <a:pt x="4479119" y="428423"/>
                        <a:pt x="4259135" y="575864"/>
                        <a:pt x="3991575" y="575864"/>
                      </a:cubicBezTo>
                      <a:cubicBezTo>
                        <a:pt x="3738618" y="575864"/>
                        <a:pt x="3571079" y="475372"/>
                        <a:pt x="3377004" y="359178"/>
                      </a:cubicBezTo>
                      <a:cubicBezTo>
                        <a:pt x="3108345" y="198233"/>
                        <a:pt x="2803885" y="15778"/>
                        <a:pt x="2167959" y="15778"/>
                      </a:cubicBezTo>
                      <a:lnTo>
                        <a:pt x="7851" y="15778"/>
                      </a:lnTo>
                      <a:cubicBezTo>
                        <a:pt x="3515" y="15778"/>
                        <a:pt x="1" y="12260"/>
                        <a:pt x="1" y="7927"/>
                      </a:cubicBezTo>
                      <a:cubicBezTo>
                        <a:pt x="1" y="3593"/>
                        <a:pt x="3515" y="76"/>
                        <a:pt x="7851" y="76"/>
                      </a:cubicBezTo>
                      <a:lnTo>
                        <a:pt x="2167331" y="76"/>
                      </a:lnTo>
                      <a:cubicBezTo>
                        <a:pt x="2808282" y="76"/>
                        <a:pt x="3114625" y="183631"/>
                        <a:pt x="3385012" y="345517"/>
                      </a:cubicBezTo>
                      <a:cubicBezTo>
                        <a:pt x="3577046" y="460612"/>
                        <a:pt x="3743015" y="560005"/>
                        <a:pt x="3991575" y="560005"/>
                      </a:cubicBezTo>
                      <a:cubicBezTo>
                        <a:pt x="4254425" y="560005"/>
                        <a:pt x="4472367" y="413977"/>
                        <a:pt x="4682458" y="272817"/>
                      </a:cubicBezTo>
                      <a:cubicBezTo>
                        <a:pt x="4892549" y="131658"/>
                        <a:pt x="5089765" y="-81"/>
                        <a:pt x="5326235" y="-81"/>
                      </a:cubicBezTo>
                      <a:cubicBezTo>
                        <a:pt x="5641058" y="-81"/>
                        <a:pt x="5877371" y="220687"/>
                        <a:pt x="6127816" y="454488"/>
                      </a:cubicBezTo>
                      <a:cubicBezTo>
                        <a:pt x="6396475" y="705718"/>
                        <a:pt x="6674398" y="964956"/>
                        <a:pt x="7071185" y="964956"/>
                      </a:cubicBezTo>
                      <a:cubicBezTo>
                        <a:pt x="7444418" y="964956"/>
                        <a:pt x="7723755" y="720164"/>
                        <a:pt x="7993984" y="483380"/>
                      </a:cubicBezTo>
                      <a:cubicBezTo>
                        <a:pt x="8256363" y="253661"/>
                        <a:pt x="8527848" y="16092"/>
                        <a:pt x="8878941" y="16092"/>
                      </a:cubicBezTo>
                      <a:cubicBezTo>
                        <a:pt x="9334296" y="16092"/>
                        <a:pt x="9566213" y="196663"/>
                        <a:pt x="9790907" y="371268"/>
                      </a:cubicBezTo>
                      <a:cubicBezTo>
                        <a:pt x="9983883" y="520907"/>
                        <a:pt x="10166025" y="662381"/>
                        <a:pt x="10474723" y="669604"/>
                      </a:cubicBezTo>
                      <a:cubicBezTo>
                        <a:pt x="10479057" y="669682"/>
                        <a:pt x="10482496" y="673278"/>
                        <a:pt x="10482418" y="677612"/>
                      </a:cubicBezTo>
                      <a:cubicBezTo>
                        <a:pt x="10482418" y="677612"/>
                        <a:pt x="10482418" y="677612"/>
                        <a:pt x="10482418" y="677612"/>
                      </a:cubicBezTo>
                      <a:cubicBezTo>
                        <a:pt x="10482606" y="681679"/>
                        <a:pt x="10479450" y="685133"/>
                        <a:pt x="10475384" y="685322"/>
                      </a:cubicBezTo>
                      <a:cubicBezTo>
                        <a:pt x="10475053" y="685337"/>
                        <a:pt x="10474740" y="685337"/>
                        <a:pt x="10474410" y="685306"/>
                      </a:cubicBezTo>
                      <a:cubicBezTo>
                        <a:pt x="10160372" y="678711"/>
                        <a:pt x="9976346" y="535667"/>
                        <a:pt x="9781329" y="384301"/>
                      </a:cubicBezTo>
                      <a:cubicBezTo>
                        <a:pt x="9558676" y="211580"/>
                        <a:pt x="9328330" y="32422"/>
                        <a:pt x="8878941" y="32422"/>
                      </a:cubicBezTo>
                      <a:cubicBezTo>
                        <a:pt x="8533500" y="32422"/>
                        <a:pt x="8276461" y="257587"/>
                        <a:pt x="8004347" y="495941"/>
                      </a:cubicBezTo>
                      <a:cubicBezTo>
                        <a:pt x="7732234" y="734296"/>
                        <a:pt x="7451641" y="980815"/>
                        <a:pt x="7072598" y="980815"/>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00" name="Freeform: Shape 589">
                  <a:extLst>
                    <a:ext uri="{FF2B5EF4-FFF2-40B4-BE49-F238E27FC236}">
                      <a16:creationId xmlns:a16="http://schemas.microsoft.com/office/drawing/2014/main" id="{0A463F8D-F318-1DA4-35AA-DABD7D76ED63}"/>
                    </a:ext>
                  </a:extLst>
                </p:cNvPr>
                <p:cNvSpPr/>
                <p:nvPr/>
              </p:nvSpPr>
              <p:spPr>
                <a:xfrm>
                  <a:off x="8380561" y="4383146"/>
                  <a:ext cx="47101" cy="47100"/>
                </a:xfrm>
                <a:custGeom>
                  <a:avLst/>
                  <a:gdLst>
                    <a:gd name="connsiteX0" fmla="*/ 24352 w 47101"/>
                    <a:gd name="connsiteY0" fmla="*/ -68 h 47100"/>
                    <a:gd name="connsiteX1" fmla="*/ 47088 w 47101"/>
                    <a:gd name="connsiteY1" fmla="*/ 24270 h 47100"/>
                    <a:gd name="connsiteX2" fmla="*/ 22750 w 47101"/>
                    <a:gd name="connsiteY2" fmla="*/ 47006 h 47100"/>
                    <a:gd name="connsiteX3" fmla="*/ 13 w 47101"/>
                    <a:gd name="connsiteY3" fmla="*/ 22699 h 47100"/>
                    <a:gd name="connsiteX4" fmla="*/ 24320 w 47101"/>
                    <a:gd name="connsiteY4" fmla="*/ -68 h 47100"/>
                    <a:gd name="connsiteX5" fmla="*/ 24352 w 47101"/>
                    <a:gd name="connsiteY5" fmla="*/ -68 h 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1" h="47100">
                      <a:moveTo>
                        <a:pt x="24352" y="-68"/>
                      </a:moveTo>
                      <a:cubicBezTo>
                        <a:pt x="37353" y="371"/>
                        <a:pt x="47527" y="11268"/>
                        <a:pt x="47088" y="24270"/>
                      </a:cubicBezTo>
                      <a:cubicBezTo>
                        <a:pt x="46648" y="37271"/>
                        <a:pt x="35751" y="47446"/>
                        <a:pt x="22750" y="47006"/>
                      </a:cubicBezTo>
                      <a:cubicBezTo>
                        <a:pt x="9765" y="46566"/>
                        <a:pt x="-410" y="35685"/>
                        <a:pt x="13" y="22699"/>
                      </a:cubicBezTo>
                      <a:cubicBezTo>
                        <a:pt x="438" y="9698"/>
                        <a:pt x="11319" y="-492"/>
                        <a:pt x="24320" y="-68"/>
                      </a:cubicBezTo>
                      <a:cubicBezTo>
                        <a:pt x="24336" y="-68"/>
                        <a:pt x="24352" y="-68"/>
                        <a:pt x="24352" y="-68"/>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89" name="Graphic 4">
                <a:extLst>
                  <a:ext uri="{FF2B5EF4-FFF2-40B4-BE49-F238E27FC236}">
                    <a16:creationId xmlns:a16="http://schemas.microsoft.com/office/drawing/2014/main" id="{1D74DD4A-5B0F-A4F0-67AA-5011013F56DF}"/>
                  </a:ext>
                </a:extLst>
              </p:cNvPr>
              <p:cNvGrpSpPr/>
              <p:nvPr/>
            </p:nvGrpSpPr>
            <p:grpSpPr>
              <a:xfrm>
                <a:off x="-2981555" y="3652660"/>
                <a:ext cx="9757458" cy="1567059"/>
                <a:chOff x="-2007452" y="3882997"/>
                <a:chExt cx="9757458" cy="1567059"/>
              </a:xfrm>
              <a:solidFill>
                <a:schemeClr val="accent4"/>
              </a:solidFill>
            </p:grpSpPr>
            <p:sp>
              <p:nvSpPr>
                <p:cNvPr id="197" name="Freeform: Shape 586">
                  <a:extLst>
                    <a:ext uri="{FF2B5EF4-FFF2-40B4-BE49-F238E27FC236}">
                      <a16:creationId xmlns:a16="http://schemas.microsoft.com/office/drawing/2014/main" id="{DB45C74C-67B0-2D55-5D8E-E8A54AAD2D91}"/>
                    </a:ext>
                  </a:extLst>
                </p:cNvPr>
                <p:cNvSpPr/>
                <p:nvPr/>
              </p:nvSpPr>
              <p:spPr>
                <a:xfrm>
                  <a:off x="-2007452" y="3882997"/>
                  <a:ext cx="9733908" cy="1551188"/>
                </a:xfrm>
                <a:custGeom>
                  <a:avLst/>
                  <a:gdLst>
                    <a:gd name="connsiteX0" fmla="*/ 9726215 w 9733908"/>
                    <a:gd name="connsiteY0" fmla="*/ 1550322 h 1551188"/>
                    <a:gd name="connsiteX1" fmla="*/ 9726215 w 9733908"/>
                    <a:gd name="connsiteY1" fmla="*/ 1550322 h 1551188"/>
                    <a:gd name="connsiteX2" fmla="*/ 8292006 w 9733908"/>
                    <a:gd name="connsiteY2" fmla="*/ 714354 h 1551188"/>
                    <a:gd name="connsiteX3" fmla="*/ 7675550 w 9733908"/>
                    <a:gd name="connsiteY3" fmla="*/ 262140 h 1551188"/>
                    <a:gd name="connsiteX4" fmla="*/ 7669426 w 9733908"/>
                    <a:gd name="connsiteY4" fmla="*/ 262140 h 1551188"/>
                    <a:gd name="connsiteX5" fmla="*/ 7146868 w 9733908"/>
                    <a:gd name="connsiteY5" fmla="*/ 464224 h 1551188"/>
                    <a:gd name="connsiteX6" fmla="*/ 6733437 w 9733908"/>
                    <a:gd name="connsiteY6" fmla="*/ 632234 h 1551188"/>
                    <a:gd name="connsiteX7" fmla="*/ 6733437 w 9733908"/>
                    <a:gd name="connsiteY7" fmla="*/ 632234 h 1551188"/>
                    <a:gd name="connsiteX8" fmla="*/ 6106618 w 9733908"/>
                    <a:gd name="connsiteY8" fmla="*/ 326047 h 1551188"/>
                    <a:gd name="connsiteX9" fmla="*/ 5468337 w 9733908"/>
                    <a:gd name="connsiteY9" fmla="*/ 15621 h 1551188"/>
                    <a:gd name="connsiteX10" fmla="*/ 5006545 w 9733908"/>
                    <a:gd name="connsiteY10" fmla="*/ 165888 h 1551188"/>
                    <a:gd name="connsiteX11" fmla="*/ 4225690 w 9733908"/>
                    <a:gd name="connsiteY11" fmla="*/ 385714 h 1551188"/>
                    <a:gd name="connsiteX12" fmla="*/ 3500263 w 9733908"/>
                    <a:gd name="connsiteY12" fmla="*/ 200432 h 1551188"/>
                    <a:gd name="connsiteX13" fmla="*/ 2780018 w 9733908"/>
                    <a:gd name="connsiteY13" fmla="*/ 15621 h 1551188"/>
                    <a:gd name="connsiteX14" fmla="*/ 7851 w 9733908"/>
                    <a:gd name="connsiteY14" fmla="*/ 15621 h 1551188"/>
                    <a:gd name="connsiteX15" fmla="*/ 1 w 9733908"/>
                    <a:gd name="connsiteY15" fmla="*/ 7770 h 1551188"/>
                    <a:gd name="connsiteX16" fmla="*/ 7851 w 9733908"/>
                    <a:gd name="connsiteY16" fmla="*/ -81 h 1551188"/>
                    <a:gd name="connsiteX17" fmla="*/ 2780018 w 9733908"/>
                    <a:gd name="connsiteY17" fmla="*/ -81 h 1551188"/>
                    <a:gd name="connsiteX18" fmla="*/ 3505288 w 9733908"/>
                    <a:gd name="connsiteY18" fmla="*/ 185358 h 1551188"/>
                    <a:gd name="connsiteX19" fmla="*/ 4225690 w 9733908"/>
                    <a:gd name="connsiteY19" fmla="*/ 369698 h 1551188"/>
                    <a:gd name="connsiteX20" fmla="*/ 4999636 w 9733908"/>
                    <a:gd name="connsiteY20" fmla="*/ 151756 h 1551188"/>
                    <a:gd name="connsiteX21" fmla="*/ 5468337 w 9733908"/>
                    <a:gd name="connsiteY21" fmla="*/ -81 h 1551188"/>
                    <a:gd name="connsiteX22" fmla="*/ 6115882 w 9733908"/>
                    <a:gd name="connsiteY22" fmla="*/ 313956 h 1551188"/>
                    <a:gd name="connsiteX23" fmla="*/ 6732966 w 9733908"/>
                    <a:gd name="connsiteY23" fmla="*/ 616689 h 1551188"/>
                    <a:gd name="connsiteX24" fmla="*/ 6732966 w 9733908"/>
                    <a:gd name="connsiteY24" fmla="*/ 616689 h 1551188"/>
                    <a:gd name="connsiteX25" fmla="*/ 7137289 w 9733908"/>
                    <a:gd name="connsiteY25" fmla="*/ 451505 h 1551188"/>
                    <a:gd name="connsiteX26" fmla="*/ 7668641 w 9733908"/>
                    <a:gd name="connsiteY26" fmla="*/ 247380 h 1551188"/>
                    <a:gd name="connsiteX27" fmla="*/ 8303154 w 9733908"/>
                    <a:gd name="connsiteY27" fmla="*/ 704462 h 1551188"/>
                    <a:gd name="connsiteX28" fmla="*/ 9726058 w 9733908"/>
                    <a:gd name="connsiteY28" fmla="*/ 1535406 h 1551188"/>
                    <a:gd name="connsiteX29" fmla="*/ 9733909 w 9733908"/>
                    <a:gd name="connsiteY29" fmla="*/ 1543257 h 1551188"/>
                    <a:gd name="connsiteX30" fmla="*/ 9726058 w 9733908"/>
                    <a:gd name="connsiteY30" fmla="*/ 1551108 h 155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733908" h="1551188">
                      <a:moveTo>
                        <a:pt x="9726215" y="1550322"/>
                      </a:moveTo>
                      <a:lnTo>
                        <a:pt x="9726215" y="1550322"/>
                      </a:lnTo>
                      <a:cubicBezTo>
                        <a:pt x="9049935" y="1540273"/>
                        <a:pt x="8629753" y="1082249"/>
                        <a:pt x="8292006" y="714354"/>
                      </a:cubicBezTo>
                      <a:cubicBezTo>
                        <a:pt x="8069667" y="471917"/>
                        <a:pt x="7877162" y="262140"/>
                        <a:pt x="7675550" y="262140"/>
                      </a:cubicBezTo>
                      <a:lnTo>
                        <a:pt x="7669426" y="262140"/>
                      </a:lnTo>
                      <a:cubicBezTo>
                        <a:pt x="7429659" y="267165"/>
                        <a:pt x="7285830" y="367343"/>
                        <a:pt x="7146868" y="464224"/>
                      </a:cubicBezTo>
                      <a:cubicBezTo>
                        <a:pt x="7022823" y="550584"/>
                        <a:pt x="6905687" y="632234"/>
                        <a:pt x="6733437" y="632234"/>
                      </a:cubicBezTo>
                      <a:lnTo>
                        <a:pt x="6733437" y="632234"/>
                      </a:lnTo>
                      <a:cubicBezTo>
                        <a:pt x="6491157" y="632234"/>
                        <a:pt x="6295669" y="476628"/>
                        <a:pt x="6106618" y="326047"/>
                      </a:cubicBezTo>
                      <a:cubicBezTo>
                        <a:pt x="5917568" y="175466"/>
                        <a:pt x="5716741" y="15621"/>
                        <a:pt x="5468337" y="15621"/>
                      </a:cubicBezTo>
                      <a:cubicBezTo>
                        <a:pt x="5311318" y="15621"/>
                        <a:pt x="5170001" y="85337"/>
                        <a:pt x="5006545" y="165888"/>
                      </a:cubicBezTo>
                      <a:cubicBezTo>
                        <a:pt x="4797239" y="268735"/>
                        <a:pt x="4560141" y="385714"/>
                        <a:pt x="4225690" y="385714"/>
                      </a:cubicBezTo>
                      <a:cubicBezTo>
                        <a:pt x="4043548" y="385714"/>
                        <a:pt x="3767352" y="291503"/>
                        <a:pt x="3500263" y="200432"/>
                      </a:cubicBezTo>
                      <a:cubicBezTo>
                        <a:pt x="3233175" y="109361"/>
                        <a:pt x="2959805" y="15621"/>
                        <a:pt x="2780018" y="15621"/>
                      </a:cubicBezTo>
                      <a:lnTo>
                        <a:pt x="7851" y="15621"/>
                      </a:lnTo>
                      <a:cubicBezTo>
                        <a:pt x="3515" y="15621"/>
                        <a:pt x="1" y="12104"/>
                        <a:pt x="1" y="7770"/>
                      </a:cubicBezTo>
                      <a:cubicBezTo>
                        <a:pt x="1" y="3436"/>
                        <a:pt x="3515" y="-81"/>
                        <a:pt x="7851" y="-81"/>
                      </a:cubicBezTo>
                      <a:lnTo>
                        <a:pt x="2780018" y="-81"/>
                      </a:lnTo>
                      <a:cubicBezTo>
                        <a:pt x="2962003" y="-81"/>
                        <a:pt x="3238199" y="94130"/>
                        <a:pt x="3505288" y="185358"/>
                      </a:cubicBezTo>
                      <a:cubicBezTo>
                        <a:pt x="3772377" y="276586"/>
                        <a:pt x="4046218" y="369698"/>
                        <a:pt x="4225690" y="369698"/>
                      </a:cubicBezTo>
                      <a:cubicBezTo>
                        <a:pt x="4556529" y="369698"/>
                        <a:pt x="4791900" y="253975"/>
                        <a:pt x="4999636" y="151756"/>
                      </a:cubicBezTo>
                      <a:cubicBezTo>
                        <a:pt x="5165134" y="70263"/>
                        <a:pt x="5308021" y="-81"/>
                        <a:pt x="5468337" y="-81"/>
                      </a:cubicBezTo>
                      <a:cubicBezTo>
                        <a:pt x="5722236" y="-81"/>
                        <a:pt x="5922279" y="159293"/>
                        <a:pt x="6115882" y="313956"/>
                      </a:cubicBezTo>
                      <a:cubicBezTo>
                        <a:pt x="6309486" y="468620"/>
                        <a:pt x="6496182" y="616689"/>
                        <a:pt x="6732966" y="616689"/>
                      </a:cubicBezTo>
                      <a:lnTo>
                        <a:pt x="6732966" y="616689"/>
                      </a:lnTo>
                      <a:cubicBezTo>
                        <a:pt x="6900191" y="616689"/>
                        <a:pt x="7015600" y="536452"/>
                        <a:pt x="7137289" y="451505"/>
                      </a:cubicBezTo>
                      <a:cubicBezTo>
                        <a:pt x="7278606" y="353211"/>
                        <a:pt x="7424006" y="251777"/>
                        <a:pt x="7668641" y="247380"/>
                      </a:cubicBezTo>
                      <a:cubicBezTo>
                        <a:pt x="7879518" y="243298"/>
                        <a:pt x="8075791" y="456844"/>
                        <a:pt x="8303154" y="704462"/>
                      </a:cubicBezTo>
                      <a:cubicBezTo>
                        <a:pt x="8638703" y="1070316"/>
                        <a:pt x="9056844" y="1525513"/>
                        <a:pt x="9726058" y="1535406"/>
                      </a:cubicBezTo>
                      <a:cubicBezTo>
                        <a:pt x="9730392" y="1535406"/>
                        <a:pt x="9733909" y="1538923"/>
                        <a:pt x="9733909" y="1543257"/>
                      </a:cubicBezTo>
                      <a:cubicBezTo>
                        <a:pt x="9733909" y="1547590"/>
                        <a:pt x="9730392" y="1551108"/>
                        <a:pt x="9726058" y="1551108"/>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8" name="Freeform: Shape 587">
                  <a:extLst>
                    <a:ext uri="{FF2B5EF4-FFF2-40B4-BE49-F238E27FC236}">
                      <a16:creationId xmlns:a16="http://schemas.microsoft.com/office/drawing/2014/main" id="{E89CD42A-5D60-D976-543C-E7430CD1610A}"/>
                    </a:ext>
                  </a:extLst>
                </p:cNvPr>
                <p:cNvSpPr/>
                <p:nvPr/>
              </p:nvSpPr>
              <p:spPr>
                <a:xfrm>
                  <a:off x="7702906" y="5402945"/>
                  <a:ext cx="47100" cy="47111"/>
                </a:xfrm>
                <a:custGeom>
                  <a:avLst/>
                  <a:gdLst>
                    <a:gd name="connsiteX0" fmla="*/ 24351 w 47100"/>
                    <a:gd name="connsiteY0" fmla="*/ -58 h 47111"/>
                    <a:gd name="connsiteX1" fmla="*/ 47087 w 47100"/>
                    <a:gd name="connsiteY1" fmla="*/ 24280 h 47111"/>
                    <a:gd name="connsiteX2" fmla="*/ 22750 w 47100"/>
                    <a:gd name="connsiteY2" fmla="*/ 47016 h 47111"/>
                    <a:gd name="connsiteX3" fmla="*/ 13 w 47100"/>
                    <a:gd name="connsiteY3" fmla="*/ 22710 h 47111"/>
                    <a:gd name="connsiteX4" fmla="*/ 24006 w 47100"/>
                    <a:gd name="connsiteY4" fmla="*/ -73 h 47111"/>
                    <a:gd name="connsiteX5" fmla="*/ 24351 w 47100"/>
                    <a:gd name="connsiteY5" fmla="*/ -58 h 4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0" h="47111">
                      <a:moveTo>
                        <a:pt x="24351" y="-58"/>
                      </a:moveTo>
                      <a:cubicBezTo>
                        <a:pt x="37352" y="382"/>
                        <a:pt x="47527" y="11279"/>
                        <a:pt x="47087" y="24280"/>
                      </a:cubicBezTo>
                      <a:cubicBezTo>
                        <a:pt x="46648" y="37281"/>
                        <a:pt x="35751" y="47456"/>
                        <a:pt x="22750" y="47016"/>
                      </a:cubicBezTo>
                      <a:cubicBezTo>
                        <a:pt x="9765" y="46577"/>
                        <a:pt x="-410" y="35695"/>
                        <a:pt x="13" y="22710"/>
                      </a:cubicBezTo>
                      <a:cubicBezTo>
                        <a:pt x="343" y="9787"/>
                        <a:pt x="11099" y="-403"/>
                        <a:pt x="24006" y="-73"/>
                      </a:cubicBezTo>
                      <a:cubicBezTo>
                        <a:pt x="24132" y="-73"/>
                        <a:pt x="24242" y="-58"/>
                        <a:pt x="24351" y="-58"/>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90" name="Graphic 4">
                <a:extLst>
                  <a:ext uri="{FF2B5EF4-FFF2-40B4-BE49-F238E27FC236}">
                    <a16:creationId xmlns:a16="http://schemas.microsoft.com/office/drawing/2014/main" id="{09EFF7DC-8772-A45E-8F67-CFE3BEBA1094}"/>
                  </a:ext>
                </a:extLst>
              </p:cNvPr>
              <p:cNvGrpSpPr/>
              <p:nvPr/>
            </p:nvGrpSpPr>
            <p:grpSpPr>
              <a:xfrm>
                <a:off x="-3044699" y="3351241"/>
                <a:ext cx="9671686" cy="777485"/>
                <a:chOff x="-2070596" y="3581578"/>
                <a:chExt cx="9671686" cy="777485"/>
              </a:xfrm>
              <a:solidFill>
                <a:schemeClr val="accent5"/>
              </a:solidFill>
            </p:grpSpPr>
            <p:sp>
              <p:nvSpPr>
                <p:cNvPr id="195" name="Freeform: Shape 584">
                  <a:extLst>
                    <a:ext uri="{FF2B5EF4-FFF2-40B4-BE49-F238E27FC236}">
                      <a16:creationId xmlns:a16="http://schemas.microsoft.com/office/drawing/2014/main" id="{7CB79241-9211-AC42-A296-0D46FF90CCD6}"/>
                    </a:ext>
                  </a:extLst>
                </p:cNvPr>
                <p:cNvSpPr/>
                <p:nvPr/>
              </p:nvSpPr>
              <p:spPr>
                <a:xfrm>
                  <a:off x="-2070596" y="3581578"/>
                  <a:ext cx="9657440" cy="762483"/>
                </a:xfrm>
                <a:custGeom>
                  <a:avLst/>
                  <a:gdLst>
                    <a:gd name="connsiteX0" fmla="*/ 9648805 w 9657440"/>
                    <a:gd name="connsiteY0" fmla="*/ 762402 h 762483"/>
                    <a:gd name="connsiteX1" fmla="*/ 9648805 w 9657440"/>
                    <a:gd name="connsiteY1" fmla="*/ 762402 h 762483"/>
                    <a:gd name="connsiteX2" fmla="*/ 8652207 w 9657440"/>
                    <a:gd name="connsiteY2" fmla="*/ 353368 h 762483"/>
                    <a:gd name="connsiteX3" fmla="*/ 7857692 w 9657440"/>
                    <a:gd name="connsiteY3" fmla="*/ 23629 h 762483"/>
                    <a:gd name="connsiteX4" fmla="*/ 6721033 w 9657440"/>
                    <a:gd name="connsiteY4" fmla="*/ 306262 h 762483"/>
                    <a:gd name="connsiteX5" fmla="*/ 6288446 w 9657440"/>
                    <a:gd name="connsiteY5" fmla="*/ 447579 h 762483"/>
                    <a:gd name="connsiteX6" fmla="*/ 5845967 w 9657440"/>
                    <a:gd name="connsiteY6" fmla="*/ 235604 h 762483"/>
                    <a:gd name="connsiteX7" fmla="*/ 5379307 w 9657440"/>
                    <a:gd name="connsiteY7" fmla="*/ 15778 h 762483"/>
                    <a:gd name="connsiteX8" fmla="*/ 4704127 w 9657440"/>
                    <a:gd name="connsiteY8" fmla="*/ 267008 h 762483"/>
                    <a:gd name="connsiteX9" fmla="*/ 4096150 w 9657440"/>
                    <a:gd name="connsiteY9" fmla="*/ 490917 h 762483"/>
                    <a:gd name="connsiteX10" fmla="*/ 3589450 w 9657440"/>
                    <a:gd name="connsiteY10" fmla="*/ 373624 h 762483"/>
                    <a:gd name="connsiteX11" fmla="*/ 2351357 w 9657440"/>
                    <a:gd name="connsiteY11" fmla="*/ 161177 h 762483"/>
                    <a:gd name="connsiteX12" fmla="*/ 7537 w 9657440"/>
                    <a:gd name="connsiteY12" fmla="*/ 164632 h 762483"/>
                    <a:gd name="connsiteX13" fmla="*/ 7851 w 9657440"/>
                    <a:gd name="connsiteY13" fmla="*/ 164632 h 762483"/>
                    <a:gd name="connsiteX14" fmla="*/ 1 w 9657440"/>
                    <a:gd name="connsiteY14" fmla="*/ 156781 h 762483"/>
                    <a:gd name="connsiteX15" fmla="*/ 7851 w 9657440"/>
                    <a:gd name="connsiteY15" fmla="*/ 148930 h 762483"/>
                    <a:gd name="connsiteX16" fmla="*/ 2351671 w 9657440"/>
                    <a:gd name="connsiteY16" fmla="*/ 145475 h 762483"/>
                    <a:gd name="connsiteX17" fmla="*/ 3594632 w 9657440"/>
                    <a:gd name="connsiteY17" fmla="*/ 358707 h 762483"/>
                    <a:gd name="connsiteX18" fmla="*/ 4097092 w 9657440"/>
                    <a:gd name="connsiteY18" fmla="*/ 475215 h 762483"/>
                    <a:gd name="connsiteX19" fmla="*/ 4695805 w 9657440"/>
                    <a:gd name="connsiteY19" fmla="*/ 253661 h 762483"/>
                    <a:gd name="connsiteX20" fmla="*/ 5379150 w 9657440"/>
                    <a:gd name="connsiteY20" fmla="*/ -81 h 762483"/>
                    <a:gd name="connsiteX21" fmla="*/ 5856173 w 9657440"/>
                    <a:gd name="connsiteY21" fmla="*/ 223200 h 762483"/>
                    <a:gd name="connsiteX22" fmla="*/ 6288289 w 9657440"/>
                    <a:gd name="connsiteY22" fmla="*/ 431249 h 762483"/>
                    <a:gd name="connsiteX23" fmla="*/ 6713967 w 9657440"/>
                    <a:gd name="connsiteY23" fmla="*/ 290875 h 762483"/>
                    <a:gd name="connsiteX24" fmla="*/ 7857535 w 9657440"/>
                    <a:gd name="connsiteY24" fmla="*/ 6671 h 762483"/>
                    <a:gd name="connsiteX25" fmla="*/ 8660371 w 9657440"/>
                    <a:gd name="connsiteY25" fmla="*/ 339236 h 762483"/>
                    <a:gd name="connsiteX26" fmla="*/ 9649590 w 9657440"/>
                    <a:gd name="connsiteY26" fmla="*/ 746072 h 762483"/>
                    <a:gd name="connsiteX27" fmla="*/ 9657441 w 9657440"/>
                    <a:gd name="connsiteY27" fmla="*/ 753923 h 762483"/>
                    <a:gd name="connsiteX28" fmla="*/ 9649590 w 9657440"/>
                    <a:gd name="connsiteY28" fmla="*/ 761774 h 76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7440" h="762483">
                      <a:moveTo>
                        <a:pt x="9648805" y="762402"/>
                      </a:moveTo>
                      <a:lnTo>
                        <a:pt x="9648805" y="762402"/>
                      </a:lnTo>
                      <a:cubicBezTo>
                        <a:pt x="9262225" y="738692"/>
                        <a:pt x="8952113" y="542576"/>
                        <a:pt x="8652207" y="353368"/>
                      </a:cubicBezTo>
                      <a:cubicBezTo>
                        <a:pt x="8383390" y="183474"/>
                        <a:pt x="8129491" y="23629"/>
                        <a:pt x="7857692" y="23629"/>
                      </a:cubicBezTo>
                      <a:cubicBezTo>
                        <a:pt x="7303729" y="23629"/>
                        <a:pt x="6980585" y="180647"/>
                        <a:pt x="6721033" y="306262"/>
                      </a:cubicBezTo>
                      <a:cubicBezTo>
                        <a:pt x="6557576" y="384772"/>
                        <a:pt x="6428664" y="447579"/>
                        <a:pt x="6288446" y="447579"/>
                      </a:cubicBezTo>
                      <a:cubicBezTo>
                        <a:pt x="6087933" y="447579"/>
                        <a:pt x="5964988" y="339864"/>
                        <a:pt x="5845967" y="235604"/>
                      </a:cubicBezTo>
                      <a:cubicBezTo>
                        <a:pt x="5723022" y="127732"/>
                        <a:pt x="5595679" y="15778"/>
                        <a:pt x="5379307" y="15778"/>
                      </a:cubicBezTo>
                      <a:cubicBezTo>
                        <a:pt x="5098558" y="15778"/>
                        <a:pt x="4898202" y="143591"/>
                        <a:pt x="4704127" y="267008"/>
                      </a:cubicBezTo>
                      <a:cubicBezTo>
                        <a:pt x="4514605" y="387755"/>
                        <a:pt x="4335603" y="502536"/>
                        <a:pt x="4096150" y="490917"/>
                      </a:cubicBezTo>
                      <a:cubicBezTo>
                        <a:pt x="3933007" y="483380"/>
                        <a:pt x="3773790" y="432506"/>
                        <a:pt x="3589450" y="373624"/>
                      </a:cubicBezTo>
                      <a:cubicBezTo>
                        <a:pt x="3293313" y="279412"/>
                        <a:pt x="2924632" y="161177"/>
                        <a:pt x="2351357" y="161177"/>
                      </a:cubicBezTo>
                      <a:cubicBezTo>
                        <a:pt x="1917671" y="161177"/>
                        <a:pt x="26537" y="164474"/>
                        <a:pt x="7537" y="164632"/>
                      </a:cubicBezTo>
                      <a:lnTo>
                        <a:pt x="7851" y="164632"/>
                      </a:lnTo>
                      <a:cubicBezTo>
                        <a:pt x="3515" y="164632"/>
                        <a:pt x="1" y="161114"/>
                        <a:pt x="1" y="156781"/>
                      </a:cubicBezTo>
                      <a:cubicBezTo>
                        <a:pt x="1" y="152447"/>
                        <a:pt x="3515" y="148930"/>
                        <a:pt x="7851" y="148930"/>
                      </a:cubicBezTo>
                      <a:cubicBezTo>
                        <a:pt x="26851" y="148930"/>
                        <a:pt x="1917985" y="145475"/>
                        <a:pt x="2351671" y="145475"/>
                      </a:cubicBezTo>
                      <a:cubicBezTo>
                        <a:pt x="2927459" y="145475"/>
                        <a:pt x="3297395" y="263710"/>
                        <a:pt x="3594632" y="358707"/>
                      </a:cubicBezTo>
                      <a:cubicBezTo>
                        <a:pt x="3777873" y="417275"/>
                        <a:pt x="3936147" y="467835"/>
                        <a:pt x="4097092" y="475215"/>
                      </a:cubicBezTo>
                      <a:cubicBezTo>
                        <a:pt x="4331364" y="485892"/>
                        <a:pt x="4508481" y="373153"/>
                        <a:pt x="4695805" y="253661"/>
                      </a:cubicBezTo>
                      <a:cubicBezTo>
                        <a:pt x="4891450" y="128988"/>
                        <a:pt x="5093690" y="-81"/>
                        <a:pt x="5379150" y="-81"/>
                      </a:cubicBezTo>
                      <a:cubicBezTo>
                        <a:pt x="5601489" y="-81"/>
                        <a:pt x="5731029" y="113443"/>
                        <a:pt x="5856173" y="223200"/>
                      </a:cubicBezTo>
                      <a:cubicBezTo>
                        <a:pt x="5978334" y="330129"/>
                        <a:pt x="6093586" y="431249"/>
                        <a:pt x="6288289" y="431249"/>
                      </a:cubicBezTo>
                      <a:cubicBezTo>
                        <a:pt x="6424895" y="431249"/>
                        <a:pt x="6552395" y="368442"/>
                        <a:pt x="6713967" y="290875"/>
                      </a:cubicBezTo>
                      <a:cubicBezTo>
                        <a:pt x="6975089" y="164318"/>
                        <a:pt x="7300118" y="6671"/>
                        <a:pt x="7857535" y="6671"/>
                      </a:cubicBezTo>
                      <a:cubicBezTo>
                        <a:pt x="8133888" y="6671"/>
                        <a:pt x="8389671" y="168243"/>
                        <a:pt x="8660371" y="339236"/>
                      </a:cubicBezTo>
                      <a:cubicBezTo>
                        <a:pt x="8958707" y="527659"/>
                        <a:pt x="9266935" y="722519"/>
                        <a:pt x="9649590" y="746072"/>
                      </a:cubicBezTo>
                      <a:cubicBezTo>
                        <a:pt x="9653924" y="746072"/>
                        <a:pt x="9657441" y="749589"/>
                        <a:pt x="9657441" y="753923"/>
                      </a:cubicBezTo>
                      <a:cubicBezTo>
                        <a:pt x="9657441" y="758257"/>
                        <a:pt x="9653924" y="761774"/>
                        <a:pt x="9649590" y="761774"/>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6" name="Freeform: Shape 585">
                  <a:extLst>
                    <a:ext uri="{FF2B5EF4-FFF2-40B4-BE49-F238E27FC236}">
                      <a16:creationId xmlns:a16="http://schemas.microsoft.com/office/drawing/2014/main" id="{D5F0D658-C5C1-96D7-F150-F6F4F18EF231}"/>
                    </a:ext>
                  </a:extLst>
                </p:cNvPr>
                <p:cNvSpPr/>
                <p:nvPr/>
              </p:nvSpPr>
              <p:spPr>
                <a:xfrm>
                  <a:off x="7553979" y="4311964"/>
                  <a:ext cx="47110" cy="47098"/>
                </a:xfrm>
                <a:custGeom>
                  <a:avLst/>
                  <a:gdLst>
                    <a:gd name="connsiteX0" fmla="*/ 25328 w 47110"/>
                    <a:gd name="connsiteY0" fmla="*/ -16 h 47098"/>
                    <a:gd name="connsiteX1" fmla="*/ 47044 w 47110"/>
                    <a:gd name="connsiteY1" fmla="*/ 25248 h 47098"/>
                    <a:gd name="connsiteX2" fmla="*/ 21780 w 47110"/>
                    <a:gd name="connsiteY2" fmla="*/ 46948 h 47098"/>
                    <a:gd name="connsiteX3" fmla="*/ 49 w 47110"/>
                    <a:gd name="connsiteY3" fmla="*/ 21966 h 47098"/>
                    <a:gd name="connsiteX4" fmla="*/ 25061 w 47110"/>
                    <a:gd name="connsiteY4" fmla="*/ -32 h 47098"/>
                    <a:gd name="connsiteX5" fmla="*/ 25328 w 47110"/>
                    <a:gd name="connsiteY5" fmla="*/ -16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0" h="47098">
                      <a:moveTo>
                        <a:pt x="25328" y="-16"/>
                      </a:moveTo>
                      <a:cubicBezTo>
                        <a:pt x="38298" y="957"/>
                        <a:pt x="48018" y="12278"/>
                        <a:pt x="47044" y="25248"/>
                      </a:cubicBezTo>
                      <a:cubicBezTo>
                        <a:pt x="46055" y="38218"/>
                        <a:pt x="34749" y="47937"/>
                        <a:pt x="21780" y="46948"/>
                      </a:cubicBezTo>
                      <a:cubicBezTo>
                        <a:pt x="8920" y="45990"/>
                        <a:pt x="-768" y="34842"/>
                        <a:pt x="49" y="21966"/>
                      </a:cubicBezTo>
                      <a:cubicBezTo>
                        <a:pt x="880" y="8981"/>
                        <a:pt x="12076" y="-864"/>
                        <a:pt x="25061" y="-32"/>
                      </a:cubicBezTo>
                      <a:cubicBezTo>
                        <a:pt x="25140" y="-32"/>
                        <a:pt x="25234" y="-16"/>
                        <a:pt x="25328" y="-16"/>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191" name="Graphic 4">
                <a:extLst>
                  <a:ext uri="{FF2B5EF4-FFF2-40B4-BE49-F238E27FC236}">
                    <a16:creationId xmlns:a16="http://schemas.microsoft.com/office/drawing/2014/main" id="{B1A366D6-B9C8-2695-0821-06E6B52C0CA7}"/>
                  </a:ext>
                </a:extLst>
              </p:cNvPr>
              <p:cNvGrpSpPr/>
              <p:nvPr/>
            </p:nvGrpSpPr>
            <p:grpSpPr>
              <a:xfrm>
                <a:off x="-3044541" y="3430535"/>
                <a:ext cx="10872284" cy="596514"/>
                <a:chOff x="-2070438" y="3660872"/>
                <a:chExt cx="10872284" cy="596514"/>
              </a:xfrm>
              <a:solidFill>
                <a:schemeClr val="accent3"/>
              </a:solidFill>
            </p:grpSpPr>
            <p:sp>
              <p:nvSpPr>
                <p:cNvPr id="193" name="Freeform: Shape 582">
                  <a:extLst>
                    <a:ext uri="{FF2B5EF4-FFF2-40B4-BE49-F238E27FC236}">
                      <a16:creationId xmlns:a16="http://schemas.microsoft.com/office/drawing/2014/main" id="{31622807-999D-3DDF-1D26-27E8C6DE3D03}"/>
                    </a:ext>
                  </a:extLst>
                </p:cNvPr>
                <p:cNvSpPr/>
                <p:nvPr/>
              </p:nvSpPr>
              <p:spPr>
                <a:xfrm>
                  <a:off x="-2070438" y="3660872"/>
                  <a:ext cx="10856749" cy="596514"/>
                </a:xfrm>
                <a:custGeom>
                  <a:avLst/>
                  <a:gdLst>
                    <a:gd name="connsiteX0" fmla="*/ 7318489 w 10856749"/>
                    <a:gd name="connsiteY0" fmla="*/ 596433 h 596514"/>
                    <a:gd name="connsiteX1" fmla="*/ 6663250 w 10856749"/>
                    <a:gd name="connsiteY1" fmla="*/ 337352 h 596514"/>
                    <a:gd name="connsiteX2" fmla="*/ 5761020 w 10856749"/>
                    <a:gd name="connsiteY2" fmla="*/ 15621 h 596514"/>
                    <a:gd name="connsiteX3" fmla="*/ 4990843 w 10856749"/>
                    <a:gd name="connsiteY3" fmla="*/ 204043 h 596514"/>
                    <a:gd name="connsiteX4" fmla="*/ 4301530 w 10856749"/>
                    <a:gd name="connsiteY4" fmla="*/ 379276 h 596514"/>
                    <a:gd name="connsiteX5" fmla="*/ 3746312 w 10856749"/>
                    <a:gd name="connsiteY5" fmla="*/ 259785 h 596514"/>
                    <a:gd name="connsiteX6" fmla="*/ 2953053 w 10856749"/>
                    <a:gd name="connsiteY6" fmla="*/ 107634 h 596514"/>
                    <a:gd name="connsiteX7" fmla="*/ 7694 w 10856749"/>
                    <a:gd name="connsiteY7" fmla="*/ 85023 h 596514"/>
                    <a:gd name="connsiteX8" fmla="*/ 1 w 10856749"/>
                    <a:gd name="connsiteY8" fmla="*/ 77172 h 596514"/>
                    <a:gd name="connsiteX9" fmla="*/ 7851 w 10856749"/>
                    <a:gd name="connsiteY9" fmla="*/ 69321 h 596514"/>
                    <a:gd name="connsiteX10" fmla="*/ 7694 w 10856749"/>
                    <a:gd name="connsiteY10" fmla="*/ 69321 h 596514"/>
                    <a:gd name="connsiteX11" fmla="*/ 2952896 w 10856749"/>
                    <a:gd name="connsiteY11" fmla="*/ 92560 h 596514"/>
                    <a:gd name="connsiteX12" fmla="*/ 3751651 w 10856749"/>
                    <a:gd name="connsiteY12" fmla="*/ 245810 h 596514"/>
                    <a:gd name="connsiteX13" fmla="*/ 4301216 w 10856749"/>
                    <a:gd name="connsiteY13" fmla="*/ 364202 h 596514"/>
                    <a:gd name="connsiteX14" fmla="*/ 4984091 w 10856749"/>
                    <a:gd name="connsiteY14" fmla="*/ 190226 h 596514"/>
                    <a:gd name="connsiteX15" fmla="*/ 5760706 w 10856749"/>
                    <a:gd name="connsiteY15" fmla="*/ -81 h 596514"/>
                    <a:gd name="connsiteX16" fmla="*/ 6671415 w 10856749"/>
                    <a:gd name="connsiteY16" fmla="*/ 324477 h 596514"/>
                    <a:gd name="connsiteX17" fmla="*/ 7317704 w 10856749"/>
                    <a:gd name="connsiteY17" fmla="*/ 580731 h 596514"/>
                    <a:gd name="connsiteX18" fmla="*/ 7876534 w 10856749"/>
                    <a:gd name="connsiteY18" fmla="*/ 366715 h 596514"/>
                    <a:gd name="connsiteX19" fmla="*/ 8747674 w 10856749"/>
                    <a:gd name="connsiteY19" fmla="*/ 62726 h 596514"/>
                    <a:gd name="connsiteX20" fmla="*/ 9512670 w 10856749"/>
                    <a:gd name="connsiteY20" fmla="*/ 226183 h 596514"/>
                    <a:gd name="connsiteX21" fmla="*/ 10848900 w 10856749"/>
                    <a:gd name="connsiteY21" fmla="*/ 484479 h 596514"/>
                    <a:gd name="connsiteX22" fmla="*/ 10856750 w 10856749"/>
                    <a:gd name="connsiteY22" fmla="*/ 492330 h 596514"/>
                    <a:gd name="connsiteX23" fmla="*/ 10848900 w 10856749"/>
                    <a:gd name="connsiteY23" fmla="*/ 500181 h 596514"/>
                    <a:gd name="connsiteX24" fmla="*/ 10848900 w 10856749"/>
                    <a:gd name="connsiteY24" fmla="*/ 500181 h 596514"/>
                    <a:gd name="connsiteX25" fmla="*/ 9508116 w 10856749"/>
                    <a:gd name="connsiteY25" fmla="*/ 241100 h 596514"/>
                    <a:gd name="connsiteX26" fmla="*/ 8748302 w 10856749"/>
                    <a:gd name="connsiteY26" fmla="*/ 78428 h 596514"/>
                    <a:gd name="connsiteX27" fmla="*/ 7884699 w 10856749"/>
                    <a:gd name="connsiteY27" fmla="*/ 380061 h 596514"/>
                    <a:gd name="connsiteX28" fmla="*/ 7318489 w 10856749"/>
                    <a:gd name="connsiteY28" fmla="*/ 596433 h 59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56749" h="596514">
                      <a:moveTo>
                        <a:pt x="7318489" y="596433"/>
                      </a:moveTo>
                      <a:cubicBezTo>
                        <a:pt x="7033343" y="596433"/>
                        <a:pt x="6853557" y="470818"/>
                        <a:pt x="6663250" y="337352"/>
                      </a:cubicBezTo>
                      <a:cubicBezTo>
                        <a:pt x="6437300" y="179234"/>
                        <a:pt x="6203499" y="15621"/>
                        <a:pt x="5761020" y="15621"/>
                      </a:cubicBezTo>
                      <a:cubicBezTo>
                        <a:pt x="5416678" y="15621"/>
                        <a:pt x="5200149" y="111716"/>
                        <a:pt x="4990843" y="204043"/>
                      </a:cubicBezTo>
                      <a:cubicBezTo>
                        <a:pt x="4787817" y="294015"/>
                        <a:pt x="4596098" y="379276"/>
                        <a:pt x="4301530" y="379276"/>
                      </a:cubicBezTo>
                      <a:cubicBezTo>
                        <a:pt x="4063804" y="379276"/>
                        <a:pt x="3908983" y="321179"/>
                        <a:pt x="3746312" y="259785"/>
                      </a:cubicBezTo>
                      <a:cubicBezTo>
                        <a:pt x="3556476" y="188498"/>
                        <a:pt x="3341360" y="107634"/>
                        <a:pt x="2953053" y="107634"/>
                      </a:cubicBezTo>
                      <a:cubicBezTo>
                        <a:pt x="1750603" y="108262"/>
                        <a:pt x="24809" y="85337"/>
                        <a:pt x="7694" y="85023"/>
                      </a:cubicBezTo>
                      <a:cubicBezTo>
                        <a:pt x="3420" y="84944"/>
                        <a:pt x="0" y="81443"/>
                        <a:pt x="1" y="77172"/>
                      </a:cubicBezTo>
                      <a:cubicBezTo>
                        <a:pt x="1" y="72838"/>
                        <a:pt x="3515" y="69321"/>
                        <a:pt x="7851" y="69321"/>
                      </a:cubicBezTo>
                      <a:lnTo>
                        <a:pt x="7694" y="69321"/>
                      </a:lnTo>
                      <a:cubicBezTo>
                        <a:pt x="24966" y="69321"/>
                        <a:pt x="1749661" y="92560"/>
                        <a:pt x="2952896" y="92560"/>
                      </a:cubicBezTo>
                      <a:cubicBezTo>
                        <a:pt x="3344030" y="92560"/>
                        <a:pt x="3560559" y="173896"/>
                        <a:pt x="3751651" y="245810"/>
                      </a:cubicBezTo>
                      <a:cubicBezTo>
                        <a:pt x="3913537" y="306577"/>
                        <a:pt x="4066473" y="364202"/>
                        <a:pt x="4301216" y="364202"/>
                      </a:cubicBezTo>
                      <a:cubicBezTo>
                        <a:pt x="4592486" y="364202"/>
                        <a:pt x="4782793" y="279726"/>
                        <a:pt x="4984091" y="190226"/>
                      </a:cubicBezTo>
                      <a:cubicBezTo>
                        <a:pt x="5194967" y="96014"/>
                        <a:pt x="5412909" y="-81"/>
                        <a:pt x="5760706" y="-81"/>
                      </a:cubicBezTo>
                      <a:cubicBezTo>
                        <a:pt x="6208210" y="-81"/>
                        <a:pt x="6454572" y="172640"/>
                        <a:pt x="6671415" y="324477"/>
                      </a:cubicBezTo>
                      <a:cubicBezTo>
                        <a:pt x="6859838" y="456215"/>
                        <a:pt x="7037426" y="580731"/>
                        <a:pt x="7317704" y="580731"/>
                      </a:cubicBezTo>
                      <a:cubicBezTo>
                        <a:pt x="7536588" y="580731"/>
                        <a:pt x="7694549" y="481495"/>
                        <a:pt x="7876534" y="366715"/>
                      </a:cubicBezTo>
                      <a:cubicBezTo>
                        <a:pt x="8093377" y="230265"/>
                        <a:pt x="8339111" y="75602"/>
                        <a:pt x="8747674" y="62726"/>
                      </a:cubicBezTo>
                      <a:cubicBezTo>
                        <a:pt x="8975194" y="55503"/>
                        <a:pt x="9224226" y="134641"/>
                        <a:pt x="9512670" y="226183"/>
                      </a:cubicBezTo>
                      <a:cubicBezTo>
                        <a:pt x="9888573" y="345517"/>
                        <a:pt x="10314721" y="480710"/>
                        <a:pt x="10848900" y="484479"/>
                      </a:cubicBezTo>
                      <a:cubicBezTo>
                        <a:pt x="10853233" y="484479"/>
                        <a:pt x="10856750" y="487996"/>
                        <a:pt x="10856750" y="492330"/>
                      </a:cubicBezTo>
                      <a:cubicBezTo>
                        <a:pt x="10856750" y="496664"/>
                        <a:pt x="10853233" y="500181"/>
                        <a:pt x="10848900" y="500181"/>
                      </a:cubicBezTo>
                      <a:lnTo>
                        <a:pt x="10848900" y="500181"/>
                      </a:lnTo>
                      <a:cubicBezTo>
                        <a:pt x="10312367" y="496412"/>
                        <a:pt x="9885118" y="360748"/>
                        <a:pt x="9508116" y="241100"/>
                      </a:cubicBezTo>
                      <a:cubicBezTo>
                        <a:pt x="9220929" y="150029"/>
                        <a:pt x="8973153" y="70891"/>
                        <a:pt x="8748302" y="78428"/>
                      </a:cubicBezTo>
                      <a:cubicBezTo>
                        <a:pt x="8343979" y="91147"/>
                        <a:pt x="8100129" y="244554"/>
                        <a:pt x="7884699" y="380061"/>
                      </a:cubicBezTo>
                      <a:cubicBezTo>
                        <a:pt x="7708838" y="491545"/>
                        <a:pt x="7541927" y="596433"/>
                        <a:pt x="7318489" y="596433"/>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94" name="Freeform: Shape 583">
                  <a:extLst>
                    <a:ext uri="{FF2B5EF4-FFF2-40B4-BE49-F238E27FC236}">
                      <a16:creationId xmlns:a16="http://schemas.microsoft.com/office/drawing/2014/main" id="{3DA499F8-5983-E008-00A2-AC593A3EF0A6}"/>
                    </a:ext>
                  </a:extLst>
                </p:cNvPr>
                <p:cNvSpPr/>
                <p:nvPr/>
              </p:nvSpPr>
              <p:spPr>
                <a:xfrm>
                  <a:off x="8754415" y="4129097"/>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grp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92" name="Freeform: Shape 244">
                <a:extLst>
                  <a:ext uri="{FF2B5EF4-FFF2-40B4-BE49-F238E27FC236}">
                    <a16:creationId xmlns:a16="http://schemas.microsoft.com/office/drawing/2014/main" id="{4F28EEC2-2762-D7B1-F884-FB2B4069B127}"/>
                  </a:ext>
                </a:extLst>
              </p:cNvPr>
              <p:cNvSpPr/>
              <p:nvPr/>
            </p:nvSpPr>
            <p:spPr>
              <a:xfrm>
                <a:off x="7086413" y="350748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solidFill>
                <a:schemeClr val="accent3"/>
              </a:solid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78" name="Freeform: Shape 246">
              <a:extLst>
                <a:ext uri="{FF2B5EF4-FFF2-40B4-BE49-F238E27FC236}">
                  <a16:creationId xmlns:a16="http://schemas.microsoft.com/office/drawing/2014/main" id="{24B1084A-C18B-54C2-30EF-AA309DCA3A0E}"/>
                </a:ext>
              </a:extLst>
            </p:cNvPr>
            <p:cNvSpPr/>
            <p:nvPr/>
          </p:nvSpPr>
          <p:spPr>
            <a:xfrm>
              <a:off x="7460752" y="3155464"/>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solidFill>
              <a:schemeClr val="accent4"/>
            </a:solid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72" name="Rectangle: Rounded Corners 438">
            <a:extLst>
              <a:ext uri="{FF2B5EF4-FFF2-40B4-BE49-F238E27FC236}">
                <a16:creationId xmlns:a16="http://schemas.microsoft.com/office/drawing/2014/main" id="{34E03B2A-9AA8-2427-0D6B-E0FCC292BCB3}"/>
              </a:ext>
            </a:extLst>
          </p:cNvPr>
          <p:cNvSpPr/>
          <p:nvPr/>
        </p:nvSpPr>
        <p:spPr>
          <a:xfrm>
            <a:off x="2700012" y="1588697"/>
            <a:ext cx="557791" cy="567881"/>
          </a:xfrm>
          <a:prstGeom prst="roundRect">
            <a:avLst>
              <a:gd name="adj" fmla="val 937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3" name="TextBox 172">
            <a:extLst>
              <a:ext uri="{FF2B5EF4-FFF2-40B4-BE49-F238E27FC236}">
                <a16:creationId xmlns:a16="http://schemas.microsoft.com/office/drawing/2014/main" id="{B2657950-D0DC-D8C3-9B51-F015ED4AAEF4}"/>
              </a:ext>
            </a:extLst>
          </p:cNvPr>
          <p:cNvSpPr txBox="1"/>
          <p:nvPr/>
        </p:nvSpPr>
        <p:spPr>
          <a:xfrm>
            <a:off x="2611242" y="1894443"/>
            <a:ext cx="737429" cy="248209"/>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Logs</a:t>
            </a:r>
            <a:endParaRPr kumimoji="0" lang="en-US" sz="1000" b="1" i="0" u="none" strike="noStrike" kern="1200" cap="none" spc="0" normalizeH="0" baseline="0" noProof="0">
              <a:ln>
                <a:noFill/>
              </a:ln>
              <a:solidFill>
                <a:srgbClr val="FFFFFF"/>
              </a:solidFill>
              <a:effectLst/>
              <a:uLnTx/>
              <a:uFillTx/>
              <a:latin typeface="Century Gothic" panose="020F0302020204030204"/>
              <a:ea typeface="+mn-ea"/>
              <a:cs typeface="+mn-cs"/>
            </a:endParaRPr>
          </a:p>
        </p:txBody>
      </p:sp>
      <p:pic>
        <p:nvPicPr>
          <p:cNvPr id="174" name="Graphic 87">
            <a:extLst>
              <a:ext uri="{FF2B5EF4-FFF2-40B4-BE49-F238E27FC236}">
                <a16:creationId xmlns:a16="http://schemas.microsoft.com/office/drawing/2014/main" id="{883DCDE3-3345-86CD-8048-937BFEC7D0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9346" y="1566648"/>
            <a:ext cx="386941" cy="386941"/>
          </a:xfrm>
          <a:prstGeom prst="rect">
            <a:avLst/>
          </a:prstGeom>
        </p:spPr>
      </p:pic>
      <p:sp>
        <p:nvSpPr>
          <p:cNvPr id="169" name="Freeform: Shape 602">
            <a:extLst>
              <a:ext uri="{FF2B5EF4-FFF2-40B4-BE49-F238E27FC236}">
                <a16:creationId xmlns:a16="http://schemas.microsoft.com/office/drawing/2014/main" id="{40AFC48F-951B-136F-3BFC-4B939A85EA28}"/>
              </a:ext>
            </a:extLst>
          </p:cNvPr>
          <p:cNvSpPr/>
          <p:nvPr/>
        </p:nvSpPr>
        <p:spPr>
          <a:xfrm>
            <a:off x="519090" y="2683535"/>
            <a:ext cx="7630875" cy="1607924"/>
          </a:xfrm>
          <a:custGeom>
            <a:avLst/>
            <a:gdLst>
              <a:gd name="connsiteX0" fmla="*/ 7670368 w 9566369"/>
              <a:gd name="connsiteY0" fmla="*/ 1608262 h 1608343"/>
              <a:gd name="connsiteX1" fmla="*/ 7135249 w 9566369"/>
              <a:gd name="connsiteY1" fmla="*/ 1056498 h 1608343"/>
              <a:gd name="connsiteX2" fmla="*/ 6609863 w 9566369"/>
              <a:gd name="connsiteY2" fmla="*/ 510858 h 1608343"/>
              <a:gd name="connsiteX3" fmla="*/ 5981788 w 9566369"/>
              <a:gd name="connsiteY3" fmla="*/ 1063564 h 1608343"/>
              <a:gd name="connsiteX4" fmla="*/ 5364705 w 9566369"/>
              <a:gd name="connsiteY4" fmla="*/ 1608262 h 1608343"/>
              <a:gd name="connsiteX5" fmla="*/ 4667070 w 9566369"/>
              <a:gd name="connsiteY5" fmla="*/ 1292812 h 1608343"/>
              <a:gd name="connsiteX6" fmla="*/ 4030516 w 9566369"/>
              <a:gd name="connsiteY6" fmla="*/ 997616 h 1608343"/>
              <a:gd name="connsiteX7" fmla="*/ 3530097 w 9566369"/>
              <a:gd name="connsiteY7" fmla="*/ 1208963 h 1608343"/>
              <a:gd name="connsiteX8" fmla="*/ 2292632 w 9566369"/>
              <a:gd name="connsiteY8" fmla="*/ 1608262 h 1608343"/>
              <a:gd name="connsiteX9" fmla="*/ 7851 w 9566369"/>
              <a:gd name="connsiteY9" fmla="*/ 1608262 h 1608343"/>
              <a:gd name="connsiteX10" fmla="*/ 1 w 9566369"/>
              <a:gd name="connsiteY10" fmla="*/ 1600411 h 1608343"/>
              <a:gd name="connsiteX11" fmla="*/ 7851 w 9566369"/>
              <a:gd name="connsiteY11" fmla="*/ 1592560 h 1608343"/>
              <a:gd name="connsiteX12" fmla="*/ 2292946 w 9566369"/>
              <a:gd name="connsiteY12" fmla="*/ 1592560 h 1608343"/>
              <a:gd name="connsiteX13" fmla="*/ 3521775 w 9566369"/>
              <a:gd name="connsiteY13" fmla="*/ 1195774 h 1608343"/>
              <a:gd name="connsiteX14" fmla="*/ 4030830 w 9566369"/>
              <a:gd name="connsiteY14" fmla="*/ 981914 h 1608343"/>
              <a:gd name="connsiteX15" fmla="*/ 4676648 w 9566369"/>
              <a:gd name="connsiteY15" fmla="*/ 1280250 h 1608343"/>
              <a:gd name="connsiteX16" fmla="*/ 5365019 w 9566369"/>
              <a:gd name="connsiteY16" fmla="*/ 1592717 h 1608343"/>
              <a:gd name="connsiteX17" fmla="*/ 5968913 w 9566369"/>
              <a:gd name="connsiteY17" fmla="*/ 1055242 h 1608343"/>
              <a:gd name="connsiteX18" fmla="*/ 6610334 w 9566369"/>
              <a:gd name="connsiteY18" fmla="*/ 495313 h 1608343"/>
              <a:gd name="connsiteX19" fmla="*/ 7150008 w 9566369"/>
              <a:gd name="connsiteY19" fmla="*/ 1050217 h 1608343"/>
              <a:gd name="connsiteX20" fmla="*/ 7670839 w 9566369"/>
              <a:gd name="connsiteY20" fmla="*/ 1592717 h 1608343"/>
              <a:gd name="connsiteX21" fmla="*/ 8463941 w 9566369"/>
              <a:gd name="connsiteY21" fmla="*/ 894926 h 1608343"/>
              <a:gd name="connsiteX22" fmla="*/ 9558519 w 9566369"/>
              <a:gd name="connsiteY22" fmla="*/ -81 h 1608343"/>
              <a:gd name="connsiteX23" fmla="*/ 9566370 w 9566369"/>
              <a:gd name="connsiteY23" fmla="*/ 7770 h 1608343"/>
              <a:gd name="connsiteX24" fmla="*/ 9558519 w 9566369"/>
              <a:gd name="connsiteY24" fmla="*/ 15621 h 1608343"/>
              <a:gd name="connsiteX25" fmla="*/ 8475874 w 9566369"/>
              <a:gd name="connsiteY25" fmla="*/ 905132 h 1608343"/>
              <a:gd name="connsiteX26" fmla="*/ 7670368 w 9566369"/>
              <a:gd name="connsiteY26" fmla="*/ 1608262 h 160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66369" h="1608343">
                <a:moveTo>
                  <a:pt x="7670368" y="1608262"/>
                </a:moveTo>
                <a:cubicBezTo>
                  <a:pt x="7384123" y="1608262"/>
                  <a:pt x="7257566" y="1327827"/>
                  <a:pt x="7135249" y="1056498"/>
                </a:cubicBezTo>
                <a:cubicBezTo>
                  <a:pt x="7014187" y="788310"/>
                  <a:pt x="6889043" y="510858"/>
                  <a:pt x="6609863" y="510858"/>
                </a:cubicBezTo>
                <a:cubicBezTo>
                  <a:pt x="6337593" y="510858"/>
                  <a:pt x="6156550" y="791922"/>
                  <a:pt x="5981788" y="1063564"/>
                </a:cubicBezTo>
                <a:cubicBezTo>
                  <a:pt x="5809068" y="1330496"/>
                  <a:pt x="5631008" y="1608262"/>
                  <a:pt x="5364705" y="1608262"/>
                </a:cubicBezTo>
                <a:cubicBezTo>
                  <a:pt x="5098401" y="1608262"/>
                  <a:pt x="4879517" y="1447946"/>
                  <a:pt x="4667070" y="1292812"/>
                </a:cubicBezTo>
                <a:cubicBezTo>
                  <a:pt x="4459177" y="1140974"/>
                  <a:pt x="4262747" y="997616"/>
                  <a:pt x="4030516" y="997616"/>
                </a:cubicBezTo>
                <a:cubicBezTo>
                  <a:pt x="3854812" y="997616"/>
                  <a:pt x="3711454" y="1090885"/>
                  <a:pt x="3530097" y="1208963"/>
                </a:cubicBezTo>
                <a:cubicBezTo>
                  <a:pt x="3256570" y="1386866"/>
                  <a:pt x="2916154" y="1608262"/>
                  <a:pt x="2292632" y="1608262"/>
                </a:cubicBezTo>
                <a:lnTo>
                  <a:pt x="7851" y="1608262"/>
                </a:lnTo>
                <a:cubicBezTo>
                  <a:pt x="3515" y="1608262"/>
                  <a:pt x="1" y="1604745"/>
                  <a:pt x="1" y="1600411"/>
                </a:cubicBezTo>
                <a:cubicBezTo>
                  <a:pt x="1" y="1596078"/>
                  <a:pt x="3515" y="1592560"/>
                  <a:pt x="7851" y="1592560"/>
                </a:cubicBezTo>
                <a:lnTo>
                  <a:pt x="2292946" y="1592560"/>
                </a:lnTo>
                <a:cubicBezTo>
                  <a:pt x="2911757" y="1592560"/>
                  <a:pt x="3249975" y="1372734"/>
                  <a:pt x="3521775" y="1195774"/>
                </a:cubicBezTo>
                <a:cubicBezTo>
                  <a:pt x="3698107" y="1080993"/>
                  <a:pt x="3850572" y="981914"/>
                  <a:pt x="4030830" y="981914"/>
                </a:cubicBezTo>
                <a:cubicBezTo>
                  <a:pt x="4268242" y="981914"/>
                  <a:pt x="4466557" y="1126686"/>
                  <a:pt x="4676648" y="1280250"/>
                </a:cubicBezTo>
                <a:cubicBezTo>
                  <a:pt x="4886739" y="1433814"/>
                  <a:pt x="5104682" y="1592717"/>
                  <a:pt x="5365019" y="1592717"/>
                </a:cubicBezTo>
                <a:cubicBezTo>
                  <a:pt x="5622686" y="1592717"/>
                  <a:pt x="5790853" y="1331595"/>
                  <a:pt x="5968913" y="1055242"/>
                </a:cubicBezTo>
                <a:cubicBezTo>
                  <a:pt x="6146972" y="778889"/>
                  <a:pt x="6330056" y="495313"/>
                  <a:pt x="6610334" y="495313"/>
                </a:cubicBezTo>
                <a:cubicBezTo>
                  <a:pt x="6899563" y="495313"/>
                  <a:pt x="7026905" y="777947"/>
                  <a:pt x="7150008" y="1050217"/>
                </a:cubicBezTo>
                <a:cubicBezTo>
                  <a:pt x="7270284" y="1317149"/>
                  <a:pt x="7394801" y="1592717"/>
                  <a:pt x="7670839" y="1592717"/>
                </a:cubicBezTo>
                <a:cubicBezTo>
                  <a:pt x="7932119" y="1592717"/>
                  <a:pt x="8190415" y="1253871"/>
                  <a:pt x="8463941" y="894926"/>
                </a:cubicBezTo>
                <a:cubicBezTo>
                  <a:pt x="8777978" y="482595"/>
                  <a:pt x="9134254" y="15621"/>
                  <a:pt x="9558519" y="-81"/>
                </a:cubicBezTo>
                <a:cubicBezTo>
                  <a:pt x="9562853" y="-81"/>
                  <a:pt x="9566370" y="3435"/>
                  <a:pt x="9566370" y="7770"/>
                </a:cubicBezTo>
                <a:cubicBezTo>
                  <a:pt x="9566370" y="12105"/>
                  <a:pt x="9562853" y="15621"/>
                  <a:pt x="9558519" y="15621"/>
                </a:cubicBezTo>
                <a:cubicBezTo>
                  <a:pt x="9141792" y="31323"/>
                  <a:pt x="8788028" y="495470"/>
                  <a:pt x="8475874" y="905132"/>
                </a:cubicBezTo>
                <a:cubicBezTo>
                  <a:pt x="8200464" y="1266275"/>
                  <a:pt x="7939970" y="1608262"/>
                  <a:pt x="7670368" y="1608262"/>
                </a:cubicBezTo>
                <a:close/>
              </a:path>
            </a:pathLst>
          </a:custGeom>
          <a:solidFill>
            <a:schemeClr val="accent1"/>
          </a:solidFill>
          <a:ln w="38100" cap="flat">
            <a:solidFill>
              <a:schemeClr val="accent1"/>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70" name="Freeform: Shape 604">
            <a:extLst>
              <a:ext uri="{FF2B5EF4-FFF2-40B4-BE49-F238E27FC236}">
                <a16:creationId xmlns:a16="http://schemas.microsoft.com/office/drawing/2014/main" id="{0B636ACC-65DC-EF6A-AEB4-D33F17340BE7}"/>
              </a:ext>
            </a:extLst>
          </p:cNvPr>
          <p:cNvSpPr/>
          <p:nvPr/>
        </p:nvSpPr>
        <p:spPr>
          <a:xfrm>
            <a:off x="784318" y="2782060"/>
            <a:ext cx="6784291" cy="753965"/>
          </a:xfrm>
          <a:custGeom>
            <a:avLst/>
            <a:gdLst>
              <a:gd name="connsiteX0" fmla="*/ 5032453 w 9963784"/>
              <a:gd name="connsiteY0" fmla="*/ 754080 h 754161"/>
              <a:gd name="connsiteX1" fmla="*/ 7851 w 9963784"/>
              <a:gd name="connsiteY1" fmla="*/ 754080 h 754161"/>
              <a:gd name="connsiteX2" fmla="*/ 1 w 9963784"/>
              <a:gd name="connsiteY2" fmla="*/ 746229 h 754161"/>
              <a:gd name="connsiteX3" fmla="*/ 7851 w 9963784"/>
              <a:gd name="connsiteY3" fmla="*/ 738378 h 754161"/>
              <a:gd name="connsiteX4" fmla="*/ 5032453 w 9963784"/>
              <a:gd name="connsiteY4" fmla="*/ 738378 h 754161"/>
              <a:gd name="connsiteX5" fmla="*/ 6739561 w 9963784"/>
              <a:gd name="connsiteY5" fmla="*/ 289462 h 754161"/>
              <a:gd name="connsiteX6" fmla="*/ 7616354 w 9963784"/>
              <a:gd name="connsiteY6" fmla="*/ -81 h 754161"/>
              <a:gd name="connsiteX7" fmla="*/ 8647496 w 9963784"/>
              <a:gd name="connsiteY7" fmla="*/ 335625 h 754161"/>
              <a:gd name="connsiteX8" fmla="*/ 9955934 w 9963784"/>
              <a:gd name="connsiteY8" fmla="*/ 738378 h 754161"/>
              <a:gd name="connsiteX9" fmla="*/ 9963785 w 9963784"/>
              <a:gd name="connsiteY9" fmla="*/ 746229 h 754161"/>
              <a:gd name="connsiteX10" fmla="*/ 9955934 w 9963784"/>
              <a:gd name="connsiteY10" fmla="*/ 754080 h 754161"/>
              <a:gd name="connsiteX11" fmla="*/ 9955934 w 9963784"/>
              <a:gd name="connsiteY11" fmla="*/ 754080 h 754161"/>
              <a:gd name="connsiteX12" fmla="*/ 8640431 w 9963784"/>
              <a:gd name="connsiteY12" fmla="*/ 349600 h 754161"/>
              <a:gd name="connsiteX13" fmla="*/ 7616511 w 9963784"/>
              <a:gd name="connsiteY13" fmla="*/ 15621 h 754161"/>
              <a:gd name="connsiteX14" fmla="*/ 6747883 w 9963784"/>
              <a:gd name="connsiteY14" fmla="*/ 302808 h 754161"/>
              <a:gd name="connsiteX15" fmla="*/ 6127188 w 9963784"/>
              <a:gd name="connsiteY15" fmla="*/ 606325 h 754161"/>
              <a:gd name="connsiteX16" fmla="*/ 5032453 w 9963784"/>
              <a:gd name="connsiteY16" fmla="*/ 754080 h 7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3784" h="754161">
                <a:moveTo>
                  <a:pt x="5032453" y="754080"/>
                </a:moveTo>
                <a:lnTo>
                  <a:pt x="7851" y="754080"/>
                </a:lnTo>
                <a:cubicBezTo>
                  <a:pt x="3515" y="754080"/>
                  <a:pt x="1" y="750563"/>
                  <a:pt x="1" y="746229"/>
                </a:cubicBezTo>
                <a:cubicBezTo>
                  <a:pt x="1" y="741895"/>
                  <a:pt x="3515" y="738378"/>
                  <a:pt x="7851" y="738378"/>
                </a:cubicBezTo>
                <a:lnTo>
                  <a:pt x="5032453" y="738378"/>
                </a:lnTo>
                <a:cubicBezTo>
                  <a:pt x="6001573" y="738378"/>
                  <a:pt x="6393649" y="499867"/>
                  <a:pt x="6739561" y="289462"/>
                </a:cubicBezTo>
                <a:cubicBezTo>
                  <a:pt x="6994717" y="134013"/>
                  <a:pt x="7215171" y="-81"/>
                  <a:pt x="7616354" y="-81"/>
                </a:cubicBezTo>
                <a:cubicBezTo>
                  <a:pt x="8003405" y="-81"/>
                  <a:pt x="8316344" y="163061"/>
                  <a:pt x="8647496" y="335625"/>
                </a:cubicBezTo>
                <a:cubicBezTo>
                  <a:pt x="9022143" y="530956"/>
                  <a:pt x="9409666" y="732882"/>
                  <a:pt x="9955934" y="738378"/>
                </a:cubicBezTo>
                <a:cubicBezTo>
                  <a:pt x="9960267" y="738378"/>
                  <a:pt x="9963785" y="741895"/>
                  <a:pt x="9963785" y="746229"/>
                </a:cubicBezTo>
                <a:cubicBezTo>
                  <a:pt x="9963785" y="750563"/>
                  <a:pt x="9960267" y="754080"/>
                  <a:pt x="9955934" y="754080"/>
                </a:cubicBezTo>
                <a:lnTo>
                  <a:pt x="9955934" y="754080"/>
                </a:lnTo>
                <a:cubicBezTo>
                  <a:pt x="9406368" y="748584"/>
                  <a:pt x="9016647" y="545716"/>
                  <a:pt x="8640431" y="349600"/>
                </a:cubicBezTo>
                <a:cubicBezTo>
                  <a:pt x="8310692" y="177821"/>
                  <a:pt x="7999794" y="15621"/>
                  <a:pt x="7616511" y="15621"/>
                </a:cubicBezTo>
                <a:cubicBezTo>
                  <a:pt x="7219724" y="15621"/>
                  <a:pt x="7001154" y="148773"/>
                  <a:pt x="6747883" y="302808"/>
                </a:cubicBezTo>
                <a:cubicBezTo>
                  <a:pt x="6580972" y="404399"/>
                  <a:pt x="6391921" y="519494"/>
                  <a:pt x="6127188" y="606325"/>
                </a:cubicBezTo>
                <a:cubicBezTo>
                  <a:pt x="5824456" y="705875"/>
                  <a:pt x="5466453" y="754080"/>
                  <a:pt x="5032453" y="754080"/>
                </a:cubicBezTo>
                <a:close/>
              </a:path>
            </a:pathLst>
          </a:custGeom>
          <a:solidFill>
            <a:schemeClr val="accent3"/>
          </a:solidFill>
          <a:ln w="15691"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8" name="Group 7">
            <a:extLst>
              <a:ext uri="{FF2B5EF4-FFF2-40B4-BE49-F238E27FC236}">
                <a16:creationId xmlns:a16="http://schemas.microsoft.com/office/drawing/2014/main" id="{C6B39FCD-4621-DCD3-2321-5405BD0A8866}"/>
              </a:ext>
            </a:extLst>
          </p:cNvPr>
          <p:cNvGrpSpPr/>
          <p:nvPr/>
        </p:nvGrpSpPr>
        <p:grpSpPr>
          <a:xfrm>
            <a:off x="3833119" y="4477764"/>
            <a:ext cx="864000" cy="1614425"/>
            <a:chOff x="3650145" y="4730077"/>
            <a:chExt cx="864000" cy="1657948"/>
          </a:xfrm>
        </p:grpSpPr>
        <p:cxnSp>
          <p:nvCxnSpPr>
            <p:cNvPr id="67" name="Straight Connector 66">
              <a:extLst>
                <a:ext uri="{FF2B5EF4-FFF2-40B4-BE49-F238E27FC236}">
                  <a16:creationId xmlns:a16="http://schemas.microsoft.com/office/drawing/2014/main" id="{A13B88C0-3F3C-4C83-4DC8-1FA3E6D9D671}"/>
                </a:ext>
              </a:extLst>
            </p:cNvPr>
            <p:cNvCxnSpPr>
              <a:cxnSpLocks/>
              <a:stCxn id="71" idx="0"/>
              <a:endCxn id="29" idx="23"/>
            </p:cNvCxnSpPr>
            <p:nvPr/>
          </p:nvCxnSpPr>
          <p:spPr>
            <a:xfrm flipV="1">
              <a:off x="4082145" y="4730077"/>
              <a:ext cx="7852" cy="819123"/>
            </a:xfrm>
            <a:prstGeom prst="line">
              <a:avLst/>
            </a:prstGeom>
            <a:ln w="31750" cap="rnd">
              <a:solidFill>
                <a:schemeClr val="accent4"/>
              </a:solidFill>
              <a:round/>
              <a:tailEnd type="none"/>
            </a:ln>
          </p:spPr>
          <p:style>
            <a:lnRef idx="1">
              <a:schemeClr val="accent5"/>
            </a:lnRef>
            <a:fillRef idx="0">
              <a:schemeClr val="accent5"/>
            </a:fillRef>
            <a:effectRef idx="0">
              <a:schemeClr val="accent5"/>
            </a:effectRef>
            <a:fontRef idx="minor">
              <a:schemeClr val="tx1"/>
            </a:fontRef>
          </p:style>
        </p:cxnSp>
        <p:grpSp>
          <p:nvGrpSpPr>
            <p:cNvPr id="68" name="Group 67">
              <a:extLst>
                <a:ext uri="{FF2B5EF4-FFF2-40B4-BE49-F238E27FC236}">
                  <a16:creationId xmlns:a16="http://schemas.microsoft.com/office/drawing/2014/main" id="{9F0EE5B6-25E3-5636-FB45-496A85D46843}"/>
                </a:ext>
              </a:extLst>
            </p:cNvPr>
            <p:cNvGrpSpPr/>
            <p:nvPr/>
          </p:nvGrpSpPr>
          <p:grpSpPr>
            <a:xfrm>
              <a:off x="3650145" y="5524025"/>
              <a:ext cx="864000" cy="864000"/>
              <a:chOff x="3672506" y="5327915"/>
              <a:chExt cx="864000" cy="864000"/>
            </a:xfrm>
          </p:grpSpPr>
          <p:sp>
            <p:nvSpPr>
              <p:cNvPr id="69" name="Rectangle: Rounded Corners 61">
                <a:extLst>
                  <a:ext uri="{FF2B5EF4-FFF2-40B4-BE49-F238E27FC236}">
                    <a16:creationId xmlns:a16="http://schemas.microsoft.com/office/drawing/2014/main" id="{45E97B35-4B7A-D66F-B0CB-FEE8082934F3}"/>
                  </a:ext>
                </a:extLst>
              </p:cNvPr>
              <p:cNvSpPr/>
              <p:nvPr/>
            </p:nvSpPr>
            <p:spPr>
              <a:xfrm>
                <a:off x="3672506" y="5327915"/>
                <a:ext cx="864000" cy="864000"/>
              </a:xfrm>
              <a:prstGeom prst="roundRect">
                <a:avLst>
                  <a:gd name="adj" fmla="val 937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70" name="TextBox 69">
                <a:extLst>
                  <a:ext uri="{FF2B5EF4-FFF2-40B4-BE49-F238E27FC236}">
                    <a16:creationId xmlns:a16="http://schemas.microsoft.com/office/drawing/2014/main" id="{2F3C5FA3-D824-81FF-D9DD-196214E924E6}"/>
                  </a:ext>
                </a:extLst>
              </p:cNvPr>
              <p:cNvSpPr txBox="1"/>
              <p:nvPr/>
            </p:nvSpPr>
            <p:spPr>
              <a:xfrm>
                <a:off x="3721290" y="5916403"/>
                <a:ext cx="744589" cy="256289"/>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Metrics</a:t>
                </a:r>
              </a:p>
            </p:txBody>
          </p:sp>
          <p:pic>
            <p:nvPicPr>
              <p:cNvPr id="71" name="Graphic 27">
                <a:extLst>
                  <a:ext uri="{FF2B5EF4-FFF2-40B4-BE49-F238E27FC236}">
                    <a16:creationId xmlns:a16="http://schemas.microsoft.com/office/drawing/2014/main" id="{26445B02-05B6-22AC-8C5B-FA47585EFB6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798506" y="5353090"/>
                <a:ext cx="612000" cy="612000"/>
              </a:xfrm>
              <a:prstGeom prst="rect">
                <a:avLst/>
              </a:prstGeom>
            </p:spPr>
          </p:pic>
        </p:grpSp>
      </p:grpSp>
      <p:sp>
        <p:nvSpPr>
          <p:cNvPr id="2" name="Title 1">
            <a:extLst>
              <a:ext uri="{FF2B5EF4-FFF2-40B4-BE49-F238E27FC236}">
                <a16:creationId xmlns:a16="http://schemas.microsoft.com/office/drawing/2014/main" id="{FAA8DC44-DC25-B999-C245-4381F0FB4222}"/>
              </a:ext>
            </a:extLst>
          </p:cNvPr>
          <p:cNvSpPr>
            <a:spLocks noGrp="1"/>
          </p:cNvSpPr>
          <p:nvPr>
            <p:ph type="title"/>
          </p:nvPr>
        </p:nvSpPr>
        <p:spPr/>
        <p:txBody>
          <a:bodyPr/>
          <a:lstStyle/>
          <a:p>
            <a:r>
              <a:rPr lang="en-US" sz="3200"/>
              <a:t>Our view of Telemetry</a:t>
            </a:r>
          </a:p>
        </p:txBody>
      </p:sp>
      <p:sp>
        <p:nvSpPr>
          <p:cNvPr id="5" name="Slide Number Placeholder 4">
            <a:extLst>
              <a:ext uri="{FF2B5EF4-FFF2-40B4-BE49-F238E27FC236}">
                <a16:creationId xmlns:a16="http://schemas.microsoft.com/office/drawing/2014/main" id="{F6D4B4F3-38D8-9338-3225-B5A7C6B0FA0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FFFFFF"/>
                </a:solidFill>
                <a:effectLst/>
                <a:uLnTx/>
                <a:uFillTx/>
                <a:latin typeface="Arial"/>
                <a:ea typeface="Noto Sans" panose="020B0502040504020204" pitchFamily="34" charset="0"/>
                <a:cs typeface="Noto Sans" panose="020B050204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FFFFFF"/>
              </a:solidFill>
              <a:effectLst/>
              <a:uLnTx/>
              <a:uFillTx/>
              <a:latin typeface="Arial"/>
              <a:ea typeface="Noto Sans" panose="020B0502040504020204" pitchFamily="34" charset="0"/>
              <a:cs typeface="Noto Sans" panose="020B0502040504020204" pitchFamily="34" charset="0"/>
            </a:endParaRPr>
          </a:p>
        </p:txBody>
      </p:sp>
      <p:cxnSp>
        <p:nvCxnSpPr>
          <p:cNvPr id="330" name="Straight Connector 329">
            <a:extLst>
              <a:ext uri="{FF2B5EF4-FFF2-40B4-BE49-F238E27FC236}">
                <a16:creationId xmlns:a16="http://schemas.microsoft.com/office/drawing/2014/main" id="{039CD080-E691-A5A6-433D-3AE1E715D32F}"/>
              </a:ext>
            </a:extLst>
          </p:cNvPr>
          <p:cNvCxnSpPr>
            <a:cxnSpLocks/>
          </p:cNvCxnSpPr>
          <p:nvPr/>
        </p:nvCxnSpPr>
        <p:spPr>
          <a:xfrm flipV="1">
            <a:off x="3671791" y="4375356"/>
            <a:ext cx="7852" cy="819123"/>
          </a:xfrm>
          <a:prstGeom prst="line">
            <a:avLst/>
          </a:prstGeom>
          <a:ln w="31750" cap="rnd">
            <a:solidFill>
              <a:srgbClr val="E42600"/>
            </a:solidFill>
            <a:round/>
            <a:tailEnd type="none"/>
          </a:ln>
        </p:spPr>
        <p:style>
          <a:lnRef idx="1">
            <a:schemeClr val="accent5"/>
          </a:lnRef>
          <a:fillRef idx="0">
            <a:schemeClr val="accent5"/>
          </a:fillRef>
          <a:effectRef idx="0">
            <a:schemeClr val="accent5"/>
          </a:effectRef>
          <a:fontRef idx="minor">
            <a:schemeClr val="tx1"/>
          </a:fontRef>
        </p:style>
      </p:cxnSp>
      <p:grpSp>
        <p:nvGrpSpPr>
          <p:cNvPr id="331" name="Group 330">
            <a:extLst>
              <a:ext uri="{FF2B5EF4-FFF2-40B4-BE49-F238E27FC236}">
                <a16:creationId xmlns:a16="http://schemas.microsoft.com/office/drawing/2014/main" id="{0C5C55BA-7563-13B7-FDB8-C90013D2C60A}"/>
              </a:ext>
            </a:extLst>
          </p:cNvPr>
          <p:cNvGrpSpPr/>
          <p:nvPr/>
        </p:nvGrpSpPr>
        <p:grpSpPr>
          <a:xfrm>
            <a:off x="407786" y="2046680"/>
            <a:ext cx="8782175" cy="3524261"/>
            <a:chOff x="-4125826" y="1694992"/>
            <a:chExt cx="12542263" cy="3524261"/>
          </a:xfrm>
        </p:grpSpPr>
        <p:grpSp>
          <p:nvGrpSpPr>
            <p:cNvPr id="335" name="Group 334">
              <a:extLst>
                <a:ext uri="{FF2B5EF4-FFF2-40B4-BE49-F238E27FC236}">
                  <a16:creationId xmlns:a16="http://schemas.microsoft.com/office/drawing/2014/main" id="{B29EDCBB-935B-FD35-94F9-5E982D27415A}"/>
                </a:ext>
              </a:extLst>
            </p:cNvPr>
            <p:cNvGrpSpPr/>
            <p:nvPr/>
          </p:nvGrpSpPr>
          <p:grpSpPr>
            <a:xfrm>
              <a:off x="-4125826" y="1694992"/>
              <a:ext cx="12542263" cy="3524261"/>
              <a:chOff x="-4128490" y="1694540"/>
              <a:chExt cx="12545530" cy="3525179"/>
            </a:xfrm>
          </p:grpSpPr>
          <p:sp>
            <p:nvSpPr>
              <p:cNvPr id="339" name="Freeform: Shape 594">
                <a:extLst>
                  <a:ext uri="{FF2B5EF4-FFF2-40B4-BE49-F238E27FC236}">
                    <a16:creationId xmlns:a16="http://schemas.microsoft.com/office/drawing/2014/main" id="{DDFEF536-943C-062C-88CC-61F0EC6AF540}"/>
                  </a:ext>
                </a:extLst>
              </p:cNvPr>
              <p:cNvSpPr/>
              <p:nvPr/>
            </p:nvSpPr>
            <p:spPr>
              <a:xfrm>
                <a:off x="-3184311" y="3338118"/>
                <a:ext cx="11601351" cy="1556998"/>
              </a:xfrm>
              <a:custGeom>
                <a:avLst/>
                <a:gdLst>
                  <a:gd name="connsiteX0" fmla="*/ 10259608 w 10267465"/>
                  <a:gd name="connsiteY0" fmla="*/ 1556917 h 1556998"/>
                  <a:gd name="connsiteX1" fmla="*/ 10259608 w 10267465"/>
                  <a:gd name="connsiteY1" fmla="*/ 1556917 h 1556998"/>
                  <a:gd name="connsiteX2" fmla="*/ 8204704 w 10267465"/>
                  <a:gd name="connsiteY2" fmla="*/ 535039 h 1556998"/>
                  <a:gd name="connsiteX3" fmla="*/ 7454154 w 10267465"/>
                  <a:gd name="connsiteY3" fmla="*/ 15621 h 1556998"/>
                  <a:gd name="connsiteX4" fmla="*/ 6598087 w 10267465"/>
                  <a:gd name="connsiteY4" fmla="*/ 520436 h 1556998"/>
                  <a:gd name="connsiteX5" fmla="*/ 5276146 w 10267465"/>
                  <a:gd name="connsiteY5" fmla="*/ 1213988 h 1556998"/>
                  <a:gd name="connsiteX6" fmla="*/ 4342198 w 10267465"/>
                  <a:gd name="connsiteY6" fmla="*/ 677141 h 1556998"/>
                  <a:gd name="connsiteX7" fmla="*/ 3639225 w 10267465"/>
                  <a:gd name="connsiteY7" fmla="*/ 237488 h 1556998"/>
                  <a:gd name="connsiteX8" fmla="*/ 7851 w 10267465"/>
                  <a:gd name="connsiteY8" fmla="*/ 237488 h 1556998"/>
                  <a:gd name="connsiteX9" fmla="*/ 1 w 10267465"/>
                  <a:gd name="connsiteY9" fmla="*/ 229637 h 1556998"/>
                  <a:gd name="connsiteX10" fmla="*/ 7851 w 10267465"/>
                  <a:gd name="connsiteY10" fmla="*/ 221786 h 1556998"/>
                  <a:gd name="connsiteX11" fmla="*/ 3639225 w 10267465"/>
                  <a:gd name="connsiteY11" fmla="*/ 221786 h 1556998"/>
                  <a:gd name="connsiteX12" fmla="*/ 4353660 w 10267465"/>
                  <a:gd name="connsiteY12" fmla="*/ 667249 h 1556998"/>
                  <a:gd name="connsiteX13" fmla="*/ 5276146 w 10267465"/>
                  <a:gd name="connsiteY13" fmla="*/ 1199071 h 1556998"/>
                  <a:gd name="connsiteX14" fmla="*/ 6587724 w 10267465"/>
                  <a:gd name="connsiteY14" fmla="*/ 509445 h 1556998"/>
                  <a:gd name="connsiteX15" fmla="*/ 7454154 w 10267465"/>
                  <a:gd name="connsiteY15" fmla="*/ -81 h 1556998"/>
                  <a:gd name="connsiteX16" fmla="*/ 8216636 w 10267465"/>
                  <a:gd name="connsiteY16" fmla="*/ 524519 h 1556998"/>
                  <a:gd name="connsiteX17" fmla="*/ 10259608 w 10267465"/>
                  <a:gd name="connsiteY17" fmla="*/ 1540744 h 1556998"/>
                  <a:gd name="connsiteX18" fmla="*/ 10267459 w 10267465"/>
                  <a:gd name="connsiteY18" fmla="*/ 1548752 h 1556998"/>
                  <a:gd name="connsiteX19" fmla="*/ 10259922 w 10267465"/>
                  <a:gd name="connsiteY19" fmla="*/ 1556917 h 1556998"/>
                  <a:gd name="connsiteX20" fmla="*/ 10259608 w 10267465"/>
                  <a:gd name="connsiteY20" fmla="*/ 1556917 h 155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67465" h="1556998">
                    <a:moveTo>
                      <a:pt x="10259608" y="1556917"/>
                    </a:moveTo>
                    <a:lnTo>
                      <a:pt x="10259608" y="1556917"/>
                    </a:lnTo>
                    <a:cubicBezTo>
                      <a:pt x="9047737" y="1550008"/>
                      <a:pt x="8580292" y="987253"/>
                      <a:pt x="8204704" y="535039"/>
                    </a:cubicBezTo>
                    <a:cubicBezTo>
                      <a:pt x="7963679" y="245025"/>
                      <a:pt x="7773373" y="15621"/>
                      <a:pt x="7454154" y="15621"/>
                    </a:cubicBezTo>
                    <a:cubicBezTo>
                      <a:pt x="7171520" y="15621"/>
                      <a:pt x="6892968" y="260884"/>
                      <a:pt x="6598087" y="520436"/>
                    </a:cubicBezTo>
                    <a:cubicBezTo>
                      <a:pt x="6229093" y="845465"/>
                      <a:pt x="5810638" y="1213988"/>
                      <a:pt x="5276146" y="1213988"/>
                    </a:cubicBezTo>
                    <a:cubicBezTo>
                      <a:pt x="4844972" y="1213988"/>
                      <a:pt x="4589346" y="941090"/>
                      <a:pt x="4342198" y="677141"/>
                    </a:cubicBezTo>
                    <a:cubicBezTo>
                      <a:pt x="4130066" y="450720"/>
                      <a:pt x="3929710" y="237488"/>
                      <a:pt x="3639225" y="237488"/>
                    </a:cubicBezTo>
                    <a:lnTo>
                      <a:pt x="7851" y="237488"/>
                    </a:lnTo>
                    <a:cubicBezTo>
                      <a:pt x="3515" y="237488"/>
                      <a:pt x="1" y="233971"/>
                      <a:pt x="1" y="229637"/>
                    </a:cubicBezTo>
                    <a:cubicBezTo>
                      <a:pt x="1" y="225304"/>
                      <a:pt x="3515" y="221786"/>
                      <a:pt x="7851" y="221786"/>
                    </a:cubicBezTo>
                    <a:lnTo>
                      <a:pt x="3639225" y="221786"/>
                    </a:lnTo>
                    <a:cubicBezTo>
                      <a:pt x="3936462" y="221786"/>
                      <a:pt x="4139173" y="438158"/>
                      <a:pt x="4353660" y="667249"/>
                    </a:cubicBezTo>
                    <a:cubicBezTo>
                      <a:pt x="4598453" y="928685"/>
                      <a:pt x="4851724" y="1199071"/>
                      <a:pt x="5276146" y="1199071"/>
                    </a:cubicBezTo>
                    <a:cubicBezTo>
                      <a:pt x="5804671" y="1199071"/>
                      <a:pt x="6220771" y="832746"/>
                      <a:pt x="6587724" y="509445"/>
                    </a:cubicBezTo>
                    <a:cubicBezTo>
                      <a:pt x="6885275" y="247538"/>
                      <a:pt x="7165553" y="-81"/>
                      <a:pt x="7454154" y="-81"/>
                    </a:cubicBezTo>
                    <a:cubicBezTo>
                      <a:pt x="7780753" y="-81"/>
                      <a:pt x="7982679" y="242984"/>
                      <a:pt x="8216636" y="524519"/>
                    </a:cubicBezTo>
                    <a:cubicBezTo>
                      <a:pt x="8590027" y="974221"/>
                      <a:pt x="9054960" y="1533835"/>
                      <a:pt x="10259608" y="1540744"/>
                    </a:cubicBezTo>
                    <a:cubicBezTo>
                      <a:pt x="10263973" y="1540823"/>
                      <a:pt x="10267459" y="1544387"/>
                      <a:pt x="10267459" y="1548752"/>
                    </a:cubicBezTo>
                    <a:cubicBezTo>
                      <a:pt x="10267632" y="1553086"/>
                      <a:pt x="10264255" y="1556744"/>
                      <a:pt x="10259922" y="1556917"/>
                    </a:cubicBezTo>
                    <a:cubicBezTo>
                      <a:pt x="10259828" y="1556917"/>
                      <a:pt x="10259718" y="1556917"/>
                      <a:pt x="10259608" y="1556917"/>
                    </a:cubicBezTo>
                    <a:close/>
                  </a:path>
                </a:pathLst>
              </a:custGeom>
              <a:solidFill>
                <a:schemeClr val="accent3"/>
              </a:solidFill>
              <a:ln w="25400" cap="flat">
                <a:solidFill>
                  <a:srgbClr val="7030A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40" name="Group 339">
                <a:extLst>
                  <a:ext uri="{FF2B5EF4-FFF2-40B4-BE49-F238E27FC236}">
                    <a16:creationId xmlns:a16="http://schemas.microsoft.com/office/drawing/2014/main" id="{CAB525E0-1F69-EA87-2FC2-4455971907F4}"/>
                  </a:ext>
                </a:extLst>
              </p:cNvPr>
              <p:cNvGrpSpPr/>
              <p:nvPr/>
            </p:nvGrpSpPr>
            <p:grpSpPr>
              <a:xfrm>
                <a:off x="-4128490" y="1694540"/>
                <a:ext cx="12027060" cy="3525179"/>
                <a:chOff x="-4128490" y="1694540"/>
                <a:chExt cx="12027060" cy="3525179"/>
              </a:xfrm>
            </p:grpSpPr>
            <p:grpSp>
              <p:nvGrpSpPr>
                <p:cNvPr id="341" name="Group 340">
                  <a:extLst>
                    <a:ext uri="{FF2B5EF4-FFF2-40B4-BE49-F238E27FC236}">
                      <a16:creationId xmlns:a16="http://schemas.microsoft.com/office/drawing/2014/main" id="{DE207C5A-39EC-8A13-0535-79C2703FA658}"/>
                    </a:ext>
                  </a:extLst>
                </p:cNvPr>
                <p:cNvGrpSpPr/>
                <p:nvPr/>
              </p:nvGrpSpPr>
              <p:grpSpPr>
                <a:xfrm>
                  <a:off x="-4128490" y="1694540"/>
                  <a:ext cx="12027060" cy="3525179"/>
                  <a:chOff x="-4128490" y="1694540"/>
                  <a:chExt cx="12027060" cy="3525179"/>
                </a:xfrm>
              </p:grpSpPr>
              <p:sp>
                <p:nvSpPr>
                  <p:cNvPr id="343" name="Freeform: Shape 608">
                    <a:extLst>
                      <a:ext uri="{FF2B5EF4-FFF2-40B4-BE49-F238E27FC236}">
                        <a16:creationId xmlns:a16="http://schemas.microsoft.com/office/drawing/2014/main" id="{CC5C7171-5B6C-519A-BF24-C40C8A50E9D7}"/>
                      </a:ext>
                    </a:extLst>
                  </p:cNvPr>
                  <p:cNvSpPr/>
                  <p:nvPr/>
                </p:nvSpPr>
                <p:spPr>
                  <a:xfrm>
                    <a:off x="-2791212" y="3171134"/>
                    <a:ext cx="10267146" cy="464961"/>
                  </a:xfrm>
                  <a:custGeom>
                    <a:avLst/>
                    <a:gdLst>
                      <a:gd name="connsiteX0" fmla="*/ 5914584 w 10267146"/>
                      <a:gd name="connsiteY0" fmla="*/ 464858 h 464961"/>
                      <a:gd name="connsiteX1" fmla="*/ 5440702 w 10267146"/>
                      <a:gd name="connsiteY1" fmla="*/ 315376 h 464961"/>
                      <a:gd name="connsiteX2" fmla="*/ 4961794 w 10267146"/>
                      <a:gd name="connsiteY2" fmla="*/ 169977 h 464961"/>
                      <a:gd name="connsiteX3" fmla="*/ 4595784 w 10267146"/>
                      <a:gd name="connsiteY3" fmla="*/ 231371 h 464961"/>
                      <a:gd name="connsiteX4" fmla="*/ 3908669 w 10267146"/>
                      <a:gd name="connsiteY4" fmla="*/ 324640 h 464961"/>
                      <a:gd name="connsiteX5" fmla="*/ 7851 w 10267146"/>
                      <a:gd name="connsiteY5" fmla="*/ 324640 h 464961"/>
                      <a:gd name="connsiteX6" fmla="*/ 1 w 10267146"/>
                      <a:gd name="connsiteY6" fmla="*/ 316789 h 464961"/>
                      <a:gd name="connsiteX7" fmla="*/ 7851 w 10267146"/>
                      <a:gd name="connsiteY7" fmla="*/ 308938 h 464961"/>
                      <a:gd name="connsiteX8" fmla="*/ 3908669 w 10267146"/>
                      <a:gd name="connsiteY8" fmla="*/ 308938 h 464961"/>
                      <a:gd name="connsiteX9" fmla="*/ 4592486 w 10267146"/>
                      <a:gd name="connsiteY9" fmla="*/ 215983 h 464961"/>
                      <a:gd name="connsiteX10" fmla="*/ 4961009 w 10267146"/>
                      <a:gd name="connsiteY10" fmla="*/ 154275 h 464961"/>
                      <a:gd name="connsiteX11" fmla="*/ 5447768 w 10267146"/>
                      <a:gd name="connsiteY11" fmla="*/ 301088 h 464961"/>
                      <a:gd name="connsiteX12" fmla="*/ 5971268 w 10267146"/>
                      <a:gd name="connsiteY12" fmla="*/ 445074 h 464961"/>
                      <a:gd name="connsiteX13" fmla="*/ 6393649 w 10267146"/>
                      <a:gd name="connsiteY13" fmla="*/ 305955 h 464961"/>
                      <a:gd name="connsiteX14" fmla="*/ 7051243 w 10267146"/>
                      <a:gd name="connsiteY14" fmla="*/ 127896 h 464961"/>
                      <a:gd name="connsiteX15" fmla="*/ 7789232 w 10267146"/>
                      <a:gd name="connsiteY15" fmla="*/ 279890 h 464961"/>
                      <a:gd name="connsiteX16" fmla="*/ 8624729 w 10267146"/>
                      <a:gd name="connsiteY16" fmla="*/ 444917 h 464961"/>
                      <a:gd name="connsiteX17" fmla="*/ 9521149 w 10267146"/>
                      <a:gd name="connsiteY17" fmla="*/ 209388 h 464961"/>
                      <a:gd name="connsiteX18" fmla="*/ 10259137 w 10267146"/>
                      <a:gd name="connsiteY18" fmla="*/ -75 h 464961"/>
                      <a:gd name="connsiteX19" fmla="*/ 10267145 w 10267146"/>
                      <a:gd name="connsiteY19" fmla="*/ 7305 h 464961"/>
                      <a:gd name="connsiteX20" fmla="*/ 10267145 w 10267146"/>
                      <a:gd name="connsiteY20" fmla="*/ 7619 h 464961"/>
                      <a:gd name="connsiteX21" fmla="*/ 10259451 w 10267146"/>
                      <a:gd name="connsiteY21" fmla="*/ 15627 h 464961"/>
                      <a:gd name="connsiteX22" fmla="*/ 10259451 w 10267146"/>
                      <a:gd name="connsiteY22" fmla="*/ 15627 h 464961"/>
                      <a:gd name="connsiteX23" fmla="*/ 9526644 w 10267146"/>
                      <a:gd name="connsiteY23" fmla="*/ 223834 h 464961"/>
                      <a:gd name="connsiteX24" fmla="*/ 8624100 w 10267146"/>
                      <a:gd name="connsiteY24" fmla="*/ 461247 h 464961"/>
                      <a:gd name="connsiteX25" fmla="*/ 7783108 w 10267146"/>
                      <a:gd name="connsiteY25" fmla="*/ 295278 h 464961"/>
                      <a:gd name="connsiteX26" fmla="*/ 7050301 w 10267146"/>
                      <a:gd name="connsiteY26" fmla="*/ 144226 h 464961"/>
                      <a:gd name="connsiteX27" fmla="*/ 6398673 w 10267146"/>
                      <a:gd name="connsiteY27" fmla="*/ 321029 h 464961"/>
                      <a:gd name="connsiteX28" fmla="*/ 5972681 w 10267146"/>
                      <a:gd name="connsiteY28" fmla="*/ 461247 h 464961"/>
                      <a:gd name="connsiteX29" fmla="*/ 5914584 w 10267146"/>
                      <a:gd name="connsiteY29" fmla="*/ 464858 h 464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67146" h="464961">
                        <a:moveTo>
                          <a:pt x="5914584" y="464858"/>
                        </a:moveTo>
                        <a:cubicBezTo>
                          <a:pt x="5765731" y="464858"/>
                          <a:pt x="5600547" y="389018"/>
                          <a:pt x="5440702" y="315376"/>
                        </a:cubicBezTo>
                        <a:cubicBezTo>
                          <a:pt x="5276931" y="240164"/>
                          <a:pt x="5107351" y="162283"/>
                          <a:pt x="4961794" y="169977"/>
                        </a:cubicBezTo>
                        <a:cubicBezTo>
                          <a:pt x="4857220" y="175472"/>
                          <a:pt x="4736158" y="201380"/>
                          <a:pt x="4595784" y="231371"/>
                        </a:cubicBezTo>
                        <a:cubicBezTo>
                          <a:pt x="4391659" y="275022"/>
                          <a:pt x="4159114" y="324640"/>
                          <a:pt x="3908669" y="324640"/>
                        </a:cubicBezTo>
                        <a:lnTo>
                          <a:pt x="7851" y="324640"/>
                        </a:lnTo>
                        <a:cubicBezTo>
                          <a:pt x="3515" y="324640"/>
                          <a:pt x="1" y="321123"/>
                          <a:pt x="1" y="316789"/>
                        </a:cubicBezTo>
                        <a:cubicBezTo>
                          <a:pt x="1" y="312456"/>
                          <a:pt x="3515" y="308938"/>
                          <a:pt x="7851" y="308938"/>
                        </a:cubicBezTo>
                        <a:lnTo>
                          <a:pt x="3908669" y="308938"/>
                        </a:lnTo>
                        <a:cubicBezTo>
                          <a:pt x="4157544" y="308938"/>
                          <a:pt x="4388519" y="259477"/>
                          <a:pt x="4592486" y="215983"/>
                        </a:cubicBezTo>
                        <a:cubicBezTo>
                          <a:pt x="4733803" y="185836"/>
                          <a:pt x="4855179" y="159928"/>
                          <a:pt x="4961009" y="154275"/>
                        </a:cubicBezTo>
                        <a:cubicBezTo>
                          <a:pt x="5110648" y="146424"/>
                          <a:pt x="5281799" y="225090"/>
                          <a:pt x="5447768" y="301088"/>
                        </a:cubicBezTo>
                        <a:cubicBezTo>
                          <a:pt x="5627240" y="383522"/>
                          <a:pt x="5812679" y="468627"/>
                          <a:pt x="5971268" y="445074"/>
                        </a:cubicBezTo>
                        <a:cubicBezTo>
                          <a:pt x="6099552" y="425917"/>
                          <a:pt x="6242440" y="367663"/>
                          <a:pt x="6393649" y="305955"/>
                        </a:cubicBezTo>
                        <a:cubicBezTo>
                          <a:pt x="6607979" y="218339"/>
                          <a:pt x="6829690" y="127896"/>
                          <a:pt x="7051243" y="127896"/>
                        </a:cubicBezTo>
                        <a:cubicBezTo>
                          <a:pt x="7387264" y="127896"/>
                          <a:pt x="7582595" y="201695"/>
                          <a:pt x="7789232" y="279890"/>
                        </a:cubicBezTo>
                        <a:cubicBezTo>
                          <a:pt x="8004191" y="361069"/>
                          <a:pt x="8226372" y="444917"/>
                          <a:pt x="8624729" y="444917"/>
                        </a:cubicBezTo>
                        <a:cubicBezTo>
                          <a:pt x="8972839" y="444917"/>
                          <a:pt x="9251548" y="324954"/>
                          <a:pt x="9521149" y="209388"/>
                        </a:cubicBezTo>
                        <a:cubicBezTo>
                          <a:pt x="9764685" y="104500"/>
                          <a:pt x="9994874" y="5264"/>
                          <a:pt x="10259137" y="-75"/>
                        </a:cubicBezTo>
                        <a:cubicBezTo>
                          <a:pt x="10263377" y="-247"/>
                          <a:pt x="10266972" y="3050"/>
                          <a:pt x="10267145" y="7305"/>
                        </a:cubicBezTo>
                        <a:cubicBezTo>
                          <a:pt x="10267145" y="7399"/>
                          <a:pt x="10267145" y="7509"/>
                          <a:pt x="10267145" y="7619"/>
                        </a:cubicBezTo>
                        <a:cubicBezTo>
                          <a:pt x="10267239" y="11953"/>
                          <a:pt x="10263785" y="15533"/>
                          <a:pt x="10259451" y="15627"/>
                        </a:cubicBezTo>
                        <a:cubicBezTo>
                          <a:pt x="10259451" y="15627"/>
                          <a:pt x="10259451" y="15627"/>
                          <a:pt x="10259451" y="15627"/>
                        </a:cubicBezTo>
                        <a:cubicBezTo>
                          <a:pt x="9997700" y="20966"/>
                          <a:pt x="9768925" y="119574"/>
                          <a:pt x="9526644" y="223834"/>
                        </a:cubicBezTo>
                        <a:cubicBezTo>
                          <a:pt x="9255630" y="340656"/>
                          <a:pt x="8975508" y="461247"/>
                          <a:pt x="8624100" y="461247"/>
                        </a:cubicBezTo>
                        <a:cubicBezTo>
                          <a:pt x="8222918" y="461247"/>
                          <a:pt x="7999323" y="376927"/>
                          <a:pt x="7783108" y="295278"/>
                        </a:cubicBezTo>
                        <a:cubicBezTo>
                          <a:pt x="7577570" y="217553"/>
                          <a:pt x="7383495" y="144226"/>
                          <a:pt x="7050301" y="144226"/>
                        </a:cubicBezTo>
                        <a:cubicBezTo>
                          <a:pt x="6831888" y="144226"/>
                          <a:pt x="6611591" y="234197"/>
                          <a:pt x="6398673" y="321029"/>
                        </a:cubicBezTo>
                        <a:cubicBezTo>
                          <a:pt x="6246522" y="383836"/>
                          <a:pt x="6102850" y="441776"/>
                          <a:pt x="5972681" y="461247"/>
                        </a:cubicBezTo>
                        <a:cubicBezTo>
                          <a:pt x="5953431" y="463869"/>
                          <a:pt x="5934007" y="465062"/>
                          <a:pt x="5914584" y="464858"/>
                        </a:cubicBezTo>
                        <a:close/>
                      </a:path>
                    </a:pathLst>
                  </a:custGeom>
                  <a:solidFill>
                    <a:schemeClr val="accent4"/>
                  </a:solid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44" name="Graphic 4">
                    <a:extLst>
                      <a:ext uri="{FF2B5EF4-FFF2-40B4-BE49-F238E27FC236}">
                        <a16:creationId xmlns:a16="http://schemas.microsoft.com/office/drawing/2014/main" id="{D9E9E0CE-F8DF-B114-32AD-9084B29B6256}"/>
                      </a:ext>
                    </a:extLst>
                  </p:cNvPr>
                  <p:cNvGrpSpPr/>
                  <p:nvPr/>
                </p:nvGrpSpPr>
                <p:grpSpPr>
                  <a:xfrm>
                    <a:off x="-3044699" y="1694540"/>
                    <a:ext cx="9772681" cy="1821570"/>
                    <a:chOff x="-2070596" y="1924877"/>
                    <a:chExt cx="9772681" cy="1821570"/>
                  </a:xfrm>
                  <a:solidFill>
                    <a:schemeClr val="accent3"/>
                  </a:solidFill>
                </p:grpSpPr>
                <p:sp>
                  <p:nvSpPr>
                    <p:cNvPr id="375" name="Freeform: Shape 606">
                      <a:extLst>
                        <a:ext uri="{FF2B5EF4-FFF2-40B4-BE49-F238E27FC236}">
                          <a16:creationId xmlns:a16="http://schemas.microsoft.com/office/drawing/2014/main" id="{8936E054-A1BE-38A5-2A96-47EB0844632E}"/>
                        </a:ext>
                      </a:extLst>
                    </p:cNvPr>
                    <p:cNvSpPr/>
                    <p:nvPr/>
                  </p:nvSpPr>
                  <p:spPr>
                    <a:xfrm>
                      <a:off x="-2070596" y="1940416"/>
                      <a:ext cx="9757781" cy="1806031"/>
                    </a:xfrm>
                    <a:custGeom>
                      <a:avLst/>
                      <a:gdLst>
                        <a:gd name="connsiteX0" fmla="*/ 7397941 w 9757781"/>
                        <a:gd name="connsiteY0" fmla="*/ 1805951 h 1806031"/>
                        <a:gd name="connsiteX1" fmla="*/ 6647705 w 9757781"/>
                        <a:gd name="connsiteY1" fmla="*/ 1406809 h 1806031"/>
                        <a:gd name="connsiteX2" fmla="*/ 5891189 w 9757781"/>
                        <a:gd name="connsiteY2" fmla="*/ 1005783 h 1806031"/>
                        <a:gd name="connsiteX3" fmla="*/ 5889932 w 9757781"/>
                        <a:gd name="connsiteY3" fmla="*/ 1005783 h 1806031"/>
                        <a:gd name="connsiteX4" fmla="*/ 5073435 w 9757781"/>
                        <a:gd name="connsiteY4" fmla="*/ 1380430 h 1806031"/>
                        <a:gd name="connsiteX5" fmla="*/ 4095992 w 9757781"/>
                        <a:gd name="connsiteY5" fmla="*/ 1805951 h 1806031"/>
                        <a:gd name="connsiteX6" fmla="*/ 7851 w 9757781"/>
                        <a:gd name="connsiteY6" fmla="*/ 1805951 h 1806031"/>
                        <a:gd name="connsiteX7" fmla="*/ 1 w 9757781"/>
                        <a:gd name="connsiteY7" fmla="*/ 1798100 h 1806031"/>
                        <a:gd name="connsiteX8" fmla="*/ 7851 w 9757781"/>
                        <a:gd name="connsiteY8" fmla="*/ 1790249 h 1806031"/>
                        <a:gd name="connsiteX9" fmla="*/ 4096464 w 9757781"/>
                        <a:gd name="connsiteY9" fmla="*/ 1790249 h 1806031"/>
                        <a:gd name="connsiteX10" fmla="*/ 5064485 w 9757781"/>
                        <a:gd name="connsiteY10" fmla="*/ 1367868 h 1806031"/>
                        <a:gd name="connsiteX11" fmla="*/ 5889932 w 9757781"/>
                        <a:gd name="connsiteY11" fmla="*/ 990081 h 1806031"/>
                        <a:gd name="connsiteX12" fmla="*/ 5891189 w 9757781"/>
                        <a:gd name="connsiteY12" fmla="*/ 990081 h 1806031"/>
                        <a:gd name="connsiteX13" fmla="*/ 6658853 w 9757781"/>
                        <a:gd name="connsiteY13" fmla="*/ 1395660 h 1806031"/>
                        <a:gd name="connsiteX14" fmla="*/ 7397941 w 9757781"/>
                        <a:gd name="connsiteY14" fmla="*/ 1790249 h 1806031"/>
                        <a:gd name="connsiteX15" fmla="*/ 8223545 w 9757781"/>
                        <a:gd name="connsiteY15" fmla="*/ 1094813 h 1806031"/>
                        <a:gd name="connsiteX16" fmla="*/ 9749768 w 9757781"/>
                        <a:gd name="connsiteY16" fmla="*/ -79 h 1806031"/>
                        <a:gd name="connsiteX17" fmla="*/ 9757776 w 9757781"/>
                        <a:gd name="connsiteY17" fmla="*/ 7611 h 1806031"/>
                        <a:gd name="connsiteX18" fmla="*/ 9757776 w 9757781"/>
                        <a:gd name="connsiteY18" fmla="*/ 7614 h 1806031"/>
                        <a:gd name="connsiteX19" fmla="*/ 9750396 w 9757781"/>
                        <a:gd name="connsiteY19" fmla="*/ 15616 h 1806031"/>
                        <a:gd name="connsiteX20" fmla="*/ 9750082 w 9757781"/>
                        <a:gd name="connsiteY20" fmla="*/ 15622 h 1806031"/>
                        <a:gd name="connsiteX21" fmla="*/ 8235793 w 9757781"/>
                        <a:gd name="connsiteY21" fmla="*/ 1104548 h 1806031"/>
                        <a:gd name="connsiteX22" fmla="*/ 7397941 w 9757781"/>
                        <a:gd name="connsiteY22" fmla="*/ 1805951 h 180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7781" h="1806031">
                          <a:moveTo>
                            <a:pt x="7397941" y="1805951"/>
                          </a:moveTo>
                          <a:cubicBezTo>
                            <a:pt x="7052499" y="1805951"/>
                            <a:pt x="6846491" y="1603082"/>
                            <a:pt x="6647705" y="1406809"/>
                          </a:cubicBezTo>
                          <a:cubicBezTo>
                            <a:pt x="6448919" y="1210535"/>
                            <a:pt x="6241497" y="1005783"/>
                            <a:pt x="5891189" y="1005783"/>
                          </a:cubicBezTo>
                          <a:lnTo>
                            <a:pt x="5889932" y="1005783"/>
                          </a:lnTo>
                          <a:cubicBezTo>
                            <a:pt x="5570242" y="1005783"/>
                            <a:pt x="5329218" y="1187925"/>
                            <a:pt x="5073435" y="1380430"/>
                          </a:cubicBezTo>
                          <a:cubicBezTo>
                            <a:pt x="4795825" y="1589579"/>
                            <a:pt x="4508167" y="1805951"/>
                            <a:pt x="4095992" y="1805951"/>
                          </a:cubicBezTo>
                          <a:lnTo>
                            <a:pt x="7851" y="1805951"/>
                          </a:lnTo>
                          <a:cubicBezTo>
                            <a:pt x="3515" y="1805951"/>
                            <a:pt x="1" y="1802433"/>
                            <a:pt x="1" y="1798100"/>
                          </a:cubicBezTo>
                          <a:cubicBezTo>
                            <a:pt x="1" y="1793766"/>
                            <a:pt x="3515" y="1790249"/>
                            <a:pt x="7851" y="1790249"/>
                          </a:cubicBezTo>
                          <a:lnTo>
                            <a:pt x="4096464" y="1790249"/>
                          </a:lnTo>
                          <a:cubicBezTo>
                            <a:pt x="4503928" y="1790249"/>
                            <a:pt x="4788917" y="1575447"/>
                            <a:pt x="5064485" y="1367868"/>
                          </a:cubicBezTo>
                          <a:cubicBezTo>
                            <a:pt x="5321838" y="1173793"/>
                            <a:pt x="5565061" y="991023"/>
                            <a:pt x="5889932" y="990081"/>
                          </a:cubicBezTo>
                          <a:lnTo>
                            <a:pt x="5891189" y="990081"/>
                          </a:lnTo>
                          <a:cubicBezTo>
                            <a:pt x="6248249" y="990081"/>
                            <a:pt x="6456456" y="1196247"/>
                            <a:pt x="6658853" y="1395660"/>
                          </a:cubicBezTo>
                          <a:cubicBezTo>
                            <a:pt x="6864234" y="1598529"/>
                            <a:pt x="7058309" y="1790249"/>
                            <a:pt x="7397941" y="1790249"/>
                          </a:cubicBezTo>
                          <a:cubicBezTo>
                            <a:pt x="7669897" y="1790249"/>
                            <a:pt x="7926466" y="1468046"/>
                            <a:pt x="8223545" y="1094813"/>
                          </a:cubicBezTo>
                          <a:cubicBezTo>
                            <a:pt x="8627241" y="587799"/>
                            <a:pt x="9084794" y="12953"/>
                            <a:pt x="9749768" y="-79"/>
                          </a:cubicBezTo>
                          <a:cubicBezTo>
                            <a:pt x="9754102" y="-167"/>
                            <a:pt x="9757682" y="3276"/>
                            <a:pt x="9757776" y="7611"/>
                          </a:cubicBezTo>
                          <a:cubicBezTo>
                            <a:pt x="9757776" y="7613"/>
                            <a:pt x="9757776" y="7613"/>
                            <a:pt x="9757776" y="7614"/>
                          </a:cubicBezTo>
                          <a:cubicBezTo>
                            <a:pt x="9757948" y="11860"/>
                            <a:pt x="9754652" y="15442"/>
                            <a:pt x="9750396" y="15616"/>
                          </a:cubicBezTo>
                          <a:cubicBezTo>
                            <a:pt x="9750302" y="15621"/>
                            <a:pt x="9750191" y="15622"/>
                            <a:pt x="9750082" y="15622"/>
                          </a:cubicBezTo>
                          <a:cubicBezTo>
                            <a:pt x="9092487" y="28498"/>
                            <a:pt x="8637447" y="600203"/>
                            <a:pt x="8235793" y="1104548"/>
                          </a:cubicBezTo>
                          <a:cubicBezTo>
                            <a:pt x="7936201" y="1480922"/>
                            <a:pt x="7677434" y="1805951"/>
                            <a:pt x="7397941" y="1805951"/>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6" name="Freeform: Shape 607">
                      <a:extLst>
                        <a:ext uri="{FF2B5EF4-FFF2-40B4-BE49-F238E27FC236}">
                          <a16:creationId xmlns:a16="http://schemas.microsoft.com/office/drawing/2014/main" id="{5754E35C-9D98-D8CB-0C6F-9A19A02AAD83}"/>
                        </a:ext>
                      </a:extLst>
                    </p:cNvPr>
                    <p:cNvSpPr/>
                    <p:nvPr/>
                  </p:nvSpPr>
                  <p:spPr>
                    <a:xfrm>
                      <a:off x="7654671" y="1924877"/>
                      <a:ext cx="47413" cy="47424"/>
                    </a:xfrm>
                    <a:custGeom>
                      <a:avLst/>
                      <a:gdLst>
                        <a:gd name="connsiteX0" fmla="*/ 24186 w 47413"/>
                        <a:gd name="connsiteY0" fmla="*/ 47334 h 47424"/>
                        <a:gd name="connsiteX1" fmla="*/ 47409 w 47413"/>
                        <a:gd name="connsiteY1" fmla="*/ 23150 h 47424"/>
                        <a:gd name="connsiteX2" fmla="*/ 23229 w 47413"/>
                        <a:gd name="connsiteY2" fmla="*/ -76 h 47424"/>
                        <a:gd name="connsiteX3" fmla="*/ 6 w 47413"/>
                        <a:gd name="connsiteY3" fmla="*/ 24108 h 47424"/>
                        <a:gd name="connsiteX4" fmla="*/ 6 w 47413"/>
                        <a:gd name="connsiteY4" fmla="*/ 24252 h 47424"/>
                        <a:gd name="connsiteX5" fmla="*/ 24014 w 47413"/>
                        <a:gd name="connsiteY5" fmla="*/ 47339 h 47424"/>
                        <a:gd name="connsiteX6" fmla="*/ 24186 w 47413"/>
                        <a:gd name="connsiteY6" fmla="*/ 47334 h 4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13" h="47424">
                          <a:moveTo>
                            <a:pt x="24186" y="47334"/>
                          </a:moveTo>
                          <a:cubicBezTo>
                            <a:pt x="37282" y="47069"/>
                            <a:pt x="47677" y="36242"/>
                            <a:pt x="47409" y="23150"/>
                          </a:cubicBezTo>
                          <a:cubicBezTo>
                            <a:pt x="47143" y="10058"/>
                            <a:pt x="36324" y="-340"/>
                            <a:pt x="23229" y="-76"/>
                          </a:cubicBezTo>
                          <a:cubicBezTo>
                            <a:pt x="10134" y="189"/>
                            <a:pt x="-261" y="11017"/>
                            <a:pt x="6" y="24108"/>
                          </a:cubicBezTo>
                          <a:cubicBezTo>
                            <a:pt x="6" y="24156"/>
                            <a:pt x="6" y="24204"/>
                            <a:pt x="6" y="24252"/>
                          </a:cubicBezTo>
                          <a:cubicBezTo>
                            <a:pt x="257" y="37258"/>
                            <a:pt x="11012" y="47593"/>
                            <a:pt x="24014" y="47339"/>
                          </a:cubicBezTo>
                          <a:cubicBezTo>
                            <a:pt x="24077" y="47337"/>
                            <a:pt x="24124" y="47336"/>
                            <a:pt x="24186" y="47334"/>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45" name="Freeform: Shape 568">
                    <a:extLst>
                      <a:ext uri="{FF2B5EF4-FFF2-40B4-BE49-F238E27FC236}">
                        <a16:creationId xmlns:a16="http://schemas.microsoft.com/office/drawing/2014/main" id="{ECEFC9EF-3305-07EF-D071-4FFA458944E9}"/>
                      </a:ext>
                    </a:extLst>
                  </p:cNvPr>
                  <p:cNvSpPr/>
                  <p:nvPr/>
                </p:nvSpPr>
                <p:spPr>
                  <a:xfrm>
                    <a:off x="-4128490" y="1826181"/>
                    <a:ext cx="11725584" cy="1433738"/>
                  </a:xfrm>
                  <a:custGeom>
                    <a:avLst/>
                    <a:gdLst>
                      <a:gd name="connsiteX0" fmla="*/ 7995869 w 10267465"/>
                      <a:gd name="connsiteY0" fmla="*/ 1433658 h 1433738"/>
                      <a:gd name="connsiteX1" fmla="*/ 7095994 w 10267465"/>
                      <a:gd name="connsiteY1" fmla="*/ 1009707 h 1433738"/>
                      <a:gd name="connsiteX2" fmla="*/ 6362245 w 10267465"/>
                      <a:gd name="connsiteY2" fmla="*/ 641812 h 1433738"/>
                      <a:gd name="connsiteX3" fmla="*/ 5154456 w 10267465"/>
                      <a:gd name="connsiteY3" fmla="*/ 991178 h 1433738"/>
                      <a:gd name="connsiteX4" fmla="*/ 3638126 w 10267465"/>
                      <a:gd name="connsiteY4" fmla="*/ 1402725 h 1433738"/>
                      <a:gd name="connsiteX5" fmla="*/ 7851 w 10267465"/>
                      <a:gd name="connsiteY5" fmla="*/ 1402725 h 1433738"/>
                      <a:gd name="connsiteX6" fmla="*/ 1 w 10267465"/>
                      <a:gd name="connsiteY6" fmla="*/ 1394874 h 1433738"/>
                      <a:gd name="connsiteX7" fmla="*/ 7851 w 10267465"/>
                      <a:gd name="connsiteY7" fmla="*/ 1387023 h 1433738"/>
                      <a:gd name="connsiteX8" fmla="*/ 3638126 w 10267465"/>
                      <a:gd name="connsiteY8" fmla="*/ 1387023 h 1433738"/>
                      <a:gd name="connsiteX9" fmla="*/ 5147862 w 10267465"/>
                      <a:gd name="connsiteY9" fmla="*/ 976890 h 1433738"/>
                      <a:gd name="connsiteX10" fmla="*/ 6362245 w 10267465"/>
                      <a:gd name="connsiteY10" fmla="*/ 626110 h 1433738"/>
                      <a:gd name="connsiteX11" fmla="*/ 7106514 w 10267465"/>
                      <a:gd name="connsiteY11" fmla="*/ 998087 h 1433738"/>
                      <a:gd name="connsiteX12" fmla="*/ 7995869 w 10267465"/>
                      <a:gd name="connsiteY12" fmla="*/ 1417171 h 1433738"/>
                      <a:gd name="connsiteX13" fmla="*/ 8961220 w 10267465"/>
                      <a:gd name="connsiteY13" fmla="*/ 789095 h 1433738"/>
                      <a:gd name="connsiteX14" fmla="*/ 10259294 w 10267465"/>
                      <a:gd name="connsiteY14" fmla="*/ -81 h 1433738"/>
                      <a:gd name="connsiteX15" fmla="*/ 10267459 w 10267465"/>
                      <a:gd name="connsiteY15" fmla="*/ 7456 h 1433738"/>
                      <a:gd name="connsiteX16" fmla="*/ 10259938 w 10267465"/>
                      <a:gd name="connsiteY16" fmla="*/ 15621 h 1433738"/>
                      <a:gd name="connsiteX17" fmla="*/ 10259922 w 10267465"/>
                      <a:gd name="connsiteY17" fmla="*/ 15621 h 1433738"/>
                      <a:gd name="connsiteX18" fmla="*/ 8972368 w 10267465"/>
                      <a:gd name="connsiteY18" fmla="*/ 799616 h 1433738"/>
                      <a:gd name="connsiteX19" fmla="*/ 7995869 w 10267465"/>
                      <a:gd name="connsiteY19" fmla="*/ 1433658 h 143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67465" h="1433738">
                        <a:moveTo>
                          <a:pt x="7995869" y="1433658"/>
                        </a:moveTo>
                        <a:cubicBezTo>
                          <a:pt x="7556216" y="1433658"/>
                          <a:pt x="7322415" y="1218542"/>
                          <a:pt x="7095994" y="1009707"/>
                        </a:cubicBezTo>
                        <a:cubicBezTo>
                          <a:pt x="6889985" y="821284"/>
                          <a:pt x="6695596" y="641812"/>
                          <a:pt x="6362245" y="641812"/>
                        </a:cubicBezTo>
                        <a:cubicBezTo>
                          <a:pt x="5913171" y="641812"/>
                          <a:pt x="5544648" y="811549"/>
                          <a:pt x="5154456" y="991178"/>
                        </a:cubicBezTo>
                        <a:cubicBezTo>
                          <a:pt x="4714804" y="1193419"/>
                          <a:pt x="4260548" y="1402725"/>
                          <a:pt x="3638126" y="1402725"/>
                        </a:cubicBezTo>
                        <a:lnTo>
                          <a:pt x="7851" y="1402725"/>
                        </a:lnTo>
                        <a:cubicBezTo>
                          <a:pt x="3515" y="1402725"/>
                          <a:pt x="1" y="1399208"/>
                          <a:pt x="1" y="1394874"/>
                        </a:cubicBezTo>
                        <a:cubicBezTo>
                          <a:pt x="1" y="1390540"/>
                          <a:pt x="3515" y="1387023"/>
                          <a:pt x="7851" y="1387023"/>
                        </a:cubicBezTo>
                        <a:lnTo>
                          <a:pt x="3638126" y="1387023"/>
                        </a:lnTo>
                        <a:cubicBezTo>
                          <a:pt x="4257094" y="1387023"/>
                          <a:pt x="4709936" y="1178502"/>
                          <a:pt x="5147862" y="976890"/>
                        </a:cubicBezTo>
                        <a:cubicBezTo>
                          <a:pt x="5539623" y="796475"/>
                          <a:pt x="5909874" y="626110"/>
                          <a:pt x="6362245" y="626110"/>
                        </a:cubicBezTo>
                        <a:cubicBezTo>
                          <a:pt x="6701720" y="626110"/>
                          <a:pt x="6898307" y="806839"/>
                          <a:pt x="7106514" y="998087"/>
                        </a:cubicBezTo>
                        <a:cubicBezTo>
                          <a:pt x="7330894" y="1204096"/>
                          <a:pt x="7562810" y="1417171"/>
                          <a:pt x="7995869" y="1417171"/>
                        </a:cubicBezTo>
                        <a:cubicBezTo>
                          <a:pt x="8387473" y="1417171"/>
                          <a:pt x="8666181" y="1112554"/>
                          <a:pt x="8961220" y="789095"/>
                        </a:cubicBezTo>
                        <a:cubicBezTo>
                          <a:pt x="9306661" y="410523"/>
                          <a:pt x="9665292" y="19703"/>
                          <a:pt x="10259294" y="-81"/>
                        </a:cubicBezTo>
                        <a:cubicBezTo>
                          <a:pt x="10263534" y="-18"/>
                          <a:pt x="10267066" y="3232"/>
                          <a:pt x="10267459" y="7456"/>
                        </a:cubicBezTo>
                        <a:cubicBezTo>
                          <a:pt x="10267632" y="11790"/>
                          <a:pt x="10264272" y="15448"/>
                          <a:pt x="10259938" y="15621"/>
                        </a:cubicBezTo>
                        <a:cubicBezTo>
                          <a:pt x="10259938" y="15621"/>
                          <a:pt x="10259922" y="15621"/>
                          <a:pt x="10259922" y="15621"/>
                        </a:cubicBezTo>
                        <a:cubicBezTo>
                          <a:pt x="9672515" y="34620"/>
                          <a:pt x="9316710" y="423870"/>
                          <a:pt x="8972368" y="799616"/>
                        </a:cubicBezTo>
                        <a:cubicBezTo>
                          <a:pt x="8675288" y="1126529"/>
                          <a:pt x="8394382" y="1433658"/>
                          <a:pt x="7995869" y="1433658"/>
                        </a:cubicBezTo>
                        <a:close/>
                      </a:path>
                    </a:pathLst>
                  </a:custGeom>
                  <a:solidFill>
                    <a:schemeClr val="accent3"/>
                  </a:solidFill>
                  <a:ln w="25400"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46" name="Freeform: Shape 569">
                    <a:extLst>
                      <a:ext uri="{FF2B5EF4-FFF2-40B4-BE49-F238E27FC236}">
                        <a16:creationId xmlns:a16="http://schemas.microsoft.com/office/drawing/2014/main" id="{43944BF8-817B-489B-C5E8-C362EEB1A5F0}"/>
                      </a:ext>
                    </a:extLst>
                  </p:cNvPr>
                  <p:cNvSpPr/>
                  <p:nvPr/>
                </p:nvSpPr>
                <p:spPr>
                  <a:xfrm flipV="1">
                    <a:off x="-3558074" y="3377391"/>
                    <a:ext cx="11456644" cy="764383"/>
                  </a:xfrm>
                  <a:custGeom>
                    <a:avLst/>
                    <a:gdLst>
                      <a:gd name="connsiteX0" fmla="*/ 8314145 w 10689840"/>
                      <a:gd name="connsiteY0" fmla="*/ 764302 h 764383"/>
                      <a:gd name="connsiteX1" fmla="*/ 7287714 w 10689840"/>
                      <a:gd name="connsiteY1" fmla="*/ 445868 h 764383"/>
                      <a:gd name="connsiteX2" fmla="*/ 6137394 w 10689840"/>
                      <a:gd name="connsiteY2" fmla="*/ 99642 h 764383"/>
                      <a:gd name="connsiteX3" fmla="*/ 4936671 w 10689840"/>
                      <a:gd name="connsiteY3" fmla="*/ 409597 h 764383"/>
                      <a:gd name="connsiteX4" fmla="*/ 3483148 w 10689840"/>
                      <a:gd name="connsiteY4" fmla="*/ 764302 h 764383"/>
                      <a:gd name="connsiteX5" fmla="*/ 7851 w 10689840"/>
                      <a:gd name="connsiteY5" fmla="*/ 764302 h 764383"/>
                      <a:gd name="connsiteX6" fmla="*/ 1 w 10689840"/>
                      <a:gd name="connsiteY6" fmla="*/ 756451 h 764383"/>
                      <a:gd name="connsiteX7" fmla="*/ 7851 w 10689840"/>
                      <a:gd name="connsiteY7" fmla="*/ 748600 h 764383"/>
                      <a:gd name="connsiteX8" fmla="*/ 3483776 w 10689840"/>
                      <a:gd name="connsiteY8" fmla="*/ 748600 h 764383"/>
                      <a:gd name="connsiteX9" fmla="*/ 4931019 w 10689840"/>
                      <a:gd name="connsiteY9" fmla="*/ 395151 h 764383"/>
                      <a:gd name="connsiteX10" fmla="*/ 6138022 w 10689840"/>
                      <a:gd name="connsiteY10" fmla="*/ 83940 h 764383"/>
                      <a:gd name="connsiteX11" fmla="*/ 7295250 w 10689840"/>
                      <a:gd name="connsiteY11" fmla="*/ 431736 h 764383"/>
                      <a:gd name="connsiteX12" fmla="*/ 8314773 w 10689840"/>
                      <a:gd name="connsiteY12" fmla="*/ 748600 h 764383"/>
                      <a:gd name="connsiteX13" fmla="*/ 9714281 w 10689840"/>
                      <a:gd name="connsiteY13" fmla="*/ 326534 h 764383"/>
                      <a:gd name="connsiteX14" fmla="*/ 10681831 w 10689840"/>
                      <a:gd name="connsiteY14" fmla="*/ -65 h 764383"/>
                      <a:gd name="connsiteX15" fmla="*/ 10689824 w 10689840"/>
                      <a:gd name="connsiteY15" fmla="*/ 6985 h 764383"/>
                      <a:gd name="connsiteX16" fmla="*/ 10689839 w 10689840"/>
                      <a:gd name="connsiteY16" fmla="*/ 7629 h 764383"/>
                      <a:gd name="connsiteX17" fmla="*/ 10682303 w 10689840"/>
                      <a:gd name="connsiteY17" fmla="*/ 15636 h 764383"/>
                      <a:gd name="connsiteX18" fmla="*/ 9721190 w 10689840"/>
                      <a:gd name="connsiteY18" fmla="*/ 340666 h 764383"/>
                      <a:gd name="connsiteX19" fmla="*/ 8314145 w 10689840"/>
                      <a:gd name="connsiteY19" fmla="*/ 764302 h 76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689840" h="764383">
                        <a:moveTo>
                          <a:pt x="8314145" y="764302"/>
                        </a:moveTo>
                        <a:cubicBezTo>
                          <a:pt x="7951118" y="764302"/>
                          <a:pt x="7628915" y="609639"/>
                          <a:pt x="7287714" y="445868"/>
                        </a:cubicBezTo>
                        <a:cubicBezTo>
                          <a:pt x="6933165" y="275660"/>
                          <a:pt x="6566527" y="99642"/>
                          <a:pt x="6137394" y="99642"/>
                        </a:cubicBezTo>
                        <a:cubicBezTo>
                          <a:pt x="5652206" y="99642"/>
                          <a:pt x="5305194" y="250223"/>
                          <a:pt x="4936671" y="409597"/>
                        </a:cubicBezTo>
                        <a:cubicBezTo>
                          <a:pt x="4534075" y="584045"/>
                          <a:pt x="4117661" y="764302"/>
                          <a:pt x="3483148" y="764302"/>
                        </a:cubicBezTo>
                        <a:lnTo>
                          <a:pt x="7851" y="764302"/>
                        </a:lnTo>
                        <a:cubicBezTo>
                          <a:pt x="3515" y="764302"/>
                          <a:pt x="1" y="760785"/>
                          <a:pt x="1" y="756451"/>
                        </a:cubicBezTo>
                        <a:cubicBezTo>
                          <a:pt x="1" y="752118"/>
                          <a:pt x="3515" y="748600"/>
                          <a:pt x="7851" y="748600"/>
                        </a:cubicBezTo>
                        <a:lnTo>
                          <a:pt x="3483776" y="748600"/>
                        </a:lnTo>
                        <a:cubicBezTo>
                          <a:pt x="4114992" y="748600"/>
                          <a:pt x="4529836" y="568971"/>
                          <a:pt x="4931019" y="395151"/>
                        </a:cubicBezTo>
                        <a:cubicBezTo>
                          <a:pt x="5300484" y="235149"/>
                          <a:pt x="5649536" y="83940"/>
                          <a:pt x="6138022" y="83940"/>
                        </a:cubicBezTo>
                        <a:cubicBezTo>
                          <a:pt x="6570766" y="83940"/>
                          <a:pt x="6938818" y="260743"/>
                          <a:pt x="7295250" y="431736"/>
                        </a:cubicBezTo>
                        <a:cubicBezTo>
                          <a:pt x="7634725" y="594722"/>
                          <a:pt x="7954729" y="748600"/>
                          <a:pt x="8314773" y="748600"/>
                        </a:cubicBezTo>
                        <a:cubicBezTo>
                          <a:pt x="8851777" y="748600"/>
                          <a:pt x="9309958" y="524378"/>
                          <a:pt x="9714281" y="326534"/>
                        </a:cubicBezTo>
                        <a:cubicBezTo>
                          <a:pt x="10050145" y="162292"/>
                          <a:pt x="10367323" y="7001"/>
                          <a:pt x="10681831" y="-65"/>
                        </a:cubicBezTo>
                        <a:cubicBezTo>
                          <a:pt x="10685992" y="-332"/>
                          <a:pt x="10689573" y="2824"/>
                          <a:pt x="10689824" y="6985"/>
                        </a:cubicBezTo>
                        <a:cubicBezTo>
                          <a:pt x="10689839" y="7205"/>
                          <a:pt x="10689839" y="7409"/>
                          <a:pt x="10689839" y="7629"/>
                        </a:cubicBezTo>
                        <a:cubicBezTo>
                          <a:pt x="10689934" y="11900"/>
                          <a:pt x="10686573" y="15464"/>
                          <a:pt x="10682303" y="15636"/>
                        </a:cubicBezTo>
                        <a:cubicBezTo>
                          <a:pt x="10371091" y="22545"/>
                          <a:pt x="10055484" y="177052"/>
                          <a:pt x="9721190" y="340666"/>
                        </a:cubicBezTo>
                        <a:cubicBezTo>
                          <a:pt x="9315297" y="539294"/>
                          <a:pt x="8855389" y="764302"/>
                          <a:pt x="8314145" y="764302"/>
                        </a:cubicBezTo>
                        <a:close/>
                      </a:path>
                    </a:pathLst>
                  </a:custGeom>
                  <a:solidFill>
                    <a:schemeClr val="accent3"/>
                  </a:solidFill>
                  <a:ln w="25400" cap="flat">
                    <a:solidFill>
                      <a:srgbClr val="7030A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347" name="Graphic 4">
                    <a:extLst>
                      <a:ext uri="{FF2B5EF4-FFF2-40B4-BE49-F238E27FC236}">
                        <a16:creationId xmlns:a16="http://schemas.microsoft.com/office/drawing/2014/main" id="{71847324-EB0A-24D5-91B3-84F4520C5148}"/>
                      </a:ext>
                    </a:extLst>
                  </p:cNvPr>
                  <p:cNvGrpSpPr/>
                  <p:nvPr/>
                </p:nvGrpSpPr>
                <p:grpSpPr>
                  <a:xfrm>
                    <a:off x="-3044699" y="2260274"/>
                    <a:ext cx="9581122" cy="1280959"/>
                    <a:chOff x="-2070596" y="2490611"/>
                    <a:chExt cx="9581122" cy="1280959"/>
                  </a:xfrm>
                  <a:solidFill>
                    <a:schemeClr val="accent3"/>
                  </a:solidFill>
                </p:grpSpPr>
                <p:sp>
                  <p:nvSpPr>
                    <p:cNvPr id="373" name="Freeform: Shape 600">
                      <a:extLst>
                        <a:ext uri="{FF2B5EF4-FFF2-40B4-BE49-F238E27FC236}">
                          <a16:creationId xmlns:a16="http://schemas.microsoft.com/office/drawing/2014/main" id="{339829AF-E31A-B9EA-CA90-EC48E6BB2D23}"/>
                        </a:ext>
                      </a:extLst>
                    </p:cNvPr>
                    <p:cNvSpPr/>
                    <p:nvPr/>
                  </p:nvSpPr>
                  <p:spPr>
                    <a:xfrm>
                      <a:off x="-2070596" y="2490611"/>
                      <a:ext cx="9566841" cy="1280959"/>
                    </a:xfrm>
                    <a:custGeom>
                      <a:avLst/>
                      <a:gdLst>
                        <a:gd name="connsiteX0" fmla="*/ 2528474 w 9566841"/>
                        <a:gd name="connsiteY0" fmla="*/ 1280878 h 1280959"/>
                        <a:gd name="connsiteX1" fmla="*/ 7851 w 9566841"/>
                        <a:gd name="connsiteY1" fmla="*/ 1275853 h 1280959"/>
                        <a:gd name="connsiteX2" fmla="*/ 1 w 9566841"/>
                        <a:gd name="connsiteY2" fmla="*/ 1268003 h 1280959"/>
                        <a:gd name="connsiteX3" fmla="*/ 7851 w 9566841"/>
                        <a:gd name="connsiteY3" fmla="*/ 1260152 h 1280959"/>
                        <a:gd name="connsiteX4" fmla="*/ 7851 w 9566841"/>
                        <a:gd name="connsiteY4" fmla="*/ 1260152 h 1280959"/>
                        <a:gd name="connsiteX5" fmla="*/ 4006649 w 9566841"/>
                        <a:gd name="connsiteY5" fmla="*/ 1260152 h 1280959"/>
                        <a:gd name="connsiteX6" fmla="*/ 5425942 w 9566841"/>
                        <a:gd name="connsiteY6" fmla="*/ 546030 h 1280959"/>
                        <a:gd name="connsiteX7" fmla="*/ 6412334 w 9566841"/>
                        <a:gd name="connsiteY7" fmla="*/ -81 h 1280959"/>
                        <a:gd name="connsiteX8" fmla="*/ 7332150 w 9566841"/>
                        <a:gd name="connsiteY8" fmla="*/ 694256 h 1280959"/>
                        <a:gd name="connsiteX9" fmla="*/ 7995083 w 9566841"/>
                        <a:gd name="connsiteY9" fmla="*/ 1247119 h 1280959"/>
                        <a:gd name="connsiteX10" fmla="*/ 8593638 w 9566841"/>
                        <a:gd name="connsiteY10" fmla="*/ 875612 h 1280959"/>
                        <a:gd name="connsiteX11" fmla="*/ 9558991 w 9566841"/>
                        <a:gd name="connsiteY11" fmla="*/ 358550 h 1280959"/>
                        <a:gd name="connsiteX12" fmla="*/ 9566842 w 9566841"/>
                        <a:gd name="connsiteY12" fmla="*/ 366401 h 1280959"/>
                        <a:gd name="connsiteX13" fmla="*/ 9558991 w 9566841"/>
                        <a:gd name="connsiteY13" fmla="*/ 374252 h 1280959"/>
                        <a:gd name="connsiteX14" fmla="*/ 8604630 w 9566841"/>
                        <a:gd name="connsiteY14" fmla="*/ 886918 h 1280959"/>
                        <a:gd name="connsiteX15" fmla="*/ 7995554 w 9566841"/>
                        <a:gd name="connsiteY15" fmla="*/ 1262507 h 1280959"/>
                        <a:gd name="connsiteX16" fmla="*/ 7320373 w 9566841"/>
                        <a:gd name="connsiteY16" fmla="*/ 703049 h 1280959"/>
                        <a:gd name="connsiteX17" fmla="*/ 6413276 w 9566841"/>
                        <a:gd name="connsiteY17" fmla="*/ 15307 h 1280959"/>
                        <a:gd name="connsiteX18" fmla="*/ 5437247 w 9566841"/>
                        <a:gd name="connsiteY18" fmla="*/ 557493 h 1280959"/>
                        <a:gd name="connsiteX19" fmla="*/ 4008376 w 9566841"/>
                        <a:gd name="connsiteY19" fmla="*/ 1275539 h 1280959"/>
                        <a:gd name="connsiteX20" fmla="*/ 2528474 w 9566841"/>
                        <a:gd name="connsiteY20" fmla="*/ 1280878 h 128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66841" h="1280959">
                          <a:moveTo>
                            <a:pt x="2528474" y="1280878"/>
                          </a:moveTo>
                          <a:cubicBezTo>
                            <a:pt x="1352403" y="1280878"/>
                            <a:pt x="27793" y="1275853"/>
                            <a:pt x="7851" y="1275853"/>
                          </a:cubicBezTo>
                          <a:cubicBezTo>
                            <a:pt x="3515" y="1275853"/>
                            <a:pt x="1" y="1272336"/>
                            <a:pt x="1" y="1268003"/>
                          </a:cubicBezTo>
                          <a:cubicBezTo>
                            <a:pt x="1" y="1263669"/>
                            <a:pt x="3515" y="1260152"/>
                            <a:pt x="7851" y="1260152"/>
                          </a:cubicBezTo>
                          <a:lnTo>
                            <a:pt x="7851" y="1260152"/>
                          </a:lnTo>
                          <a:cubicBezTo>
                            <a:pt x="37842" y="1260152"/>
                            <a:pt x="3018530" y="1271457"/>
                            <a:pt x="4006649" y="1260152"/>
                          </a:cubicBezTo>
                          <a:cubicBezTo>
                            <a:pt x="4622634" y="1253086"/>
                            <a:pt x="5049411" y="877497"/>
                            <a:pt x="5425942" y="546030"/>
                          </a:cubicBezTo>
                          <a:cubicBezTo>
                            <a:pt x="5744847" y="265124"/>
                            <a:pt x="6046166" y="-81"/>
                            <a:pt x="6412334" y="-81"/>
                          </a:cubicBezTo>
                          <a:cubicBezTo>
                            <a:pt x="6834872" y="-81"/>
                            <a:pt x="7099134" y="368756"/>
                            <a:pt x="7332150" y="694256"/>
                          </a:cubicBezTo>
                          <a:cubicBezTo>
                            <a:pt x="7536274" y="978617"/>
                            <a:pt x="7727995" y="1247119"/>
                            <a:pt x="7995083" y="1247119"/>
                          </a:cubicBezTo>
                          <a:cubicBezTo>
                            <a:pt x="8184291" y="1247119"/>
                            <a:pt x="8383077" y="1066705"/>
                            <a:pt x="8593638" y="875612"/>
                          </a:cubicBezTo>
                          <a:cubicBezTo>
                            <a:pt x="8867794" y="626895"/>
                            <a:pt x="9177749" y="345046"/>
                            <a:pt x="9558991" y="358550"/>
                          </a:cubicBezTo>
                          <a:cubicBezTo>
                            <a:pt x="9563324" y="358550"/>
                            <a:pt x="9566842" y="362067"/>
                            <a:pt x="9566842" y="366401"/>
                          </a:cubicBezTo>
                          <a:cubicBezTo>
                            <a:pt x="9566842" y="370734"/>
                            <a:pt x="9563324" y="374252"/>
                            <a:pt x="9558991" y="374252"/>
                          </a:cubicBezTo>
                          <a:cubicBezTo>
                            <a:pt x="9185128" y="360434"/>
                            <a:pt x="8876587" y="640084"/>
                            <a:pt x="8604630" y="886918"/>
                          </a:cubicBezTo>
                          <a:cubicBezTo>
                            <a:pt x="8391870" y="1080051"/>
                            <a:pt x="8190729" y="1262507"/>
                            <a:pt x="7995554" y="1262507"/>
                          </a:cubicBezTo>
                          <a:cubicBezTo>
                            <a:pt x="7720457" y="1262507"/>
                            <a:pt x="7525911" y="990707"/>
                            <a:pt x="7320373" y="703049"/>
                          </a:cubicBezTo>
                          <a:cubicBezTo>
                            <a:pt x="7078251" y="364988"/>
                            <a:pt x="6827806" y="15307"/>
                            <a:pt x="6413276" y="15307"/>
                          </a:cubicBezTo>
                          <a:cubicBezTo>
                            <a:pt x="6053075" y="15307"/>
                            <a:pt x="5753797" y="278627"/>
                            <a:pt x="5437247" y="557493"/>
                          </a:cubicBezTo>
                          <a:cubicBezTo>
                            <a:pt x="5058675" y="890686"/>
                            <a:pt x="4629543" y="1268474"/>
                            <a:pt x="4008376" y="1275539"/>
                          </a:cubicBezTo>
                          <a:cubicBezTo>
                            <a:pt x="3675811" y="1279622"/>
                            <a:pt x="3120906" y="1280878"/>
                            <a:pt x="2528474" y="1280878"/>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4" name="Freeform: Shape 601">
                      <a:extLst>
                        <a:ext uri="{FF2B5EF4-FFF2-40B4-BE49-F238E27FC236}">
                          <a16:creationId xmlns:a16="http://schemas.microsoft.com/office/drawing/2014/main" id="{3E38407E-1A6F-7486-0582-A246513B75C6}"/>
                        </a:ext>
                      </a:extLst>
                    </p:cNvPr>
                    <p:cNvSpPr/>
                    <p:nvPr/>
                  </p:nvSpPr>
                  <p:spPr>
                    <a:xfrm>
                      <a:off x="7463419" y="283449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48" name="Graphic 4">
                    <a:extLst>
                      <a:ext uri="{FF2B5EF4-FFF2-40B4-BE49-F238E27FC236}">
                        <a16:creationId xmlns:a16="http://schemas.microsoft.com/office/drawing/2014/main" id="{40AF330D-F12E-FCE5-8FA5-F7F93AC17B65}"/>
                      </a:ext>
                    </a:extLst>
                  </p:cNvPr>
                  <p:cNvGrpSpPr/>
                  <p:nvPr/>
                </p:nvGrpSpPr>
                <p:grpSpPr>
                  <a:xfrm>
                    <a:off x="-3044699" y="2655032"/>
                    <a:ext cx="10025952" cy="1014486"/>
                    <a:chOff x="-2070596" y="2885369"/>
                    <a:chExt cx="10025952" cy="1014486"/>
                  </a:xfrm>
                  <a:solidFill>
                    <a:schemeClr val="accent5"/>
                  </a:solidFill>
                </p:grpSpPr>
                <p:sp>
                  <p:nvSpPr>
                    <p:cNvPr id="371" name="Freeform: Shape 598">
                      <a:extLst>
                        <a:ext uri="{FF2B5EF4-FFF2-40B4-BE49-F238E27FC236}">
                          <a16:creationId xmlns:a16="http://schemas.microsoft.com/office/drawing/2014/main" id="{74EF2ACF-6CBB-2870-2D31-DDCB15B3FD83}"/>
                        </a:ext>
                      </a:extLst>
                    </p:cNvPr>
                    <p:cNvSpPr/>
                    <p:nvPr/>
                  </p:nvSpPr>
                  <p:spPr>
                    <a:xfrm>
                      <a:off x="-2070596" y="2900744"/>
                      <a:ext cx="10012305" cy="999110"/>
                    </a:xfrm>
                    <a:custGeom>
                      <a:avLst/>
                      <a:gdLst>
                        <a:gd name="connsiteX0" fmla="*/ 8024760 w 10012305"/>
                        <a:gd name="connsiteY0" fmla="*/ 999029 h 999110"/>
                        <a:gd name="connsiteX1" fmla="*/ 7012460 w 10012305"/>
                        <a:gd name="connsiteY1" fmla="*/ 625482 h 999110"/>
                        <a:gd name="connsiteX2" fmla="*/ 6225167 w 10012305"/>
                        <a:gd name="connsiteY2" fmla="*/ 312857 h 999110"/>
                        <a:gd name="connsiteX3" fmla="*/ 5006388 w 10012305"/>
                        <a:gd name="connsiteY3" fmla="*/ 586541 h 999110"/>
                        <a:gd name="connsiteX4" fmla="*/ 3985765 w 10012305"/>
                        <a:gd name="connsiteY4" fmla="*/ 826937 h 999110"/>
                        <a:gd name="connsiteX5" fmla="*/ 7851 w 10012305"/>
                        <a:gd name="connsiteY5" fmla="*/ 862266 h 999110"/>
                        <a:gd name="connsiteX6" fmla="*/ 7851 w 10012305"/>
                        <a:gd name="connsiteY6" fmla="*/ 862266 h 999110"/>
                        <a:gd name="connsiteX7" fmla="*/ 1 w 10012305"/>
                        <a:gd name="connsiteY7" fmla="*/ 854572 h 999110"/>
                        <a:gd name="connsiteX8" fmla="*/ 7851 w 10012305"/>
                        <a:gd name="connsiteY8" fmla="*/ 846564 h 999110"/>
                        <a:gd name="connsiteX9" fmla="*/ 3985452 w 10012305"/>
                        <a:gd name="connsiteY9" fmla="*/ 811235 h 999110"/>
                        <a:gd name="connsiteX10" fmla="*/ 5001206 w 10012305"/>
                        <a:gd name="connsiteY10" fmla="*/ 571781 h 999110"/>
                        <a:gd name="connsiteX11" fmla="*/ 6225953 w 10012305"/>
                        <a:gd name="connsiteY11" fmla="*/ 297156 h 999110"/>
                        <a:gd name="connsiteX12" fmla="*/ 7021881 w 10012305"/>
                        <a:gd name="connsiteY12" fmla="*/ 612449 h 999110"/>
                        <a:gd name="connsiteX13" fmla="*/ 8025545 w 10012305"/>
                        <a:gd name="connsiteY13" fmla="*/ 983328 h 999110"/>
                        <a:gd name="connsiteX14" fmla="*/ 8994821 w 10012305"/>
                        <a:gd name="connsiteY14" fmla="*/ 502379 h 999110"/>
                        <a:gd name="connsiteX15" fmla="*/ 10004296 w 10012305"/>
                        <a:gd name="connsiteY15" fmla="*/ -81 h 999110"/>
                        <a:gd name="connsiteX16" fmla="*/ 10012304 w 10012305"/>
                        <a:gd name="connsiteY16" fmla="*/ 7613 h 999110"/>
                        <a:gd name="connsiteX17" fmla="*/ 10004609 w 10012305"/>
                        <a:gd name="connsiteY17" fmla="*/ 15621 h 999110"/>
                        <a:gd name="connsiteX18" fmla="*/ 10004609 w 10012305"/>
                        <a:gd name="connsiteY18" fmla="*/ 15621 h 999110"/>
                        <a:gd name="connsiteX19" fmla="*/ 9005185 w 10012305"/>
                        <a:gd name="connsiteY19" fmla="*/ 514470 h 999110"/>
                        <a:gd name="connsiteX20" fmla="*/ 8024760 w 10012305"/>
                        <a:gd name="connsiteY20" fmla="*/ 999029 h 99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2305" h="999110">
                          <a:moveTo>
                            <a:pt x="8024760" y="999029"/>
                          </a:moveTo>
                          <a:cubicBezTo>
                            <a:pt x="7578512" y="999029"/>
                            <a:pt x="7290697" y="809194"/>
                            <a:pt x="7012460" y="625482"/>
                          </a:cubicBezTo>
                          <a:cubicBezTo>
                            <a:pt x="6768766" y="464695"/>
                            <a:pt x="6538577" y="312857"/>
                            <a:pt x="6225167" y="312857"/>
                          </a:cubicBezTo>
                          <a:cubicBezTo>
                            <a:pt x="5767301" y="312857"/>
                            <a:pt x="5380407" y="451976"/>
                            <a:pt x="5006388" y="586541"/>
                          </a:cubicBezTo>
                          <a:cubicBezTo>
                            <a:pt x="4662674" y="710115"/>
                            <a:pt x="4338116" y="826937"/>
                            <a:pt x="3985765" y="826937"/>
                          </a:cubicBezTo>
                          <a:cubicBezTo>
                            <a:pt x="3001415" y="827722"/>
                            <a:pt x="37842" y="861952"/>
                            <a:pt x="7851" y="862266"/>
                          </a:cubicBezTo>
                          <a:lnTo>
                            <a:pt x="7851" y="862266"/>
                          </a:lnTo>
                          <a:cubicBezTo>
                            <a:pt x="3576" y="862266"/>
                            <a:pt x="86" y="858843"/>
                            <a:pt x="1" y="854572"/>
                          </a:cubicBezTo>
                          <a:cubicBezTo>
                            <a:pt x="0" y="850207"/>
                            <a:pt x="3490" y="846643"/>
                            <a:pt x="7851" y="846564"/>
                          </a:cubicBezTo>
                          <a:cubicBezTo>
                            <a:pt x="37685" y="846564"/>
                            <a:pt x="3001415" y="811235"/>
                            <a:pt x="3985452" y="811235"/>
                          </a:cubicBezTo>
                          <a:cubicBezTo>
                            <a:pt x="4335603" y="811235"/>
                            <a:pt x="4658905" y="694884"/>
                            <a:pt x="5001206" y="571781"/>
                          </a:cubicBezTo>
                          <a:cubicBezTo>
                            <a:pt x="5376481" y="436745"/>
                            <a:pt x="5764789" y="297156"/>
                            <a:pt x="6225953" y="297156"/>
                          </a:cubicBezTo>
                          <a:cubicBezTo>
                            <a:pt x="6544073" y="297156"/>
                            <a:pt x="6775519" y="450249"/>
                            <a:pt x="7021881" y="612449"/>
                          </a:cubicBezTo>
                          <a:cubicBezTo>
                            <a:pt x="7298234" y="794748"/>
                            <a:pt x="7584008" y="983328"/>
                            <a:pt x="8025545" y="983328"/>
                          </a:cubicBezTo>
                          <a:cubicBezTo>
                            <a:pt x="8438661" y="983328"/>
                            <a:pt x="8708891" y="749684"/>
                            <a:pt x="8994821" y="502379"/>
                          </a:cubicBezTo>
                          <a:cubicBezTo>
                            <a:pt x="9275885" y="259314"/>
                            <a:pt x="9566370" y="7927"/>
                            <a:pt x="10004296" y="-81"/>
                          </a:cubicBezTo>
                          <a:cubicBezTo>
                            <a:pt x="10008598" y="-81"/>
                            <a:pt x="10012130" y="3311"/>
                            <a:pt x="10012304" y="7613"/>
                          </a:cubicBezTo>
                          <a:cubicBezTo>
                            <a:pt x="10012398" y="11947"/>
                            <a:pt x="10008943" y="15527"/>
                            <a:pt x="10004609" y="15621"/>
                          </a:cubicBezTo>
                          <a:cubicBezTo>
                            <a:pt x="10004609" y="15621"/>
                            <a:pt x="10004609" y="15621"/>
                            <a:pt x="10004609" y="15621"/>
                          </a:cubicBezTo>
                          <a:cubicBezTo>
                            <a:pt x="9572337" y="23943"/>
                            <a:pt x="9284051" y="273289"/>
                            <a:pt x="9005185" y="514470"/>
                          </a:cubicBezTo>
                          <a:cubicBezTo>
                            <a:pt x="8728675" y="752510"/>
                            <a:pt x="8443686" y="999029"/>
                            <a:pt x="8024760" y="999029"/>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2" name="Freeform: Shape 599">
                      <a:extLst>
                        <a:ext uri="{FF2B5EF4-FFF2-40B4-BE49-F238E27FC236}">
                          <a16:creationId xmlns:a16="http://schemas.microsoft.com/office/drawing/2014/main" id="{58ECF510-2CD2-B992-0051-D7EA82E1B239}"/>
                        </a:ext>
                      </a:extLst>
                    </p:cNvPr>
                    <p:cNvSpPr/>
                    <p:nvPr/>
                  </p:nvSpPr>
                  <p:spPr>
                    <a:xfrm>
                      <a:off x="7908249" y="2885369"/>
                      <a:ext cx="47107" cy="47116"/>
                    </a:xfrm>
                    <a:custGeom>
                      <a:avLst/>
                      <a:gdLst>
                        <a:gd name="connsiteX0" fmla="*/ 24508 w 47107"/>
                        <a:gd name="connsiteY0" fmla="*/ 47012 h 47116"/>
                        <a:gd name="connsiteX1" fmla="*/ 47087 w 47107"/>
                        <a:gd name="connsiteY1" fmla="*/ 22517 h 47116"/>
                        <a:gd name="connsiteX2" fmla="*/ 22593 w 47107"/>
                        <a:gd name="connsiteY2" fmla="*/ -62 h 47116"/>
                        <a:gd name="connsiteX3" fmla="*/ 13 w 47107"/>
                        <a:gd name="connsiteY3" fmla="*/ 24244 h 47116"/>
                        <a:gd name="connsiteX4" fmla="*/ 24005 w 47107"/>
                        <a:gd name="connsiteY4" fmla="*/ 47028 h 47116"/>
                        <a:gd name="connsiteX5" fmla="*/ 24508 w 47107"/>
                        <a:gd name="connsiteY5" fmla="*/ 47012 h 4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16">
                          <a:moveTo>
                            <a:pt x="24508" y="47012"/>
                          </a:moveTo>
                          <a:cubicBezTo>
                            <a:pt x="37510" y="46478"/>
                            <a:pt x="47621" y="35518"/>
                            <a:pt x="47087" y="22517"/>
                          </a:cubicBezTo>
                          <a:cubicBezTo>
                            <a:pt x="46554" y="9532"/>
                            <a:pt x="35594" y="-580"/>
                            <a:pt x="22593" y="-62"/>
                          </a:cubicBezTo>
                          <a:cubicBezTo>
                            <a:pt x="9670" y="472"/>
                            <a:pt x="-411" y="11322"/>
                            <a:pt x="13" y="24244"/>
                          </a:cubicBezTo>
                          <a:cubicBezTo>
                            <a:pt x="343" y="37167"/>
                            <a:pt x="11083" y="47358"/>
                            <a:pt x="24005" y="47028"/>
                          </a:cubicBezTo>
                          <a:cubicBezTo>
                            <a:pt x="24179" y="47028"/>
                            <a:pt x="24335" y="47028"/>
                            <a:pt x="24508" y="47012"/>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49" name="Graphic 4">
                    <a:extLst>
                      <a:ext uri="{FF2B5EF4-FFF2-40B4-BE49-F238E27FC236}">
                        <a16:creationId xmlns:a16="http://schemas.microsoft.com/office/drawing/2014/main" id="{F22D9DE7-6DE1-DD9B-B276-2231D20E8258}"/>
                      </a:ext>
                    </a:extLst>
                  </p:cNvPr>
                  <p:cNvGrpSpPr/>
                  <p:nvPr/>
                </p:nvGrpSpPr>
                <p:grpSpPr>
                  <a:xfrm>
                    <a:off x="-3044699" y="3325961"/>
                    <a:ext cx="9313815" cy="443588"/>
                    <a:chOff x="-2070596" y="3556298"/>
                    <a:chExt cx="9313815" cy="443588"/>
                  </a:xfrm>
                  <a:solidFill>
                    <a:schemeClr val="accent3"/>
                  </a:solidFill>
                </p:grpSpPr>
                <p:sp>
                  <p:nvSpPr>
                    <p:cNvPr id="369" name="Freeform: Shape 596">
                      <a:extLst>
                        <a:ext uri="{FF2B5EF4-FFF2-40B4-BE49-F238E27FC236}">
                          <a16:creationId xmlns:a16="http://schemas.microsoft.com/office/drawing/2014/main" id="{83EE3A9F-C11E-8F76-F25B-0064EBD16396}"/>
                        </a:ext>
                      </a:extLst>
                    </p:cNvPr>
                    <p:cNvSpPr/>
                    <p:nvPr/>
                  </p:nvSpPr>
                  <p:spPr>
                    <a:xfrm>
                      <a:off x="-2070596" y="3556298"/>
                      <a:ext cx="9299462" cy="428190"/>
                    </a:xfrm>
                    <a:custGeom>
                      <a:avLst/>
                      <a:gdLst>
                        <a:gd name="connsiteX0" fmla="*/ 9291430 w 9299462"/>
                        <a:gd name="connsiteY0" fmla="*/ 428109 h 428190"/>
                        <a:gd name="connsiteX1" fmla="*/ 9291430 w 9299462"/>
                        <a:gd name="connsiteY1" fmla="*/ 428109 h 428190"/>
                        <a:gd name="connsiteX2" fmla="*/ 8736212 w 9299462"/>
                        <a:gd name="connsiteY2" fmla="*/ 243455 h 428190"/>
                        <a:gd name="connsiteX3" fmla="*/ 7971374 w 9299462"/>
                        <a:gd name="connsiteY3" fmla="*/ 16563 h 428190"/>
                        <a:gd name="connsiteX4" fmla="*/ 7393859 w 9299462"/>
                        <a:gd name="connsiteY4" fmla="*/ 140765 h 428190"/>
                        <a:gd name="connsiteX5" fmla="*/ 6619285 w 9299462"/>
                        <a:gd name="connsiteY5" fmla="*/ 294486 h 428190"/>
                        <a:gd name="connsiteX6" fmla="*/ 6068777 w 9299462"/>
                        <a:gd name="connsiteY6" fmla="*/ 195093 h 428190"/>
                        <a:gd name="connsiteX7" fmla="*/ 5617662 w 9299462"/>
                        <a:gd name="connsiteY7" fmla="*/ 100882 h 428190"/>
                        <a:gd name="connsiteX8" fmla="*/ 5120540 w 9299462"/>
                        <a:gd name="connsiteY8" fmla="*/ 220687 h 428190"/>
                        <a:gd name="connsiteX9" fmla="*/ 4766149 w 9299462"/>
                        <a:gd name="connsiteY9" fmla="*/ 327460 h 428190"/>
                        <a:gd name="connsiteX10" fmla="*/ 4240136 w 9299462"/>
                        <a:gd name="connsiteY10" fmla="*/ 214249 h 428190"/>
                        <a:gd name="connsiteX11" fmla="*/ 3784781 w 9299462"/>
                        <a:gd name="connsiteY11" fmla="*/ 112187 h 428190"/>
                        <a:gd name="connsiteX12" fmla="*/ 3474355 w 9299462"/>
                        <a:gd name="connsiteY12" fmla="*/ 139980 h 428190"/>
                        <a:gd name="connsiteX13" fmla="*/ 2954780 w 9299462"/>
                        <a:gd name="connsiteY13" fmla="*/ 180019 h 428190"/>
                        <a:gd name="connsiteX14" fmla="*/ 7851 w 9299462"/>
                        <a:gd name="connsiteY14" fmla="*/ 172168 h 428190"/>
                        <a:gd name="connsiteX15" fmla="*/ 7851 w 9299462"/>
                        <a:gd name="connsiteY15" fmla="*/ 172168 h 428190"/>
                        <a:gd name="connsiteX16" fmla="*/ 1 w 9299462"/>
                        <a:gd name="connsiteY16" fmla="*/ 164318 h 428190"/>
                        <a:gd name="connsiteX17" fmla="*/ 7851 w 9299462"/>
                        <a:gd name="connsiteY17" fmla="*/ 156467 h 428190"/>
                        <a:gd name="connsiteX18" fmla="*/ 2954466 w 9299462"/>
                        <a:gd name="connsiteY18" fmla="*/ 163375 h 428190"/>
                        <a:gd name="connsiteX19" fmla="*/ 3472628 w 9299462"/>
                        <a:gd name="connsiteY19" fmla="*/ 123493 h 428190"/>
                        <a:gd name="connsiteX20" fmla="*/ 3784939 w 9299462"/>
                        <a:gd name="connsiteY20" fmla="*/ 95543 h 428190"/>
                        <a:gd name="connsiteX21" fmla="*/ 4245789 w 9299462"/>
                        <a:gd name="connsiteY21" fmla="*/ 198705 h 428190"/>
                        <a:gd name="connsiteX22" fmla="*/ 4766306 w 9299462"/>
                        <a:gd name="connsiteY22" fmla="*/ 310816 h 428190"/>
                        <a:gd name="connsiteX23" fmla="*/ 5114103 w 9299462"/>
                        <a:gd name="connsiteY23" fmla="*/ 205456 h 428190"/>
                        <a:gd name="connsiteX24" fmla="*/ 5619546 w 9299462"/>
                        <a:gd name="connsiteY24" fmla="*/ 84395 h 428190"/>
                        <a:gd name="connsiteX25" fmla="*/ 6072859 w 9299462"/>
                        <a:gd name="connsiteY25" fmla="*/ 179548 h 428190"/>
                        <a:gd name="connsiteX26" fmla="*/ 6619442 w 9299462"/>
                        <a:gd name="connsiteY26" fmla="*/ 278470 h 428190"/>
                        <a:gd name="connsiteX27" fmla="*/ 7388834 w 9299462"/>
                        <a:gd name="connsiteY27" fmla="*/ 125534 h 428190"/>
                        <a:gd name="connsiteX28" fmla="*/ 7971217 w 9299462"/>
                        <a:gd name="connsiteY28" fmla="*/ -81 h 428190"/>
                        <a:gd name="connsiteX29" fmla="*/ 8743121 w 9299462"/>
                        <a:gd name="connsiteY29" fmla="*/ 228381 h 428190"/>
                        <a:gd name="connsiteX30" fmla="*/ 9291744 w 9299462"/>
                        <a:gd name="connsiteY30" fmla="*/ 411465 h 428190"/>
                        <a:gd name="connsiteX31" fmla="*/ 9299438 w 9299462"/>
                        <a:gd name="connsiteY31" fmla="*/ 419473 h 428190"/>
                        <a:gd name="connsiteX32" fmla="*/ 9299438 w 9299462"/>
                        <a:gd name="connsiteY32" fmla="*/ 419630 h 428190"/>
                        <a:gd name="connsiteX33" fmla="*/ 9292247 w 9299462"/>
                        <a:gd name="connsiteY33" fmla="*/ 428093 h 428190"/>
                        <a:gd name="connsiteX34" fmla="*/ 9291430 w 9299462"/>
                        <a:gd name="connsiteY34" fmla="*/ 428109 h 42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299462" h="428190">
                          <a:moveTo>
                            <a:pt x="9291430" y="428109"/>
                          </a:moveTo>
                          <a:lnTo>
                            <a:pt x="9291430" y="428109"/>
                          </a:lnTo>
                          <a:cubicBezTo>
                            <a:pt x="9097512" y="421828"/>
                            <a:pt x="8921965" y="335154"/>
                            <a:pt x="8736212" y="243455"/>
                          </a:cubicBezTo>
                          <a:cubicBezTo>
                            <a:pt x="8510419" y="131815"/>
                            <a:pt x="8276775" y="16563"/>
                            <a:pt x="7971374" y="16563"/>
                          </a:cubicBezTo>
                          <a:cubicBezTo>
                            <a:pt x="7767249" y="16563"/>
                            <a:pt x="7586049" y="76858"/>
                            <a:pt x="7393859" y="140765"/>
                          </a:cubicBezTo>
                          <a:cubicBezTo>
                            <a:pt x="7166338" y="216448"/>
                            <a:pt x="6931124" y="294486"/>
                            <a:pt x="6619285" y="294486"/>
                          </a:cubicBezTo>
                          <a:cubicBezTo>
                            <a:pt x="6460382" y="294486"/>
                            <a:pt x="6261282" y="244083"/>
                            <a:pt x="6068777" y="195093"/>
                          </a:cubicBezTo>
                          <a:cubicBezTo>
                            <a:pt x="5915841" y="156310"/>
                            <a:pt x="5757565" y="116584"/>
                            <a:pt x="5617662" y="100882"/>
                          </a:cubicBezTo>
                          <a:cubicBezTo>
                            <a:pt x="5430967" y="79999"/>
                            <a:pt x="5273162" y="151442"/>
                            <a:pt x="5120540" y="220687"/>
                          </a:cubicBezTo>
                          <a:cubicBezTo>
                            <a:pt x="4999322" y="275644"/>
                            <a:pt x="4885012" y="327460"/>
                            <a:pt x="4766149" y="327460"/>
                          </a:cubicBezTo>
                          <a:cubicBezTo>
                            <a:pt x="4541455" y="327460"/>
                            <a:pt x="4388205" y="269991"/>
                            <a:pt x="4240136" y="214249"/>
                          </a:cubicBezTo>
                          <a:cubicBezTo>
                            <a:pt x="4100232" y="161805"/>
                            <a:pt x="3968336" y="112187"/>
                            <a:pt x="3784781" y="112187"/>
                          </a:cubicBezTo>
                          <a:cubicBezTo>
                            <a:pt x="3700933" y="112187"/>
                            <a:pt x="3596359" y="125063"/>
                            <a:pt x="3474355" y="139980"/>
                          </a:cubicBezTo>
                          <a:cubicBezTo>
                            <a:pt x="3315452" y="159607"/>
                            <a:pt x="3135352" y="181904"/>
                            <a:pt x="2954780" y="180019"/>
                          </a:cubicBezTo>
                          <a:cubicBezTo>
                            <a:pt x="1772900" y="168557"/>
                            <a:pt x="25438" y="172168"/>
                            <a:pt x="7851" y="172168"/>
                          </a:cubicBezTo>
                          <a:lnTo>
                            <a:pt x="7851" y="172168"/>
                          </a:lnTo>
                          <a:cubicBezTo>
                            <a:pt x="3515" y="172168"/>
                            <a:pt x="1" y="168651"/>
                            <a:pt x="1" y="164318"/>
                          </a:cubicBezTo>
                          <a:cubicBezTo>
                            <a:pt x="1" y="159984"/>
                            <a:pt x="3515" y="156467"/>
                            <a:pt x="7851" y="156467"/>
                          </a:cubicBezTo>
                          <a:cubicBezTo>
                            <a:pt x="25438" y="156467"/>
                            <a:pt x="1773057" y="152541"/>
                            <a:pt x="2954466" y="163375"/>
                          </a:cubicBezTo>
                          <a:cubicBezTo>
                            <a:pt x="3134096" y="165417"/>
                            <a:pt x="3313725" y="142963"/>
                            <a:pt x="3472628" y="123493"/>
                          </a:cubicBezTo>
                          <a:cubicBezTo>
                            <a:pt x="3594632" y="107791"/>
                            <a:pt x="3700148" y="95543"/>
                            <a:pt x="3784939" y="95543"/>
                          </a:cubicBezTo>
                          <a:cubicBezTo>
                            <a:pt x="3971320" y="95543"/>
                            <a:pt x="4104629" y="145632"/>
                            <a:pt x="4245789" y="198705"/>
                          </a:cubicBezTo>
                          <a:cubicBezTo>
                            <a:pt x="4392601" y="253818"/>
                            <a:pt x="4544124" y="310816"/>
                            <a:pt x="4766306" y="310816"/>
                          </a:cubicBezTo>
                          <a:cubicBezTo>
                            <a:pt x="4881715" y="310816"/>
                            <a:pt x="4994611" y="259628"/>
                            <a:pt x="5114103" y="205456"/>
                          </a:cubicBezTo>
                          <a:cubicBezTo>
                            <a:pt x="5268766" y="135426"/>
                            <a:pt x="5428140" y="63040"/>
                            <a:pt x="5619546" y="84395"/>
                          </a:cubicBezTo>
                          <a:cubicBezTo>
                            <a:pt x="5760863" y="100097"/>
                            <a:pt x="5919295" y="140608"/>
                            <a:pt x="6072859" y="179548"/>
                          </a:cubicBezTo>
                          <a:cubicBezTo>
                            <a:pt x="6264422" y="228224"/>
                            <a:pt x="6462580" y="278470"/>
                            <a:pt x="6619442" y="278470"/>
                          </a:cubicBezTo>
                          <a:cubicBezTo>
                            <a:pt x="6928769" y="278470"/>
                            <a:pt x="7162727" y="200746"/>
                            <a:pt x="7388834" y="125534"/>
                          </a:cubicBezTo>
                          <a:cubicBezTo>
                            <a:pt x="7582124" y="61313"/>
                            <a:pt x="7764894" y="-81"/>
                            <a:pt x="7971217" y="-81"/>
                          </a:cubicBezTo>
                          <a:cubicBezTo>
                            <a:pt x="8280386" y="-81"/>
                            <a:pt x="8515601" y="116113"/>
                            <a:pt x="8743121" y="228381"/>
                          </a:cubicBezTo>
                          <a:cubicBezTo>
                            <a:pt x="8927303" y="319295"/>
                            <a:pt x="9101280" y="405184"/>
                            <a:pt x="9291744" y="411465"/>
                          </a:cubicBezTo>
                          <a:cubicBezTo>
                            <a:pt x="9296078" y="411544"/>
                            <a:pt x="9299532" y="415124"/>
                            <a:pt x="9299438" y="419473"/>
                          </a:cubicBezTo>
                          <a:cubicBezTo>
                            <a:pt x="9299438" y="419520"/>
                            <a:pt x="9299438" y="419583"/>
                            <a:pt x="9299438" y="419630"/>
                          </a:cubicBezTo>
                          <a:cubicBezTo>
                            <a:pt x="9299783" y="423948"/>
                            <a:pt x="9296565" y="427732"/>
                            <a:pt x="9292247" y="428093"/>
                          </a:cubicBezTo>
                          <a:cubicBezTo>
                            <a:pt x="9291980" y="428109"/>
                            <a:pt x="9291697" y="428109"/>
                            <a:pt x="9291430" y="428109"/>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70" name="Freeform: Shape 597">
                      <a:extLst>
                        <a:ext uri="{FF2B5EF4-FFF2-40B4-BE49-F238E27FC236}">
                          <a16:creationId xmlns:a16="http://schemas.microsoft.com/office/drawing/2014/main" id="{342083D0-865B-0576-3BA7-D61410EF1A59}"/>
                        </a:ext>
                      </a:extLst>
                    </p:cNvPr>
                    <p:cNvSpPr/>
                    <p:nvPr/>
                  </p:nvSpPr>
                  <p:spPr>
                    <a:xfrm>
                      <a:off x="7196091" y="3952759"/>
                      <a:ext cx="47127" cy="47127"/>
                    </a:xfrm>
                    <a:custGeom>
                      <a:avLst/>
                      <a:gdLst>
                        <a:gd name="connsiteX0" fmla="*/ 24271 w 47127"/>
                        <a:gd name="connsiteY0" fmla="*/ -70 h 47127"/>
                        <a:gd name="connsiteX1" fmla="*/ 47117 w 47127"/>
                        <a:gd name="connsiteY1" fmla="*/ 24189 h 47127"/>
                        <a:gd name="connsiteX2" fmla="*/ 22858 w 47127"/>
                        <a:gd name="connsiteY2" fmla="*/ 47035 h 47127"/>
                        <a:gd name="connsiteX3" fmla="*/ 11 w 47127"/>
                        <a:gd name="connsiteY3" fmla="*/ 22776 h 47127"/>
                        <a:gd name="connsiteX4" fmla="*/ 24271 w 47127"/>
                        <a:gd name="connsiteY4" fmla="*/ -70 h 4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27" h="47127">
                          <a:moveTo>
                            <a:pt x="24271" y="-70"/>
                          </a:moveTo>
                          <a:cubicBezTo>
                            <a:pt x="37273" y="322"/>
                            <a:pt x="47510" y="11188"/>
                            <a:pt x="47117" y="24189"/>
                          </a:cubicBezTo>
                          <a:cubicBezTo>
                            <a:pt x="46725" y="37190"/>
                            <a:pt x="35859" y="47428"/>
                            <a:pt x="22858" y="47035"/>
                          </a:cubicBezTo>
                          <a:cubicBezTo>
                            <a:pt x="9857" y="46643"/>
                            <a:pt x="-381" y="35777"/>
                            <a:pt x="11" y="22776"/>
                          </a:cubicBezTo>
                          <a:cubicBezTo>
                            <a:pt x="404" y="9775"/>
                            <a:pt x="11270" y="-463"/>
                            <a:pt x="24271" y="-70"/>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0" name="Graphic 4">
                    <a:extLst>
                      <a:ext uri="{FF2B5EF4-FFF2-40B4-BE49-F238E27FC236}">
                        <a16:creationId xmlns:a16="http://schemas.microsoft.com/office/drawing/2014/main" id="{0BDE4B11-5676-F73B-3569-9486A2CA0B46}"/>
                      </a:ext>
                    </a:extLst>
                  </p:cNvPr>
                  <p:cNvGrpSpPr/>
                  <p:nvPr/>
                </p:nvGrpSpPr>
                <p:grpSpPr>
                  <a:xfrm>
                    <a:off x="-3044699" y="3791252"/>
                    <a:ext cx="8792528" cy="1366335"/>
                    <a:chOff x="-2070596" y="4021589"/>
                    <a:chExt cx="8792528" cy="1366335"/>
                  </a:xfrm>
                  <a:solidFill>
                    <a:schemeClr val="accent3"/>
                  </a:solidFill>
                </p:grpSpPr>
                <p:sp>
                  <p:nvSpPr>
                    <p:cNvPr id="367" name="Freeform: Shape 592">
                      <a:extLst>
                        <a:ext uri="{FF2B5EF4-FFF2-40B4-BE49-F238E27FC236}">
                          <a16:creationId xmlns:a16="http://schemas.microsoft.com/office/drawing/2014/main" id="{BB1C6D6F-27FF-E483-A653-2E20AA7373A9}"/>
                        </a:ext>
                      </a:extLst>
                    </p:cNvPr>
                    <p:cNvSpPr/>
                    <p:nvPr/>
                  </p:nvSpPr>
                  <p:spPr>
                    <a:xfrm>
                      <a:off x="-2070596" y="4021589"/>
                      <a:ext cx="8759006" cy="1351304"/>
                    </a:xfrm>
                    <a:custGeom>
                      <a:avLst/>
                      <a:gdLst>
                        <a:gd name="connsiteX0" fmla="*/ 8751286 w 8759006"/>
                        <a:gd name="connsiteY0" fmla="*/ 1351223 h 1351304"/>
                        <a:gd name="connsiteX1" fmla="*/ 8751286 w 8759006"/>
                        <a:gd name="connsiteY1" fmla="*/ 1351223 h 1351304"/>
                        <a:gd name="connsiteX2" fmla="*/ 8015810 w 8759006"/>
                        <a:gd name="connsiteY2" fmla="*/ 731155 h 1351304"/>
                        <a:gd name="connsiteX3" fmla="*/ 7100076 w 8759006"/>
                        <a:gd name="connsiteY3" fmla="*/ 15150 h 1351304"/>
                        <a:gd name="connsiteX4" fmla="*/ 6040356 w 8759006"/>
                        <a:gd name="connsiteY4" fmla="*/ 299197 h 1351304"/>
                        <a:gd name="connsiteX5" fmla="*/ 5150688 w 8759006"/>
                        <a:gd name="connsiteY5" fmla="*/ 548543 h 1351304"/>
                        <a:gd name="connsiteX6" fmla="*/ 4187377 w 8759006"/>
                        <a:gd name="connsiteY6" fmla="*/ 303122 h 1351304"/>
                        <a:gd name="connsiteX7" fmla="*/ 2988225 w 8759006"/>
                        <a:gd name="connsiteY7" fmla="*/ 22373 h 1351304"/>
                        <a:gd name="connsiteX8" fmla="*/ 7851 w 8759006"/>
                        <a:gd name="connsiteY8" fmla="*/ 22373 h 1351304"/>
                        <a:gd name="connsiteX9" fmla="*/ 1 w 8759006"/>
                        <a:gd name="connsiteY9" fmla="*/ 14522 h 1351304"/>
                        <a:gd name="connsiteX10" fmla="*/ 7851 w 8759006"/>
                        <a:gd name="connsiteY10" fmla="*/ 6671 h 1351304"/>
                        <a:gd name="connsiteX11" fmla="*/ 2988225 w 8759006"/>
                        <a:gd name="connsiteY11" fmla="*/ 6671 h 1351304"/>
                        <a:gd name="connsiteX12" fmla="*/ 4193815 w 8759006"/>
                        <a:gd name="connsiteY12" fmla="*/ 289305 h 1351304"/>
                        <a:gd name="connsiteX13" fmla="*/ 5150688 w 8759006"/>
                        <a:gd name="connsiteY13" fmla="*/ 533312 h 1351304"/>
                        <a:gd name="connsiteX14" fmla="*/ 5168274 w 8759006"/>
                        <a:gd name="connsiteY14" fmla="*/ 533312 h 1351304"/>
                        <a:gd name="connsiteX15" fmla="*/ 6031877 w 8759006"/>
                        <a:gd name="connsiteY15" fmla="*/ 285850 h 1351304"/>
                        <a:gd name="connsiteX16" fmla="*/ 7099605 w 8759006"/>
                        <a:gd name="connsiteY16" fmla="*/ -81 h 1351304"/>
                        <a:gd name="connsiteX17" fmla="*/ 8027429 w 8759006"/>
                        <a:gd name="connsiteY17" fmla="*/ 722205 h 1351304"/>
                        <a:gd name="connsiteX18" fmla="*/ 8751757 w 8759006"/>
                        <a:gd name="connsiteY18" fmla="*/ 1336463 h 1351304"/>
                        <a:gd name="connsiteX19" fmla="*/ 8758995 w 8759006"/>
                        <a:gd name="connsiteY19" fmla="*/ 1344581 h 1351304"/>
                        <a:gd name="connsiteX20" fmla="*/ 8758980 w 8759006"/>
                        <a:gd name="connsiteY20" fmla="*/ 1344785 h 1351304"/>
                        <a:gd name="connsiteX21" fmla="*/ 8751286 w 8759006"/>
                        <a:gd name="connsiteY21" fmla="*/ 1351223 h 135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59006" h="1351304">
                          <a:moveTo>
                            <a:pt x="8751286" y="1351223"/>
                          </a:moveTo>
                          <a:lnTo>
                            <a:pt x="8751286" y="1351223"/>
                          </a:lnTo>
                          <a:cubicBezTo>
                            <a:pt x="8509005" y="1333637"/>
                            <a:pt x="8269238" y="1040953"/>
                            <a:pt x="8015810" y="731155"/>
                          </a:cubicBezTo>
                          <a:cubicBezTo>
                            <a:pt x="7727209" y="379276"/>
                            <a:pt x="7428873" y="15150"/>
                            <a:pt x="7100076" y="15150"/>
                          </a:cubicBezTo>
                          <a:cubicBezTo>
                            <a:pt x="6572493" y="15150"/>
                            <a:pt x="6301950" y="159607"/>
                            <a:pt x="6040356" y="299197"/>
                          </a:cubicBezTo>
                          <a:cubicBezTo>
                            <a:pt x="5796192" y="429208"/>
                            <a:pt x="5566317" y="551840"/>
                            <a:pt x="5150688" y="548543"/>
                          </a:cubicBezTo>
                          <a:cubicBezTo>
                            <a:pt x="4729250" y="544774"/>
                            <a:pt x="4466086" y="427481"/>
                            <a:pt x="4187377" y="303122"/>
                          </a:cubicBezTo>
                          <a:cubicBezTo>
                            <a:pt x="3877894" y="165103"/>
                            <a:pt x="3557732" y="22373"/>
                            <a:pt x="2988225" y="22373"/>
                          </a:cubicBezTo>
                          <a:lnTo>
                            <a:pt x="7851" y="22373"/>
                          </a:lnTo>
                          <a:cubicBezTo>
                            <a:pt x="3515" y="22373"/>
                            <a:pt x="1" y="18855"/>
                            <a:pt x="1" y="14522"/>
                          </a:cubicBezTo>
                          <a:cubicBezTo>
                            <a:pt x="1" y="10188"/>
                            <a:pt x="3515" y="6671"/>
                            <a:pt x="7851" y="6671"/>
                          </a:cubicBezTo>
                          <a:lnTo>
                            <a:pt x="2988225" y="6671"/>
                          </a:lnTo>
                          <a:cubicBezTo>
                            <a:pt x="3561030" y="6671"/>
                            <a:pt x="3883232" y="150029"/>
                            <a:pt x="4193815" y="289305"/>
                          </a:cubicBezTo>
                          <a:cubicBezTo>
                            <a:pt x="4470954" y="412878"/>
                            <a:pt x="4732547" y="529543"/>
                            <a:pt x="5150688" y="533312"/>
                          </a:cubicBezTo>
                          <a:lnTo>
                            <a:pt x="5168274" y="533312"/>
                          </a:lnTo>
                          <a:cubicBezTo>
                            <a:pt x="5568829" y="533312"/>
                            <a:pt x="5794151" y="413035"/>
                            <a:pt x="6031877" y="285850"/>
                          </a:cubicBezTo>
                          <a:cubicBezTo>
                            <a:pt x="6295198" y="144533"/>
                            <a:pt x="6567469" y="-81"/>
                            <a:pt x="7099605" y="-81"/>
                          </a:cubicBezTo>
                          <a:cubicBezTo>
                            <a:pt x="7435782" y="-81"/>
                            <a:pt x="7736630" y="366872"/>
                            <a:pt x="8027429" y="722205"/>
                          </a:cubicBezTo>
                          <a:cubicBezTo>
                            <a:pt x="8278659" y="1029177"/>
                            <a:pt x="8516856" y="1318877"/>
                            <a:pt x="8751757" y="1336463"/>
                          </a:cubicBezTo>
                          <a:cubicBezTo>
                            <a:pt x="8755996" y="1336714"/>
                            <a:pt x="8759231" y="1340341"/>
                            <a:pt x="8758995" y="1344581"/>
                          </a:cubicBezTo>
                          <a:cubicBezTo>
                            <a:pt x="8758995" y="1344659"/>
                            <a:pt x="8758980" y="1344722"/>
                            <a:pt x="8758980" y="1344785"/>
                          </a:cubicBezTo>
                          <a:cubicBezTo>
                            <a:pt x="8758351" y="1348538"/>
                            <a:pt x="8755085" y="1351270"/>
                            <a:pt x="8751286" y="1351223"/>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8" name="Freeform: Shape 593">
                      <a:extLst>
                        <a:ext uri="{FF2B5EF4-FFF2-40B4-BE49-F238E27FC236}">
                          <a16:creationId xmlns:a16="http://schemas.microsoft.com/office/drawing/2014/main" id="{88CF5175-D645-E91E-174F-E4B8E15ABD47}"/>
                        </a:ext>
                      </a:extLst>
                    </p:cNvPr>
                    <p:cNvSpPr/>
                    <p:nvPr/>
                  </p:nvSpPr>
                  <p:spPr>
                    <a:xfrm>
                      <a:off x="6674829" y="5340806"/>
                      <a:ext cx="47103" cy="47118"/>
                    </a:xfrm>
                    <a:custGeom>
                      <a:avLst/>
                      <a:gdLst>
                        <a:gd name="connsiteX0" fmla="*/ 24671 w 47103"/>
                        <a:gd name="connsiteY0" fmla="*/ -48 h 47118"/>
                        <a:gd name="connsiteX1" fmla="*/ 47077 w 47103"/>
                        <a:gd name="connsiteY1" fmla="*/ 24588 h 47118"/>
                        <a:gd name="connsiteX2" fmla="*/ 22441 w 47103"/>
                        <a:gd name="connsiteY2" fmla="*/ 47011 h 47118"/>
                        <a:gd name="connsiteX3" fmla="*/ 19 w 47103"/>
                        <a:gd name="connsiteY3" fmla="*/ 22563 h 47118"/>
                        <a:gd name="connsiteX4" fmla="*/ 24467 w 47103"/>
                        <a:gd name="connsiteY4" fmla="*/ -63 h 47118"/>
                        <a:gd name="connsiteX5" fmla="*/ 24671 w 47103"/>
                        <a:gd name="connsiteY5" fmla="*/ -48 h 4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3" h="47118">
                          <a:moveTo>
                            <a:pt x="24671" y="-48"/>
                          </a:moveTo>
                          <a:cubicBezTo>
                            <a:pt x="37672" y="565"/>
                            <a:pt x="47690" y="11603"/>
                            <a:pt x="47077" y="24588"/>
                          </a:cubicBezTo>
                          <a:cubicBezTo>
                            <a:pt x="46465" y="37590"/>
                            <a:pt x="35426" y="47623"/>
                            <a:pt x="22441" y="47011"/>
                          </a:cubicBezTo>
                          <a:cubicBezTo>
                            <a:pt x="9518" y="46398"/>
                            <a:pt x="-484" y="35485"/>
                            <a:pt x="19" y="22563"/>
                          </a:cubicBezTo>
                          <a:cubicBezTo>
                            <a:pt x="521" y="9562"/>
                            <a:pt x="11465" y="-566"/>
                            <a:pt x="24467" y="-63"/>
                          </a:cubicBezTo>
                          <a:cubicBezTo>
                            <a:pt x="24529" y="-48"/>
                            <a:pt x="24607" y="-48"/>
                            <a:pt x="24671" y="-48"/>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1" name="Graphic 4">
                    <a:extLst>
                      <a:ext uri="{FF2B5EF4-FFF2-40B4-BE49-F238E27FC236}">
                        <a16:creationId xmlns:a16="http://schemas.microsoft.com/office/drawing/2014/main" id="{3CB1101F-3C40-5D8F-3379-D37A79ADE13C}"/>
                      </a:ext>
                    </a:extLst>
                  </p:cNvPr>
                  <p:cNvGrpSpPr/>
                  <p:nvPr/>
                </p:nvGrpSpPr>
                <p:grpSpPr>
                  <a:xfrm>
                    <a:off x="-3044699" y="3506846"/>
                    <a:ext cx="9978376" cy="1122987"/>
                    <a:chOff x="-2070596" y="3737183"/>
                    <a:chExt cx="9978376" cy="1122987"/>
                  </a:xfrm>
                  <a:solidFill>
                    <a:schemeClr val="accent3"/>
                  </a:solidFill>
                </p:grpSpPr>
                <p:sp>
                  <p:nvSpPr>
                    <p:cNvPr id="365" name="Freeform: Shape 590">
                      <a:extLst>
                        <a:ext uri="{FF2B5EF4-FFF2-40B4-BE49-F238E27FC236}">
                          <a16:creationId xmlns:a16="http://schemas.microsoft.com/office/drawing/2014/main" id="{77C71010-7843-0A3A-60EE-EF78D7899E2F}"/>
                        </a:ext>
                      </a:extLst>
                    </p:cNvPr>
                    <p:cNvSpPr/>
                    <p:nvPr/>
                  </p:nvSpPr>
                  <p:spPr>
                    <a:xfrm>
                      <a:off x="-2070596" y="3737183"/>
                      <a:ext cx="9963941" cy="1107924"/>
                    </a:xfrm>
                    <a:custGeom>
                      <a:avLst/>
                      <a:gdLst>
                        <a:gd name="connsiteX0" fmla="*/ 9956091 w 9963941"/>
                        <a:gd name="connsiteY0" fmla="*/ 1107843 h 1107924"/>
                        <a:gd name="connsiteX1" fmla="*/ 9956091 w 9963941"/>
                        <a:gd name="connsiteY1" fmla="*/ 1107843 h 1107924"/>
                        <a:gd name="connsiteX2" fmla="*/ 8901866 w 9963941"/>
                        <a:gd name="connsiteY2" fmla="*/ 594549 h 1107924"/>
                        <a:gd name="connsiteX3" fmla="*/ 7682773 w 9963941"/>
                        <a:gd name="connsiteY3" fmla="*/ 18133 h 1107924"/>
                        <a:gd name="connsiteX4" fmla="*/ 6412648 w 9963941"/>
                        <a:gd name="connsiteY4" fmla="*/ 421514 h 1107924"/>
                        <a:gd name="connsiteX5" fmla="*/ 5492047 w 9963941"/>
                        <a:gd name="connsiteY5" fmla="*/ 755964 h 1107924"/>
                        <a:gd name="connsiteX6" fmla="*/ 4458706 w 9963941"/>
                        <a:gd name="connsiteY6" fmla="*/ 450877 h 1107924"/>
                        <a:gd name="connsiteX7" fmla="*/ 2765730 w 9963941"/>
                        <a:gd name="connsiteY7" fmla="*/ 15621 h 1107924"/>
                        <a:gd name="connsiteX8" fmla="*/ 7851 w 9963941"/>
                        <a:gd name="connsiteY8" fmla="*/ 15621 h 1107924"/>
                        <a:gd name="connsiteX9" fmla="*/ 1 w 9963941"/>
                        <a:gd name="connsiteY9" fmla="*/ 7770 h 1107924"/>
                        <a:gd name="connsiteX10" fmla="*/ 7851 w 9963941"/>
                        <a:gd name="connsiteY10" fmla="*/ -81 h 1107924"/>
                        <a:gd name="connsiteX11" fmla="*/ 2765730 w 9963941"/>
                        <a:gd name="connsiteY11" fmla="*/ -81 h 1107924"/>
                        <a:gd name="connsiteX12" fmla="*/ 4465144 w 9963941"/>
                        <a:gd name="connsiteY12" fmla="*/ 436588 h 1107924"/>
                        <a:gd name="connsiteX13" fmla="*/ 5492047 w 9963941"/>
                        <a:gd name="connsiteY13" fmla="*/ 740262 h 1107924"/>
                        <a:gd name="connsiteX14" fmla="*/ 6404012 w 9963941"/>
                        <a:gd name="connsiteY14" fmla="*/ 408325 h 1107924"/>
                        <a:gd name="connsiteX15" fmla="*/ 7683087 w 9963941"/>
                        <a:gd name="connsiteY15" fmla="*/ 2431 h 1107924"/>
                        <a:gd name="connsiteX16" fmla="*/ 8912544 w 9963941"/>
                        <a:gd name="connsiteY16" fmla="*/ 583401 h 1107924"/>
                        <a:gd name="connsiteX17" fmla="*/ 9956091 w 9963941"/>
                        <a:gd name="connsiteY17" fmla="*/ 1092613 h 1107924"/>
                        <a:gd name="connsiteX18" fmla="*/ 9963942 w 9963941"/>
                        <a:gd name="connsiteY18" fmla="*/ 1100464 h 1107924"/>
                        <a:gd name="connsiteX19" fmla="*/ 9956091 w 9963941"/>
                        <a:gd name="connsiteY19" fmla="*/ 1107843 h 110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3941" h="1107924">
                          <a:moveTo>
                            <a:pt x="9956091" y="1107843"/>
                          </a:moveTo>
                          <a:lnTo>
                            <a:pt x="9956091" y="1107843"/>
                          </a:lnTo>
                          <a:cubicBezTo>
                            <a:pt x="9459440" y="1106901"/>
                            <a:pt x="9188583" y="858026"/>
                            <a:pt x="8901866" y="594549"/>
                          </a:cubicBezTo>
                          <a:cubicBezTo>
                            <a:pt x="8600077" y="317254"/>
                            <a:pt x="8287924" y="30381"/>
                            <a:pt x="7682773" y="18133"/>
                          </a:cubicBezTo>
                          <a:cubicBezTo>
                            <a:pt x="7051400" y="5101"/>
                            <a:pt x="6726685" y="216919"/>
                            <a:pt x="6412648" y="421514"/>
                          </a:cubicBezTo>
                          <a:cubicBezTo>
                            <a:pt x="6148857" y="593450"/>
                            <a:pt x="5899511" y="755964"/>
                            <a:pt x="5492047" y="755964"/>
                          </a:cubicBezTo>
                          <a:cubicBezTo>
                            <a:pt x="5130903" y="755964"/>
                            <a:pt x="4819693" y="614647"/>
                            <a:pt x="4458706" y="450877"/>
                          </a:cubicBezTo>
                          <a:cubicBezTo>
                            <a:pt x="4009004" y="246752"/>
                            <a:pt x="3499164" y="15621"/>
                            <a:pt x="2765730" y="15621"/>
                          </a:cubicBezTo>
                          <a:lnTo>
                            <a:pt x="7851" y="15621"/>
                          </a:lnTo>
                          <a:cubicBezTo>
                            <a:pt x="3515" y="15621"/>
                            <a:pt x="1" y="12104"/>
                            <a:pt x="1" y="7770"/>
                          </a:cubicBezTo>
                          <a:cubicBezTo>
                            <a:pt x="1" y="3436"/>
                            <a:pt x="3515" y="-81"/>
                            <a:pt x="7851" y="-81"/>
                          </a:cubicBezTo>
                          <a:lnTo>
                            <a:pt x="2765730" y="-81"/>
                          </a:lnTo>
                          <a:cubicBezTo>
                            <a:pt x="3502619" y="-81"/>
                            <a:pt x="4014029" y="231836"/>
                            <a:pt x="4465144" y="436588"/>
                          </a:cubicBezTo>
                          <a:cubicBezTo>
                            <a:pt x="4824403" y="599574"/>
                            <a:pt x="5134829" y="740262"/>
                            <a:pt x="5492047" y="740262"/>
                          </a:cubicBezTo>
                          <a:cubicBezTo>
                            <a:pt x="5894800" y="740262"/>
                            <a:pt x="6142262" y="579004"/>
                            <a:pt x="6404012" y="408325"/>
                          </a:cubicBezTo>
                          <a:cubicBezTo>
                            <a:pt x="6720091" y="202473"/>
                            <a:pt x="7046847" y="-10130"/>
                            <a:pt x="7683087" y="2431"/>
                          </a:cubicBezTo>
                          <a:cubicBezTo>
                            <a:pt x="8294204" y="14836"/>
                            <a:pt x="8608555" y="303593"/>
                            <a:pt x="8912544" y="583401"/>
                          </a:cubicBezTo>
                          <a:cubicBezTo>
                            <a:pt x="9196904" y="844837"/>
                            <a:pt x="9465564" y="1091670"/>
                            <a:pt x="9956091" y="1092613"/>
                          </a:cubicBezTo>
                          <a:cubicBezTo>
                            <a:pt x="9960425" y="1092613"/>
                            <a:pt x="9963942" y="1096130"/>
                            <a:pt x="9963942" y="1100464"/>
                          </a:cubicBezTo>
                          <a:cubicBezTo>
                            <a:pt x="9963612" y="1104578"/>
                            <a:pt x="9960220" y="1107780"/>
                            <a:pt x="9956091" y="1107843"/>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6" name="Freeform: Shape 591">
                      <a:extLst>
                        <a:ext uri="{FF2B5EF4-FFF2-40B4-BE49-F238E27FC236}">
                          <a16:creationId xmlns:a16="http://schemas.microsoft.com/office/drawing/2014/main" id="{940F1ADF-0BF9-8836-9D36-DE6EC68B6255}"/>
                        </a:ext>
                      </a:extLst>
                    </p:cNvPr>
                    <p:cNvSpPr/>
                    <p:nvPr/>
                  </p:nvSpPr>
                  <p:spPr>
                    <a:xfrm>
                      <a:off x="7860680" y="4813072"/>
                      <a:ext cx="47099" cy="47099"/>
                    </a:xfrm>
                    <a:custGeom>
                      <a:avLst/>
                      <a:gdLst>
                        <a:gd name="connsiteX0" fmla="*/ 24029 w 47099"/>
                        <a:gd name="connsiteY0" fmla="*/ -77 h 47099"/>
                        <a:gd name="connsiteX1" fmla="*/ 47095 w 47099"/>
                        <a:gd name="connsiteY1" fmla="*/ 23947 h 47099"/>
                        <a:gd name="connsiteX2" fmla="*/ 23071 w 47099"/>
                        <a:gd name="connsiteY2" fmla="*/ 47013 h 47099"/>
                        <a:gd name="connsiteX3" fmla="*/ 5 w 47099"/>
                        <a:gd name="connsiteY3" fmla="*/ 23005 h 47099"/>
                        <a:gd name="connsiteX4" fmla="*/ 24013 w 47099"/>
                        <a:gd name="connsiteY4" fmla="*/ -77 h 47099"/>
                        <a:gd name="connsiteX5" fmla="*/ 24029 w 47099"/>
                        <a:gd name="connsiteY5" fmla="*/ -77 h 4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99" h="47099">
                          <a:moveTo>
                            <a:pt x="24029" y="-77"/>
                          </a:moveTo>
                          <a:cubicBezTo>
                            <a:pt x="37031" y="190"/>
                            <a:pt x="47362" y="10946"/>
                            <a:pt x="47095" y="23947"/>
                          </a:cubicBezTo>
                          <a:cubicBezTo>
                            <a:pt x="46844" y="36948"/>
                            <a:pt x="36088" y="47280"/>
                            <a:pt x="23071" y="47013"/>
                          </a:cubicBezTo>
                          <a:cubicBezTo>
                            <a:pt x="10070" y="46762"/>
                            <a:pt x="-246" y="36006"/>
                            <a:pt x="5" y="23005"/>
                          </a:cubicBezTo>
                          <a:cubicBezTo>
                            <a:pt x="256" y="10004"/>
                            <a:pt x="11012" y="-328"/>
                            <a:pt x="24013" y="-77"/>
                          </a:cubicBezTo>
                          <a:cubicBezTo>
                            <a:pt x="24029" y="-77"/>
                            <a:pt x="24029" y="-77"/>
                            <a:pt x="24029" y="-77"/>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2" name="Graphic 4">
                    <a:extLst>
                      <a:ext uri="{FF2B5EF4-FFF2-40B4-BE49-F238E27FC236}">
                        <a16:creationId xmlns:a16="http://schemas.microsoft.com/office/drawing/2014/main" id="{D683466A-50DF-7D7A-A458-18B4065E6A0D}"/>
                      </a:ext>
                    </a:extLst>
                  </p:cNvPr>
                  <p:cNvGrpSpPr/>
                  <p:nvPr/>
                </p:nvGrpSpPr>
                <p:grpSpPr>
                  <a:xfrm>
                    <a:off x="-3044699" y="3499781"/>
                    <a:ext cx="10498258" cy="980896"/>
                    <a:chOff x="-2070596" y="3730118"/>
                    <a:chExt cx="10498258" cy="980896"/>
                  </a:xfrm>
                  <a:solidFill>
                    <a:schemeClr val="accent3"/>
                  </a:solidFill>
                </p:grpSpPr>
                <p:sp>
                  <p:nvSpPr>
                    <p:cNvPr id="363" name="Freeform: Shape 588">
                      <a:extLst>
                        <a:ext uri="{FF2B5EF4-FFF2-40B4-BE49-F238E27FC236}">
                          <a16:creationId xmlns:a16="http://schemas.microsoft.com/office/drawing/2014/main" id="{304D58DC-39D7-5BE6-A0B3-090EDF834C62}"/>
                        </a:ext>
                      </a:extLst>
                    </p:cNvPr>
                    <p:cNvSpPr/>
                    <p:nvPr/>
                  </p:nvSpPr>
                  <p:spPr>
                    <a:xfrm>
                      <a:off x="-2070596" y="3730118"/>
                      <a:ext cx="10482425" cy="980896"/>
                    </a:xfrm>
                    <a:custGeom>
                      <a:avLst/>
                      <a:gdLst>
                        <a:gd name="connsiteX0" fmla="*/ 7072598 w 10482425"/>
                        <a:gd name="connsiteY0" fmla="*/ 980815 h 980896"/>
                        <a:gd name="connsiteX1" fmla="*/ 6118395 w 10482425"/>
                        <a:gd name="connsiteY1" fmla="*/ 466107 h 980896"/>
                        <a:gd name="connsiteX2" fmla="*/ 5327648 w 10482425"/>
                        <a:gd name="connsiteY2" fmla="*/ 15778 h 980896"/>
                        <a:gd name="connsiteX3" fmla="*/ 4692036 w 10482425"/>
                        <a:gd name="connsiteY3" fmla="*/ 286007 h 980896"/>
                        <a:gd name="connsiteX4" fmla="*/ 3991575 w 10482425"/>
                        <a:gd name="connsiteY4" fmla="*/ 575864 h 980896"/>
                        <a:gd name="connsiteX5" fmla="*/ 3377004 w 10482425"/>
                        <a:gd name="connsiteY5" fmla="*/ 359178 h 980896"/>
                        <a:gd name="connsiteX6" fmla="*/ 2167959 w 10482425"/>
                        <a:gd name="connsiteY6" fmla="*/ 15778 h 980896"/>
                        <a:gd name="connsiteX7" fmla="*/ 7851 w 10482425"/>
                        <a:gd name="connsiteY7" fmla="*/ 15778 h 980896"/>
                        <a:gd name="connsiteX8" fmla="*/ 1 w 10482425"/>
                        <a:gd name="connsiteY8" fmla="*/ 7927 h 980896"/>
                        <a:gd name="connsiteX9" fmla="*/ 7851 w 10482425"/>
                        <a:gd name="connsiteY9" fmla="*/ 76 h 980896"/>
                        <a:gd name="connsiteX10" fmla="*/ 2167331 w 10482425"/>
                        <a:gd name="connsiteY10" fmla="*/ 76 h 980896"/>
                        <a:gd name="connsiteX11" fmla="*/ 3385012 w 10482425"/>
                        <a:gd name="connsiteY11" fmla="*/ 345517 h 980896"/>
                        <a:gd name="connsiteX12" fmla="*/ 3991575 w 10482425"/>
                        <a:gd name="connsiteY12" fmla="*/ 560005 h 980896"/>
                        <a:gd name="connsiteX13" fmla="*/ 4682458 w 10482425"/>
                        <a:gd name="connsiteY13" fmla="*/ 272817 h 980896"/>
                        <a:gd name="connsiteX14" fmla="*/ 5326235 w 10482425"/>
                        <a:gd name="connsiteY14" fmla="*/ -81 h 980896"/>
                        <a:gd name="connsiteX15" fmla="*/ 6127816 w 10482425"/>
                        <a:gd name="connsiteY15" fmla="*/ 454488 h 980896"/>
                        <a:gd name="connsiteX16" fmla="*/ 7071185 w 10482425"/>
                        <a:gd name="connsiteY16" fmla="*/ 964956 h 980896"/>
                        <a:gd name="connsiteX17" fmla="*/ 7993984 w 10482425"/>
                        <a:gd name="connsiteY17" fmla="*/ 483380 h 980896"/>
                        <a:gd name="connsiteX18" fmla="*/ 8878941 w 10482425"/>
                        <a:gd name="connsiteY18" fmla="*/ 16092 h 980896"/>
                        <a:gd name="connsiteX19" fmla="*/ 9790907 w 10482425"/>
                        <a:gd name="connsiteY19" fmla="*/ 371268 h 980896"/>
                        <a:gd name="connsiteX20" fmla="*/ 10474723 w 10482425"/>
                        <a:gd name="connsiteY20" fmla="*/ 669604 h 980896"/>
                        <a:gd name="connsiteX21" fmla="*/ 10482418 w 10482425"/>
                        <a:gd name="connsiteY21" fmla="*/ 677612 h 980896"/>
                        <a:gd name="connsiteX22" fmla="*/ 10482418 w 10482425"/>
                        <a:gd name="connsiteY22" fmla="*/ 677612 h 980896"/>
                        <a:gd name="connsiteX23" fmla="*/ 10475384 w 10482425"/>
                        <a:gd name="connsiteY23" fmla="*/ 685322 h 980896"/>
                        <a:gd name="connsiteX24" fmla="*/ 10474410 w 10482425"/>
                        <a:gd name="connsiteY24" fmla="*/ 685306 h 980896"/>
                        <a:gd name="connsiteX25" fmla="*/ 9781329 w 10482425"/>
                        <a:gd name="connsiteY25" fmla="*/ 384301 h 980896"/>
                        <a:gd name="connsiteX26" fmla="*/ 8878941 w 10482425"/>
                        <a:gd name="connsiteY26" fmla="*/ 32422 h 980896"/>
                        <a:gd name="connsiteX27" fmla="*/ 8004347 w 10482425"/>
                        <a:gd name="connsiteY27" fmla="*/ 495941 h 980896"/>
                        <a:gd name="connsiteX28" fmla="*/ 7072598 w 10482425"/>
                        <a:gd name="connsiteY28" fmla="*/ 980815 h 98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82425" h="980896">
                          <a:moveTo>
                            <a:pt x="7072598" y="980815"/>
                          </a:moveTo>
                          <a:cubicBezTo>
                            <a:pt x="6669531" y="980815"/>
                            <a:pt x="6389409" y="719065"/>
                            <a:pt x="6118395" y="466107"/>
                          </a:cubicBezTo>
                          <a:cubicBezTo>
                            <a:pt x="5870462" y="234505"/>
                            <a:pt x="5636190" y="15778"/>
                            <a:pt x="5327648" y="15778"/>
                          </a:cubicBezTo>
                          <a:cubicBezTo>
                            <a:pt x="5095260" y="15778"/>
                            <a:pt x="4899458" y="147045"/>
                            <a:pt x="4692036" y="286007"/>
                          </a:cubicBezTo>
                          <a:cubicBezTo>
                            <a:pt x="4479119" y="428423"/>
                            <a:pt x="4259135" y="575864"/>
                            <a:pt x="3991575" y="575864"/>
                          </a:cubicBezTo>
                          <a:cubicBezTo>
                            <a:pt x="3738618" y="575864"/>
                            <a:pt x="3571079" y="475372"/>
                            <a:pt x="3377004" y="359178"/>
                          </a:cubicBezTo>
                          <a:cubicBezTo>
                            <a:pt x="3108345" y="198233"/>
                            <a:pt x="2803885" y="15778"/>
                            <a:pt x="2167959" y="15778"/>
                          </a:cubicBezTo>
                          <a:lnTo>
                            <a:pt x="7851" y="15778"/>
                          </a:lnTo>
                          <a:cubicBezTo>
                            <a:pt x="3515" y="15778"/>
                            <a:pt x="1" y="12260"/>
                            <a:pt x="1" y="7927"/>
                          </a:cubicBezTo>
                          <a:cubicBezTo>
                            <a:pt x="1" y="3593"/>
                            <a:pt x="3515" y="76"/>
                            <a:pt x="7851" y="76"/>
                          </a:cubicBezTo>
                          <a:lnTo>
                            <a:pt x="2167331" y="76"/>
                          </a:lnTo>
                          <a:cubicBezTo>
                            <a:pt x="2808282" y="76"/>
                            <a:pt x="3114625" y="183631"/>
                            <a:pt x="3385012" y="345517"/>
                          </a:cubicBezTo>
                          <a:cubicBezTo>
                            <a:pt x="3577046" y="460612"/>
                            <a:pt x="3743015" y="560005"/>
                            <a:pt x="3991575" y="560005"/>
                          </a:cubicBezTo>
                          <a:cubicBezTo>
                            <a:pt x="4254425" y="560005"/>
                            <a:pt x="4472367" y="413977"/>
                            <a:pt x="4682458" y="272817"/>
                          </a:cubicBezTo>
                          <a:cubicBezTo>
                            <a:pt x="4892549" y="131658"/>
                            <a:pt x="5089765" y="-81"/>
                            <a:pt x="5326235" y="-81"/>
                          </a:cubicBezTo>
                          <a:cubicBezTo>
                            <a:pt x="5641058" y="-81"/>
                            <a:pt x="5877371" y="220687"/>
                            <a:pt x="6127816" y="454488"/>
                          </a:cubicBezTo>
                          <a:cubicBezTo>
                            <a:pt x="6396475" y="705718"/>
                            <a:pt x="6674398" y="964956"/>
                            <a:pt x="7071185" y="964956"/>
                          </a:cubicBezTo>
                          <a:cubicBezTo>
                            <a:pt x="7444418" y="964956"/>
                            <a:pt x="7723755" y="720164"/>
                            <a:pt x="7993984" y="483380"/>
                          </a:cubicBezTo>
                          <a:cubicBezTo>
                            <a:pt x="8256363" y="253661"/>
                            <a:pt x="8527848" y="16092"/>
                            <a:pt x="8878941" y="16092"/>
                          </a:cubicBezTo>
                          <a:cubicBezTo>
                            <a:pt x="9334296" y="16092"/>
                            <a:pt x="9566213" y="196663"/>
                            <a:pt x="9790907" y="371268"/>
                          </a:cubicBezTo>
                          <a:cubicBezTo>
                            <a:pt x="9983883" y="520907"/>
                            <a:pt x="10166025" y="662381"/>
                            <a:pt x="10474723" y="669604"/>
                          </a:cubicBezTo>
                          <a:cubicBezTo>
                            <a:pt x="10479057" y="669682"/>
                            <a:pt x="10482496" y="673278"/>
                            <a:pt x="10482418" y="677612"/>
                          </a:cubicBezTo>
                          <a:cubicBezTo>
                            <a:pt x="10482418" y="677612"/>
                            <a:pt x="10482418" y="677612"/>
                            <a:pt x="10482418" y="677612"/>
                          </a:cubicBezTo>
                          <a:cubicBezTo>
                            <a:pt x="10482606" y="681679"/>
                            <a:pt x="10479450" y="685133"/>
                            <a:pt x="10475384" y="685322"/>
                          </a:cubicBezTo>
                          <a:cubicBezTo>
                            <a:pt x="10475053" y="685337"/>
                            <a:pt x="10474740" y="685337"/>
                            <a:pt x="10474410" y="685306"/>
                          </a:cubicBezTo>
                          <a:cubicBezTo>
                            <a:pt x="10160372" y="678711"/>
                            <a:pt x="9976346" y="535667"/>
                            <a:pt x="9781329" y="384301"/>
                          </a:cubicBezTo>
                          <a:cubicBezTo>
                            <a:pt x="9558676" y="211580"/>
                            <a:pt x="9328330" y="32422"/>
                            <a:pt x="8878941" y="32422"/>
                          </a:cubicBezTo>
                          <a:cubicBezTo>
                            <a:pt x="8533500" y="32422"/>
                            <a:pt x="8276461" y="257587"/>
                            <a:pt x="8004347" y="495941"/>
                          </a:cubicBezTo>
                          <a:cubicBezTo>
                            <a:pt x="7732234" y="734296"/>
                            <a:pt x="7451641" y="980815"/>
                            <a:pt x="7072598" y="980815"/>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4" name="Freeform: Shape 589">
                      <a:extLst>
                        <a:ext uri="{FF2B5EF4-FFF2-40B4-BE49-F238E27FC236}">
                          <a16:creationId xmlns:a16="http://schemas.microsoft.com/office/drawing/2014/main" id="{9573CAD6-7D8B-F783-8A4D-89565EFA0832}"/>
                        </a:ext>
                      </a:extLst>
                    </p:cNvPr>
                    <p:cNvSpPr/>
                    <p:nvPr/>
                  </p:nvSpPr>
                  <p:spPr>
                    <a:xfrm>
                      <a:off x="8380561" y="4383146"/>
                      <a:ext cx="47101" cy="47100"/>
                    </a:xfrm>
                    <a:custGeom>
                      <a:avLst/>
                      <a:gdLst>
                        <a:gd name="connsiteX0" fmla="*/ 24352 w 47101"/>
                        <a:gd name="connsiteY0" fmla="*/ -68 h 47100"/>
                        <a:gd name="connsiteX1" fmla="*/ 47088 w 47101"/>
                        <a:gd name="connsiteY1" fmla="*/ 24270 h 47100"/>
                        <a:gd name="connsiteX2" fmla="*/ 22750 w 47101"/>
                        <a:gd name="connsiteY2" fmla="*/ 47006 h 47100"/>
                        <a:gd name="connsiteX3" fmla="*/ 13 w 47101"/>
                        <a:gd name="connsiteY3" fmla="*/ 22699 h 47100"/>
                        <a:gd name="connsiteX4" fmla="*/ 24320 w 47101"/>
                        <a:gd name="connsiteY4" fmla="*/ -68 h 47100"/>
                        <a:gd name="connsiteX5" fmla="*/ 24352 w 47101"/>
                        <a:gd name="connsiteY5" fmla="*/ -68 h 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1" h="47100">
                          <a:moveTo>
                            <a:pt x="24352" y="-68"/>
                          </a:moveTo>
                          <a:cubicBezTo>
                            <a:pt x="37353" y="371"/>
                            <a:pt x="47527" y="11268"/>
                            <a:pt x="47088" y="24270"/>
                          </a:cubicBezTo>
                          <a:cubicBezTo>
                            <a:pt x="46648" y="37271"/>
                            <a:pt x="35751" y="47446"/>
                            <a:pt x="22750" y="47006"/>
                          </a:cubicBezTo>
                          <a:cubicBezTo>
                            <a:pt x="9765" y="46566"/>
                            <a:pt x="-410" y="35685"/>
                            <a:pt x="13" y="22699"/>
                          </a:cubicBezTo>
                          <a:cubicBezTo>
                            <a:pt x="438" y="9698"/>
                            <a:pt x="11319" y="-492"/>
                            <a:pt x="24320" y="-68"/>
                          </a:cubicBezTo>
                          <a:cubicBezTo>
                            <a:pt x="24336" y="-68"/>
                            <a:pt x="24352" y="-68"/>
                            <a:pt x="24352" y="-68"/>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3" name="Graphic 4">
                    <a:extLst>
                      <a:ext uri="{FF2B5EF4-FFF2-40B4-BE49-F238E27FC236}">
                        <a16:creationId xmlns:a16="http://schemas.microsoft.com/office/drawing/2014/main" id="{044B7097-8763-48C3-5AE0-39FCE3E49B6C}"/>
                      </a:ext>
                    </a:extLst>
                  </p:cNvPr>
                  <p:cNvGrpSpPr/>
                  <p:nvPr/>
                </p:nvGrpSpPr>
                <p:grpSpPr>
                  <a:xfrm>
                    <a:off x="-2981555" y="3652660"/>
                    <a:ext cx="9757458" cy="1567059"/>
                    <a:chOff x="-2007452" y="3882997"/>
                    <a:chExt cx="9757458" cy="1567059"/>
                  </a:xfrm>
                  <a:solidFill>
                    <a:schemeClr val="accent4"/>
                  </a:solidFill>
                </p:grpSpPr>
                <p:sp>
                  <p:nvSpPr>
                    <p:cNvPr id="361" name="Freeform: Shape 586">
                      <a:extLst>
                        <a:ext uri="{FF2B5EF4-FFF2-40B4-BE49-F238E27FC236}">
                          <a16:creationId xmlns:a16="http://schemas.microsoft.com/office/drawing/2014/main" id="{4705039F-A308-FF4A-A9C1-6F12F8350D69}"/>
                        </a:ext>
                      </a:extLst>
                    </p:cNvPr>
                    <p:cNvSpPr/>
                    <p:nvPr/>
                  </p:nvSpPr>
                  <p:spPr>
                    <a:xfrm>
                      <a:off x="-2007452" y="3882997"/>
                      <a:ext cx="9733908" cy="1551188"/>
                    </a:xfrm>
                    <a:custGeom>
                      <a:avLst/>
                      <a:gdLst>
                        <a:gd name="connsiteX0" fmla="*/ 9726215 w 9733908"/>
                        <a:gd name="connsiteY0" fmla="*/ 1550322 h 1551188"/>
                        <a:gd name="connsiteX1" fmla="*/ 9726215 w 9733908"/>
                        <a:gd name="connsiteY1" fmla="*/ 1550322 h 1551188"/>
                        <a:gd name="connsiteX2" fmla="*/ 8292006 w 9733908"/>
                        <a:gd name="connsiteY2" fmla="*/ 714354 h 1551188"/>
                        <a:gd name="connsiteX3" fmla="*/ 7675550 w 9733908"/>
                        <a:gd name="connsiteY3" fmla="*/ 262140 h 1551188"/>
                        <a:gd name="connsiteX4" fmla="*/ 7669426 w 9733908"/>
                        <a:gd name="connsiteY4" fmla="*/ 262140 h 1551188"/>
                        <a:gd name="connsiteX5" fmla="*/ 7146868 w 9733908"/>
                        <a:gd name="connsiteY5" fmla="*/ 464224 h 1551188"/>
                        <a:gd name="connsiteX6" fmla="*/ 6733437 w 9733908"/>
                        <a:gd name="connsiteY6" fmla="*/ 632234 h 1551188"/>
                        <a:gd name="connsiteX7" fmla="*/ 6733437 w 9733908"/>
                        <a:gd name="connsiteY7" fmla="*/ 632234 h 1551188"/>
                        <a:gd name="connsiteX8" fmla="*/ 6106618 w 9733908"/>
                        <a:gd name="connsiteY8" fmla="*/ 326047 h 1551188"/>
                        <a:gd name="connsiteX9" fmla="*/ 5468337 w 9733908"/>
                        <a:gd name="connsiteY9" fmla="*/ 15621 h 1551188"/>
                        <a:gd name="connsiteX10" fmla="*/ 5006545 w 9733908"/>
                        <a:gd name="connsiteY10" fmla="*/ 165888 h 1551188"/>
                        <a:gd name="connsiteX11" fmla="*/ 4225690 w 9733908"/>
                        <a:gd name="connsiteY11" fmla="*/ 385714 h 1551188"/>
                        <a:gd name="connsiteX12" fmla="*/ 3500263 w 9733908"/>
                        <a:gd name="connsiteY12" fmla="*/ 200432 h 1551188"/>
                        <a:gd name="connsiteX13" fmla="*/ 2780018 w 9733908"/>
                        <a:gd name="connsiteY13" fmla="*/ 15621 h 1551188"/>
                        <a:gd name="connsiteX14" fmla="*/ 7851 w 9733908"/>
                        <a:gd name="connsiteY14" fmla="*/ 15621 h 1551188"/>
                        <a:gd name="connsiteX15" fmla="*/ 1 w 9733908"/>
                        <a:gd name="connsiteY15" fmla="*/ 7770 h 1551188"/>
                        <a:gd name="connsiteX16" fmla="*/ 7851 w 9733908"/>
                        <a:gd name="connsiteY16" fmla="*/ -81 h 1551188"/>
                        <a:gd name="connsiteX17" fmla="*/ 2780018 w 9733908"/>
                        <a:gd name="connsiteY17" fmla="*/ -81 h 1551188"/>
                        <a:gd name="connsiteX18" fmla="*/ 3505288 w 9733908"/>
                        <a:gd name="connsiteY18" fmla="*/ 185358 h 1551188"/>
                        <a:gd name="connsiteX19" fmla="*/ 4225690 w 9733908"/>
                        <a:gd name="connsiteY19" fmla="*/ 369698 h 1551188"/>
                        <a:gd name="connsiteX20" fmla="*/ 4999636 w 9733908"/>
                        <a:gd name="connsiteY20" fmla="*/ 151756 h 1551188"/>
                        <a:gd name="connsiteX21" fmla="*/ 5468337 w 9733908"/>
                        <a:gd name="connsiteY21" fmla="*/ -81 h 1551188"/>
                        <a:gd name="connsiteX22" fmla="*/ 6115882 w 9733908"/>
                        <a:gd name="connsiteY22" fmla="*/ 313956 h 1551188"/>
                        <a:gd name="connsiteX23" fmla="*/ 6732966 w 9733908"/>
                        <a:gd name="connsiteY23" fmla="*/ 616689 h 1551188"/>
                        <a:gd name="connsiteX24" fmla="*/ 6732966 w 9733908"/>
                        <a:gd name="connsiteY24" fmla="*/ 616689 h 1551188"/>
                        <a:gd name="connsiteX25" fmla="*/ 7137289 w 9733908"/>
                        <a:gd name="connsiteY25" fmla="*/ 451505 h 1551188"/>
                        <a:gd name="connsiteX26" fmla="*/ 7668641 w 9733908"/>
                        <a:gd name="connsiteY26" fmla="*/ 247380 h 1551188"/>
                        <a:gd name="connsiteX27" fmla="*/ 8303154 w 9733908"/>
                        <a:gd name="connsiteY27" fmla="*/ 704462 h 1551188"/>
                        <a:gd name="connsiteX28" fmla="*/ 9726058 w 9733908"/>
                        <a:gd name="connsiteY28" fmla="*/ 1535406 h 1551188"/>
                        <a:gd name="connsiteX29" fmla="*/ 9733909 w 9733908"/>
                        <a:gd name="connsiteY29" fmla="*/ 1543257 h 1551188"/>
                        <a:gd name="connsiteX30" fmla="*/ 9726058 w 9733908"/>
                        <a:gd name="connsiteY30" fmla="*/ 1551108 h 1551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733908" h="1551188">
                          <a:moveTo>
                            <a:pt x="9726215" y="1550322"/>
                          </a:moveTo>
                          <a:lnTo>
                            <a:pt x="9726215" y="1550322"/>
                          </a:lnTo>
                          <a:cubicBezTo>
                            <a:pt x="9049935" y="1540273"/>
                            <a:pt x="8629753" y="1082249"/>
                            <a:pt x="8292006" y="714354"/>
                          </a:cubicBezTo>
                          <a:cubicBezTo>
                            <a:pt x="8069667" y="471917"/>
                            <a:pt x="7877162" y="262140"/>
                            <a:pt x="7675550" y="262140"/>
                          </a:cubicBezTo>
                          <a:lnTo>
                            <a:pt x="7669426" y="262140"/>
                          </a:lnTo>
                          <a:cubicBezTo>
                            <a:pt x="7429659" y="267165"/>
                            <a:pt x="7285830" y="367343"/>
                            <a:pt x="7146868" y="464224"/>
                          </a:cubicBezTo>
                          <a:cubicBezTo>
                            <a:pt x="7022823" y="550584"/>
                            <a:pt x="6905687" y="632234"/>
                            <a:pt x="6733437" y="632234"/>
                          </a:cubicBezTo>
                          <a:lnTo>
                            <a:pt x="6733437" y="632234"/>
                          </a:lnTo>
                          <a:cubicBezTo>
                            <a:pt x="6491157" y="632234"/>
                            <a:pt x="6295669" y="476628"/>
                            <a:pt x="6106618" y="326047"/>
                          </a:cubicBezTo>
                          <a:cubicBezTo>
                            <a:pt x="5917568" y="175466"/>
                            <a:pt x="5716741" y="15621"/>
                            <a:pt x="5468337" y="15621"/>
                          </a:cubicBezTo>
                          <a:cubicBezTo>
                            <a:pt x="5311318" y="15621"/>
                            <a:pt x="5170001" y="85337"/>
                            <a:pt x="5006545" y="165888"/>
                          </a:cubicBezTo>
                          <a:cubicBezTo>
                            <a:pt x="4797239" y="268735"/>
                            <a:pt x="4560141" y="385714"/>
                            <a:pt x="4225690" y="385714"/>
                          </a:cubicBezTo>
                          <a:cubicBezTo>
                            <a:pt x="4043548" y="385714"/>
                            <a:pt x="3767352" y="291503"/>
                            <a:pt x="3500263" y="200432"/>
                          </a:cubicBezTo>
                          <a:cubicBezTo>
                            <a:pt x="3233175" y="109361"/>
                            <a:pt x="2959805" y="15621"/>
                            <a:pt x="2780018" y="15621"/>
                          </a:cubicBezTo>
                          <a:lnTo>
                            <a:pt x="7851" y="15621"/>
                          </a:lnTo>
                          <a:cubicBezTo>
                            <a:pt x="3515" y="15621"/>
                            <a:pt x="1" y="12104"/>
                            <a:pt x="1" y="7770"/>
                          </a:cubicBezTo>
                          <a:cubicBezTo>
                            <a:pt x="1" y="3436"/>
                            <a:pt x="3515" y="-81"/>
                            <a:pt x="7851" y="-81"/>
                          </a:cubicBezTo>
                          <a:lnTo>
                            <a:pt x="2780018" y="-81"/>
                          </a:lnTo>
                          <a:cubicBezTo>
                            <a:pt x="2962003" y="-81"/>
                            <a:pt x="3238199" y="94130"/>
                            <a:pt x="3505288" y="185358"/>
                          </a:cubicBezTo>
                          <a:cubicBezTo>
                            <a:pt x="3772377" y="276586"/>
                            <a:pt x="4046218" y="369698"/>
                            <a:pt x="4225690" y="369698"/>
                          </a:cubicBezTo>
                          <a:cubicBezTo>
                            <a:pt x="4556529" y="369698"/>
                            <a:pt x="4791900" y="253975"/>
                            <a:pt x="4999636" y="151756"/>
                          </a:cubicBezTo>
                          <a:cubicBezTo>
                            <a:pt x="5165134" y="70263"/>
                            <a:pt x="5308021" y="-81"/>
                            <a:pt x="5468337" y="-81"/>
                          </a:cubicBezTo>
                          <a:cubicBezTo>
                            <a:pt x="5722236" y="-81"/>
                            <a:pt x="5922279" y="159293"/>
                            <a:pt x="6115882" y="313956"/>
                          </a:cubicBezTo>
                          <a:cubicBezTo>
                            <a:pt x="6309486" y="468620"/>
                            <a:pt x="6496182" y="616689"/>
                            <a:pt x="6732966" y="616689"/>
                          </a:cubicBezTo>
                          <a:lnTo>
                            <a:pt x="6732966" y="616689"/>
                          </a:lnTo>
                          <a:cubicBezTo>
                            <a:pt x="6900191" y="616689"/>
                            <a:pt x="7015600" y="536452"/>
                            <a:pt x="7137289" y="451505"/>
                          </a:cubicBezTo>
                          <a:cubicBezTo>
                            <a:pt x="7278606" y="353211"/>
                            <a:pt x="7424006" y="251777"/>
                            <a:pt x="7668641" y="247380"/>
                          </a:cubicBezTo>
                          <a:cubicBezTo>
                            <a:pt x="7879518" y="243298"/>
                            <a:pt x="8075791" y="456844"/>
                            <a:pt x="8303154" y="704462"/>
                          </a:cubicBezTo>
                          <a:cubicBezTo>
                            <a:pt x="8638703" y="1070316"/>
                            <a:pt x="9056844" y="1525513"/>
                            <a:pt x="9726058" y="1535406"/>
                          </a:cubicBezTo>
                          <a:cubicBezTo>
                            <a:pt x="9730392" y="1535406"/>
                            <a:pt x="9733909" y="1538923"/>
                            <a:pt x="9733909" y="1543257"/>
                          </a:cubicBezTo>
                          <a:cubicBezTo>
                            <a:pt x="9733909" y="1547590"/>
                            <a:pt x="9730392" y="1551108"/>
                            <a:pt x="9726058" y="1551108"/>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2" name="Freeform: Shape 587">
                      <a:extLst>
                        <a:ext uri="{FF2B5EF4-FFF2-40B4-BE49-F238E27FC236}">
                          <a16:creationId xmlns:a16="http://schemas.microsoft.com/office/drawing/2014/main" id="{E39FC93D-F567-1875-8167-A2637059914C}"/>
                        </a:ext>
                      </a:extLst>
                    </p:cNvPr>
                    <p:cNvSpPr/>
                    <p:nvPr/>
                  </p:nvSpPr>
                  <p:spPr>
                    <a:xfrm>
                      <a:off x="7702906" y="5402945"/>
                      <a:ext cx="47100" cy="47111"/>
                    </a:xfrm>
                    <a:custGeom>
                      <a:avLst/>
                      <a:gdLst>
                        <a:gd name="connsiteX0" fmla="*/ 24351 w 47100"/>
                        <a:gd name="connsiteY0" fmla="*/ -58 h 47111"/>
                        <a:gd name="connsiteX1" fmla="*/ 47087 w 47100"/>
                        <a:gd name="connsiteY1" fmla="*/ 24280 h 47111"/>
                        <a:gd name="connsiteX2" fmla="*/ 22750 w 47100"/>
                        <a:gd name="connsiteY2" fmla="*/ 47016 h 47111"/>
                        <a:gd name="connsiteX3" fmla="*/ 13 w 47100"/>
                        <a:gd name="connsiteY3" fmla="*/ 22710 h 47111"/>
                        <a:gd name="connsiteX4" fmla="*/ 24006 w 47100"/>
                        <a:gd name="connsiteY4" fmla="*/ -73 h 47111"/>
                        <a:gd name="connsiteX5" fmla="*/ 24351 w 47100"/>
                        <a:gd name="connsiteY5" fmla="*/ -58 h 4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0" h="47111">
                          <a:moveTo>
                            <a:pt x="24351" y="-58"/>
                          </a:moveTo>
                          <a:cubicBezTo>
                            <a:pt x="37352" y="382"/>
                            <a:pt x="47527" y="11279"/>
                            <a:pt x="47087" y="24280"/>
                          </a:cubicBezTo>
                          <a:cubicBezTo>
                            <a:pt x="46648" y="37281"/>
                            <a:pt x="35751" y="47456"/>
                            <a:pt x="22750" y="47016"/>
                          </a:cubicBezTo>
                          <a:cubicBezTo>
                            <a:pt x="9765" y="46577"/>
                            <a:pt x="-410" y="35695"/>
                            <a:pt x="13" y="22710"/>
                          </a:cubicBezTo>
                          <a:cubicBezTo>
                            <a:pt x="343" y="9787"/>
                            <a:pt x="11099" y="-403"/>
                            <a:pt x="24006" y="-73"/>
                          </a:cubicBezTo>
                          <a:cubicBezTo>
                            <a:pt x="24132" y="-73"/>
                            <a:pt x="24242" y="-58"/>
                            <a:pt x="24351" y="-58"/>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4" name="Graphic 4">
                    <a:extLst>
                      <a:ext uri="{FF2B5EF4-FFF2-40B4-BE49-F238E27FC236}">
                        <a16:creationId xmlns:a16="http://schemas.microsoft.com/office/drawing/2014/main" id="{271EB313-7D4F-BFC5-93A0-D4A167BFBEF0}"/>
                      </a:ext>
                    </a:extLst>
                  </p:cNvPr>
                  <p:cNvGrpSpPr/>
                  <p:nvPr/>
                </p:nvGrpSpPr>
                <p:grpSpPr>
                  <a:xfrm>
                    <a:off x="-3044699" y="3351241"/>
                    <a:ext cx="9671686" cy="777485"/>
                    <a:chOff x="-2070596" y="3581578"/>
                    <a:chExt cx="9671686" cy="777485"/>
                  </a:xfrm>
                  <a:solidFill>
                    <a:schemeClr val="accent5"/>
                  </a:solidFill>
                </p:grpSpPr>
                <p:sp>
                  <p:nvSpPr>
                    <p:cNvPr id="359" name="Freeform: Shape 584">
                      <a:extLst>
                        <a:ext uri="{FF2B5EF4-FFF2-40B4-BE49-F238E27FC236}">
                          <a16:creationId xmlns:a16="http://schemas.microsoft.com/office/drawing/2014/main" id="{78A50E59-3328-2249-581A-3D8B2F91199F}"/>
                        </a:ext>
                      </a:extLst>
                    </p:cNvPr>
                    <p:cNvSpPr/>
                    <p:nvPr/>
                  </p:nvSpPr>
                  <p:spPr>
                    <a:xfrm>
                      <a:off x="-2070596" y="3581578"/>
                      <a:ext cx="9657440" cy="762483"/>
                    </a:xfrm>
                    <a:custGeom>
                      <a:avLst/>
                      <a:gdLst>
                        <a:gd name="connsiteX0" fmla="*/ 9648805 w 9657440"/>
                        <a:gd name="connsiteY0" fmla="*/ 762402 h 762483"/>
                        <a:gd name="connsiteX1" fmla="*/ 9648805 w 9657440"/>
                        <a:gd name="connsiteY1" fmla="*/ 762402 h 762483"/>
                        <a:gd name="connsiteX2" fmla="*/ 8652207 w 9657440"/>
                        <a:gd name="connsiteY2" fmla="*/ 353368 h 762483"/>
                        <a:gd name="connsiteX3" fmla="*/ 7857692 w 9657440"/>
                        <a:gd name="connsiteY3" fmla="*/ 23629 h 762483"/>
                        <a:gd name="connsiteX4" fmla="*/ 6721033 w 9657440"/>
                        <a:gd name="connsiteY4" fmla="*/ 306262 h 762483"/>
                        <a:gd name="connsiteX5" fmla="*/ 6288446 w 9657440"/>
                        <a:gd name="connsiteY5" fmla="*/ 447579 h 762483"/>
                        <a:gd name="connsiteX6" fmla="*/ 5845967 w 9657440"/>
                        <a:gd name="connsiteY6" fmla="*/ 235604 h 762483"/>
                        <a:gd name="connsiteX7" fmla="*/ 5379307 w 9657440"/>
                        <a:gd name="connsiteY7" fmla="*/ 15778 h 762483"/>
                        <a:gd name="connsiteX8" fmla="*/ 4704127 w 9657440"/>
                        <a:gd name="connsiteY8" fmla="*/ 267008 h 762483"/>
                        <a:gd name="connsiteX9" fmla="*/ 4096150 w 9657440"/>
                        <a:gd name="connsiteY9" fmla="*/ 490917 h 762483"/>
                        <a:gd name="connsiteX10" fmla="*/ 3589450 w 9657440"/>
                        <a:gd name="connsiteY10" fmla="*/ 373624 h 762483"/>
                        <a:gd name="connsiteX11" fmla="*/ 2351357 w 9657440"/>
                        <a:gd name="connsiteY11" fmla="*/ 161177 h 762483"/>
                        <a:gd name="connsiteX12" fmla="*/ 7537 w 9657440"/>
                        <a:gd name="connsiteY12" fmla="*/ 164632 h 762483"/>
                        <a:gd name="connsiteX13" fmla="*/ 7851 w 9657440"/>
                        <a:gd name="connsiteY13" fmla="*/ 164632 h 762483"/>
                        <a:gd name="connsiteX14" fmla="*/ 1 w 9657440"/>
                        <a:gd name="connsiteY14" fmla="*/ 156781 h 762483"/>
                        <a:gd name="connsiteX15" fmla="*/ 7851 w 9657440"/>
                        <a:gd name="connsiteY15" fmla="*/ 148930 h 762483"/>
                        <a:gd name="connsiteX16" fmla="*/ 2351671 w 9657440"/>
                        <a:gd name="connsiteY16" fmla="*/ 145475 h 762483"/>
                        <a:gd name="connsiteX17" fmla="*/ 3594632 w 9657440"/>
                        <a:gd name="connsiteY17" fmla="*/ 358707 h 762483"/>
                        <a:gd name="connsiteX18" fmla="*/ 4097092 w 9657440"/>
                        <a:gd name="connsiteY18" fmla="*/ 475215 h 762483"/>
                        <a:gd name="connsiteX19" fmla="*/ 4695805 w 9657440"/>
                        <a:gd name="connsiteY19" fmla="*/ 253661 h 762483"/>
                        <a:gd name="connsiteX20" fmla="*/ 5379150 w 9657440"/>
                        <a:gd name="connsiteY20" fmla="*/ -81 h 762483"/>
                        <a:gd name="connsiteX21" fmla="*/ 5856173 w 9657440"/>
                        <a:gd name="connsiteY21" fmla="*/ 223200 h 762483"/>
                        <a:gd name="connsiteX22" fmla="*/ 6288289 w 9657440"/>
                        <a:gd name="connsiteY22" fmla="*/ 431249 h 762483"/>
                        <a:gd name="connsiteX23" fmla="*/ 6713967 w 9657440"/>
                        <a:gd name="connsiteY23" fmla="*/ 290875 h 762483"/>
                        <a:gd name="connsiteX24" fmla="*/ 7857535 w 9657440"/>
                        <a:gd name="connsiteY24" fmla="*/ 6671 h 762483"/>
                        <a:gd name="connsiteX25" fmla="*/ 8660371 w 9657440"/>
                        <a:gd name="connsiteY25" fmla="*/ 339236 h 762483"/>
                        <a:gd name="connsiteX26" fmla="*/ 9649590 w 9657440"/>
                        <a:gd name="connsiteY26" fmla="*/ 746072 h 762483"/>
                        <a:gd name="connsiteX27" fmla="*/ 9657441 w 9657440"/>
                        <a:gd name="connsiteY27" fmla="*/ 753923 h 762483"/>
                        <a:gd name="connsiteX28" fmla="*/ 9649590 w 9657440"/>
                        <a:gd name="connsiteY28" fmla="*/ 761774 h 762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7440" h="762483">
                          <a:moveTo>
                            <a:pt x="9648805" y="762402"/>
                          </a:moveTo>
                          <a:lnTo>
                            <a:pt x="9648805" y="762402"/>
                          </a:lnTo>
                          <a:cubicBezTo>
                            <a:pt x="9262225" y="738692"/>
                            <a:pt x="8952113" y="542576"/>
                            <a:pt x="8652207" y="353368"/>
                          </a:cubicBezTo>
                          <a:cubicBezTo>
                            <a:pt x="8383390" y="183474"/>
                            <a:pt x="8129491" y="23629"/>
                            <a:pt x="7857692" y="23629"/>
                          </a:cubicBezTo>
                          <a:cubicBezTo>
                            <a:pt x="7303729" y="23629"/>
                            <a:pt x="6980585" y="180647"/>
                            <a:pt x="6721033" y="306262"/>
                          </a:cubicBezTo>
                          <a:cubicBezTo>
                            <a:pt x="6557576" y="384772"/>
                            <a:pt x="6428664" y="447579"/>
                            <a:pt x="6288446" y="447579"/>
                          </a:cubicBezTo>
                          <a:cubicBezTo>
                            <a:pt x="6087933" y="447579"/>
                            <a:pt x="5964988" y="339864"/>
                            <a:pt x="5845967" y="235604"/>
                          </a:cubicBezTo>
                          <a:cubicBezTo>
                            <a:pt x="5723022" y="127732"/>
                            <a:pt x="5595679" y="15778"/>
                            <a:pt x="5379307" y="15778"/>
                          </a:cubicBezTo>
                          <a:cubicBezTo>
                            <a:pt x="5098558" y="15778"/>
                            <a:pt x="4898202" y="143591"/>
                            <a:pt x="4704127" y="267008"/>
                          </a:cubicBezTo>
                          <a:cubicBezTo>
                            <a:pt x="4514605" y="387755"/>
                            <a:pt x="4335603" y="502536"/>
                            <a:pt x="4096150" y="490917"/>
                          </a:cubicBezTo>
                          <a:cubicBezTo>
                            <a:pt x="3933007" y="483380"/>
                            <a:pt x="3773790" y="432506"/>
                            <a:pt x="3589450" y="373624"/>
                          </a:cubicBezTo>
                          <a:cubicBezTo>
                            <a:pt x="3293313" y="279412"/>
                            <a:pt x="2924632" y="161177"/>
                            <a:pt x="2351357" y="161177"/>
                          </a:cubicBezTo>
                          <a:cubicBezTo>
                            <a:pt x="1917671" y="161177"/>
                            <a:pt x="26537" y="164474"/>
                            <a:pt x="7537" y="164632"/>
                          </a:cubicBezTo>
                          <a:lnTo>
                            <a:pt x="7851" y="164632"/>
                          </a:lnTo>
                          <a:cubicBezTo>
                            <a:pt x="3515" y="164632"/>
                            <a:pt x="1" y="161114"/>
                            <a:pt x="1" y="156781"/>
                          </a:cubicBezTo>
                          <a:cubicBezTo>
                            <a:pt x="1" y="152447"/>
                            <a:pt x="3515" y="148930"/>
                            <a:pt x="7851" y="148930"/>
                          </a:cubicBezTo>
                          <a:cubicBezTo>
                            <a:pt x="26851" y="148930"/>
                            <a:pt x="1917985" y="145475"/>
                            <a:pt x="2351671" y="145475"/>
                          </a:cubicBezTo>
                          <a:cubicBezTo>
                            <a:pt x="2927459" y="145475"/>
                            <a:pt x="3297395" y="263710"/>
                            <a:pt x="3594632" y="358707"/>
                          </a:cubicBezTo>
                          <a:cubicBezTo>
                            <a:pt x="3777873" y="417275"/>
                            <a:pt x="3936147" y="467835"/>
                            <a:pt x="4097092" y="475215"/>
                          </a:cubicBezTo>
                          <a:cubicBezTo>
                            <a:pt x="4331364" y="485892"/>
                            <a:pt x="4508481" y="373153"/>
                            <a:pt x="4695805" y="253661"/>
                          </a:cubicBezTo>
                          <a:cubicBezTo>
                            <a:pt x="4891450" y="128988"/>
                            <a:pt x="5093690" y="-81"/>
                            <a:pt x="5379150" y="-81"/>
                          </a:cubicBezTo>
                          <a:cubicBezTo>
                            <a:pt x="5601489" y="-81"/>
                            <a:pt x="5731029" y="113443"/>
                            <a:pt x="5856173" y="223200"/>
                          </a:cubicBezTo>
                          <a:cubicBezTo>
                            <a:pt x="5978334" y="330129"/>
                            <a:pt x="6093586" y="431249"/>
                            <a:pt x="6288289" y="431249"/>
                          </a:cubicBezTo>
                          <a:cubicBezTo>
                            <a:pt x="6424895" y="431249"/>
                            <a:pt x="6552395" y="368442"/>
                            <a:pt x="6713967" y="290875"/>
                          </a:cubicBezTo>
                          <a:cubicBezTo>
                            <a:pt x="6975089" y="164318"/>
                            <a:pt x="7300118" y="6671"/>
                            <a:pt x="7857535" y="6671"/>
                          </a:cubicBezTo>
                          <a:cubicBezTo>
                            <a:pt x="8133888" y="6671"/>
                            <a:pt x="8389671" y="168243"/>
                            <a:pt x="8660371" y="339236"/>
                          </a:cubicBezTo>
                          <a:cubicBezTo>
                            <a:pt x="8958707" y="527659"/>
                            <a:pt x="9266935" y="722519"/>
                            <a:pt x="9649590" y="746072"/>
                          </a:cubicBezTo>
                          <a:cubicBezTo>
                            <a:pt x="9653924" y="746072"/>
                            <a:pt x="9657441" y="749589"/>
                            <a:pt x="9657441" y="753923"/>
                          </a:cubicBezTo>
                          <a:cubicBezTo>
                            <a:pt x="9657441" y="758257"/>
                            <a:pt x="9653924" y="761774"/>
                            <a:pt x="9649590" y="761774"/>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60" name="Freeform: Shape 585">
                      <a:extLst>
                        <a:ext uri="{FF2B5EF4-FFF2-40B4-BE49-F238E27FC236}">
                          <a16:creationId xmlns:a16="http://schemas.microsoft.com/office/drawing/2014/main" id="{571369B2-276B-D4CB-B071-EA508F97FD60}"/>
                        </a:ext>
                      </a:extLst>
                    </p:cNvPr>
                    <p:cNvSpPr/>
                    <p:nvPr/>
                  </p:nvSpPr>
                  <p:spPr>
                    <a:xfrm>
                      <a:off x="7553979" y="4311964"/>
                      <a:ext cx="47110" cy="47098"/>
                    </a:xfrm>
                    <a:custGeom>
                      <a:avLst/>
                      <a:gdLst>
                        <a:gd name="connsiteX0" fmla="*/ 25328 w 47110"/>
                        <a:gd name="connsiteY0" fmla="*/ -16 h 47098"/>
                        <a:gd name="connsiteX1" fmla="*/ 47044 w 47110"/>
                        <a:gd name="connsiteY1" fmla="*/ 25248 h 47098"/>
                        <a:gd name="connsiteX2" fmla="*/ 21780 w 47110"/>
                        <a:gd name="connsiteY2" fmla="*/ 46948 h 47098"/>
                        <a:gd name="connsiteX3" fmla="*/ 49 w 47110"/>
                        <a:gd name="connsiteY3" fmla="*/ 21966 h 47098"/>
                        <a:gd name="connsiteX4" fmla="*/ 25061 w 47110"/>
                        <a:gd name="connsiteY4" fmla="*/ -32 h 47098"/>
                        <a:gd name="connsiteX5" fmla="*/ 25328 w 47110"/>
                        <a:gd name="connsiteY5" fmla="*/ -16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10" h="47098">
                          <a:moveTo>
                            <a:pt x="25328" y="-16"/>
                          </a:moveTo>
                          <a:cubicBezTo>
                            <a:pt x="38298" y="957"/>
                            <a:pt x="48018" y="12278"/>
                            <a:pt x="47044" y="25248"/>
                          </a:cubicBezTo>
                          <a:cubicBezTo>
                            <a:pt x="46055" y="38218"/>
                            <a:pt x="34749" y="47937"/>
                            <a:pt x="21780" y="46948"/>
                          </a:cubicBezTo>
                          <a:cubicBezTo>
                            <a:pt x="8920" y="45990"/>
                            <a:pt x="-768" y="34842"/>
                            <a:pt x="49" y="21966"/>
                          </a:cubicBezTo>
                          <a:cubicBezTo>
                            <a:pt x="880" y="8981"/>
                            <a:pt x="12076" y="-864"/>
                            <a:pt x="25061" y="-32"/>
                          </a:cubicBezTo>
                          <a:cubicBezTo>
                            <a:pt x="25140" y="-32"/>
                            <a:pt x="25234" y="-16"/>
                            <a:pt x="25328" y="-16"/>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355" name="Graphic 4">
                    <a:extLst>
                      <a:ext uri="{FF2B5EF4-FFF2-40B4-BE49-F238E27FC236}">
                        <a16:creationId xmlns:a16="http://schemas.microsoft.com/office/drawing/2014/main" id="{8C4D6BD0-5D8C-9835-9DDF-AE42D4260A9B}"/>
                      </a:ext>
                    </a:extLst>
                  </p:cNvPr>
                  <p:cNvGrpSpPr/>
                  <p:nvPr/>
                </p:nvGrpSpPr>
                <p:grpSpPr>
                  <a:xfrm>
                    <a:off x="-3044541" y="3430535"/>
                    <a:ext cx="10872284" cy="596514"/>
                    <a:chOff x="-2070438" y="3660872"/>
                    <a:chExt cx="10872284" cy="596514"/>
                  </a:xfrm>
                  <a:solidFill>
                    <a:schemeClr val="accent3"/>
                  </a:solidFill>
                </p:grpSpPr>
                <p:sp>
                  <p:nvSpPr>
                    <p:cNvPr id="357" name="Freeform: Shape 582">
                      <a:extLst>
                        <a:ext uri="{FF2B5EF4-FFF2-40B4-BE49-F238E27FC236}">
                          <a16:creationId xmlns:a16="http://schemas.microsoft.com/office/drawing/2014/main" id="{EE84E830-CBC9-C686-FE2E-B7DD704754E1}"/>
                        </a:ext>
                      </a:extLst>
                    </p:cNvPr>
                    <p:cNvSpPr/>
                    <p:nvPr/>
                  </p:nvSpPr>
                  <p:spPr>
                    <a:xfrm>
                      <a:off x="-2070438" y="3660872"/>
                      <a:ext cx="10856749" cy="596514"/>
                    </a:xfrm>
                    <a:custGeom>
                      <a:avLst/>
                      <a:gdLst>
                        <a:gd name="connsiteX0" fmla="*/ 7318489 w 10856749"/>
                        <a:gd name="connsiteY0" fmla="*/ 596433 h 596514"/>
                        <a:gd name="connsiteX1" fmla="*/ 6663250 w 10856749"/>
                        <a:gd name="connsiteY1" fmla="*/ 337352 h 596514"/>
                        <a:gd name="connsiteX2" fmla="*/ 5761020 w 10856749"/>
                        <a:gd name="connsiteY2" fmla="*/ 15621 h 596514"/>
                        <a:gd name="connsiteX3" fmla="*/ 4990843 w 10856749"/>
                        <a:gd name="connsiteY3" fmla="*/ 204043 h 596514"/>
                        <a:gd name="connsiteX4" fmla="*/ 4301530 w 10856749"/>
                        <a:gd name="connsiteY4" fmla="*/ 379276 h 596514"/>
                        <a:gd name="connsiteX5" fmla="*/ 3746312 w 10856749"/>
                        <a:gd name="connsiteY5" fmla="*/ 259785 h 596514"/>
                        <a:gd name="connsiteX6" fmla="*/ 2953053 w 10856749"/>
                        <a:gd name="connsiteY6" fmla="*/ 107634 h 596514"/>
                        <a:gd name="connsiteX7" fmla="*/ 7694 w 10856749"/>
                        <a:gd name="connsiteY7" fmla="*/ 85023 h 596514"/>
                        <a:gd name="connsiteX8" fmla="*/ 1 w 10856749"/>
                        <a:gd name="connsiteY8" fmla="*/ 77172 h 596514"/>
                        <a:gd name="connsiteX9" fmla="*/ 7851 w 10856749"/>
                        <a:gd name="connsiteY9" fmla="*/ 69321 h 596514"/>
                        <a:gd name="connsiteX10" fmla="*/ 7694 w 10856749"/>
                        <a:gd name="connsiteY10" fmla="*/ 69321 h 596514"/>
                        <a:gd name="connsiteX11" fmla="*/ 2952896 w 10856749"/>
                        <a:gd name="connsiteY11" fmla="*/ 92560 h 596514"/>
                        <a:gd name="connsiteX12" fmla="*/ 3751651 w 10856749"/>
                        <a:gd name="connsiteY12" fmla="*/ 245810 h 596514"/>
                        <a:gd name="connsiteX13" fmla="*/ 4301216 w 10856749"/>
                        <a:gd name="connsiteY13" fmla="*/ 364202 h 596514"/>
                        <a:gd name="connsiteX14" fmla="*/ 4984091 w 10856749"/>
                        <a:gd name="connsiteY14" fmla="*/ 190226 h 596514"/>
                        <a:gd name="connsiteX15" fmla="*/ 5760706 w 10856749"/>
                        <a:gd name="connsiteY15" fmla="*/ -81 h 596514"/>
                        <a:gd name="connsiteX16" fmla="*/ 6671415 w 10856749"/>
                        <a:gd name="connsiteY16" fmla="*/ 324477 h 596514"/>
                        <a:gd name="connsiteX17" fmla="*/ 7317704 w 10856749"/>
                        <a:gd name="connsiteY17" fmla="*/ 580731 h 596514"/>
                        <a:gd name="connsiteX18" fmla="*/ 7876534 w 10856749"/>
                        <a:gd name="connsiteY18" fmla="*/ 366715 h 596514"/>
                        <a:gd name="connsiteX19" fmla="*/ 8747674 w 10856749"/>
                        <a:gd name="connsiteY19" fmla="*/ 62726 h 596514"/>
                        <a:gd name="connsiteX20" fmla="*/ 9512670 w 10856749"/>
                        <a:gd name="connsiteY20" fmla="*/ 226183 h 596514"/>
                        <a:gd name="connsiteX21" fmla="*/ 10848900 w 10856749"/>
                        <a:gd name="connsiteY21" fmla="*/ 484479 h 596514"/>
                        <a:gd name="connsiteX22" fmla="*/ 10856750 w 10856749"/>
                        <a:gd name="connsiteY22" fmla="*/ 492330 h 596514"/>
                        <a:gd name="connsiteX23" fmla="*/ 10848900 w 10856749"/>
                        <a:gd name="connsiteY23" fmla="*/ 500181 h 596514"/>
                        <a:gd name="connsiteX24" fmla="*/ 10848900 w 10856749"/>
                        <a:gd name="connsiteY24" fmla="*/ 500181 h 596514"/>
                        <a:gd name="connsiteX25" fmla="*/ 9508116 w 10856749"/>
                        <a:gd name="connsiteY25" fmla="*/ 241100 h 596514"/>
                        <a:gd name="connsiteX26" fmla="*/ 8748302 w 10856749"/>
                        <a:gd name="connsiteY26" fmla="*/ 78428 h 596514"/>
                        <a:gd name="connsiteX27" fmla="*/ 7884699 w 10856749"/>
                        <a:gd name="connsiteY27" fmla="*/ 380061 h 596514"/>
                        <a:gd name="connsiteX28" fmla="*/ 7318489 w 10856749"/>
                        <a:gd name="connsiteY28" fmla="*/ 596433 h 59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56749" h="596514">
                          <a:moveTo>
                            <a:pt x="7318489" y="596433"/>
                          </a:moveTo>
                          <a:cubicBezTo>
                            <a:pt x="7033343" y="596433"/>
                            <a:pt x="6853557" y="470818"/>
                            <a:pt x="6663250" y="337352"/>
                          </a:cubicBezTo>
                          <a:cubicBezTo>
                            <a:pt x="6437300" y="179234"/>
                            <a:pt x="6203499" y="15621"/>
                            <a:pt x="5761020" y="15621"/>
                          </a:cubicBezTo>
                          <a:cubicBezTo>
                            <a:pt x="5416678" y="15621"/>
                            <a:pt x="5200149" y="111716"/>
                            <a:pt x="4990843" y="204043"/>
                          </a:cubicBezTo>
                          <a:cubicBezTo>
                            <a:pt x="4787817" y="294015"/>
                            <a:pt x="4596098" y="379276"/>
                            <a:pt x="4301530" y="379276"/>
                          </a:cubicBezTo>
                          <a:cubicBezTo>
                            <a:pt x="4063804" y="379276"/>
                            <a:pt x="3908983" y="321179"/>
                            <a:pt x="3746312" y="259785"/>
                          </a:cubicBezTo>
                          <a:cubicBezTo>
                            <a:pt x="3556476" y="188498"/>
                            <a:pt x="3341360" y="107634"/>
                            <a:pt x="2953053" y="107634"/>
                          </a:cubicBezTo>
                          <a:cubicBezTo>
                            <a:pt x="1750603" y="108262"/>
                            <a:pt x="24809" y="85337"/>
                            <a:pt x="7694" y="85023"/>
                          </a:cubicBezTo>
                          <a:cubicBezTo>
                            <a:pt x="3420" y="84944"/>
                            <a:pt x="0" y="81443"/>
                            <a:pt x="1" y="77172"/>
                          </a:cubicBezTo>
                          <a:cubicBezTo>
                            <a:pt x="1" y="72838"/>
                            <a:pt x="3515" y="69321"/>
                            <a:pt x="7851" y="69321"/>
                          </a:cubicBezTo>
                          <a:lnTo>
                            <a:pt x="7694" y="69321"/>
                          </a:lnTo>
                          <a:cubicBezTo>
                            <a:pt x="24966" y="69321"/>
                            <a:pt x="1749661" y="92560"/>
                            <a:pt x="2952896" y="92560"/>
                          </a:cubicBezTo>
                          <a:cubicBezTo>
                            <a:pt x="3344030" y="92560"/>
                            <a:pt x="3560559" y="173896"/>
                            <a:pt x="3751651" y="245810"/>
                          </a:cubicBezTo>
                          <a:cubicBezTo>
                            <a:pt x="3913537" y="306577"/>
                            <a:pt x="4066473" y="364202"/>
                            <a:pt x="4301216" y="364202"/>
                          </a:cubicBezTo>
                          <a:cubicBezTo>
                            <a:pt x="4592486" y="364202"/>
                            <a:pt x="4782793" y="279726"/>
                            <a:pt x="4984091" y="190226"/>
                          </a:cubicBezTo>
                          <a:cubicBezTo>
                            <a:pt x="5194967" y="96014"/>
                            <a:pt x="5412909" y="-81"/>
                            <a:pt x="5760706" y="-81"/>
                          </a:cubicBezTo>
                          <a:cubicBezTo>
                            <a:pt x="6208210" y="-81"/>
                            <a:pt x="6454572" y="172640"/>
                            <a:pt x="6671415" y="324477"/>
                          </a:cubicBezTo>
                          <a:cubicBezTo>
                            <a:pt x="6859838" y="456215"/>
                            <a:pt x="7037426" y="580731"/>
                            <a:pt x="7317704" y="580731"/>
                          </a:cubicBezTo>
                          <a:cubicBezTo>
                            <a:pt x="7536588" y="580731"/>
                            <a:pt x="7694549" y="481495"/>
                            <a:pt x="7876534" y="366715"/>
                          </a:cubicBezTo>
                          <a:cubicBezTo>
                            <a:pt x="8093377" y="230265"/>
                            <a:pt x="8339111" y="75602"/>
                            <a:pt x="8747674" y="62726"/>
                          </a:cubicBezTo>
                          <a:cubicBezTo>
                            <a:pt x="8975194" y="55503"/>
                            <a:pt x="9224226" y="134641"/>
                            <a:pt x="9512670" y="226183"/>
                          </a:cubicBezTo>
                          <a:cubicBezTo>
                            <a:pt x="9888573" y="345517"/>
                            <a:pt x="10314721" y="480710"/>
                            <a:pt x="10848900" y="484479"/>
                          </a:cubicBezTo>
                          <a:cubicBezTo>
                            <a:pt x="10853233" y="484479"/>
                            <a:pt x="10856750" y="487996"/>
                            <a:pt x="10856750" y="492330"/>
                          </a:cubicBezTo>
                          <a:cubicBezTo>
                            <a:pt x="10856750" y="496664"/>
                            <a:pt x="10853233" y="500181"/>
                            <a:pt x="10848900" y="500181"/>
                          </a:cubicBezTo>
                          <a:lnTo>
                            <a:pt x="10848900" y="500181"/>
                          </a:lnTo>
                          <a:cubicBezTo>
                            <a:pt x="10312367" y="496412"/>
                            <a:pt x="9885118" y="360748"/>
                            <a:pt x="9508116" y="241100"/>
                          </a:cubicBezTo>
                          <a:cubicBezTo>
                            <a:pt x="9220929" y="150029"/>
                            <a:pt x="8973153" y="70891"/>
                            <a:pt x="8748302" y="78428"/>
                          </a:cubicBezTo>
                          <a:cubicBezTo>
                            <a:pt x="8343979" y="91147"/>
                            <a:pt x="8100129" y="244554"/>
                            <a:pt x="7884699" y="380061"/>
                          </a:cubicBezTo>
                          <a:cubicBezTo>
                            <a:pt x="7708838" y="491545"/>
                            <a:pt x="7541927" y="596433"/>
                            <a:pt x="7318489" y="596433"/>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58" name="Freeform: Shape 583">
                      <a:extLst>
                        <a:ext uri="{FF2B5EF4-FFF2-40B4-BE49-F238E27FC236}">
                          <a16:creationId xmlns:a16="http://schemas.microsoft.com/office/drawing/2014/main" id="{A9A35B0C-D70F-9A07-E0B4-BA9334F0BB85}"/>
                        </a:ext>
                      </a:extLst>
                    </p:cNvPr>
                    <p:cNvSpPr/>
                    <p:nvPr/>
                  </p:nvSpPr>
                  <p:spPr>
                    <a:xfrm>
                      <a:off x="8754415" y="4129097"/>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grp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56" name="Freeform: Shape 244">
                    <a:extLst>
                      <a:ext uri="{FF2B5EF4-FFF2-40B4-BE49-F238E27FC236}">
                        <a16:creationId xmlns:a16="http://schemas.microsoft.com/office/drawing/2014/main" id="{B8F47644-08E0-6B80-D186-B22F3C0E403C}"/>
                      </a:ext>
                    </a:extLst>
                  </p:cNvPr>
                  <p:cNvSpPr/>
                  <p:nvPr/>
                </p:nvSpPr>
                <p:spPr>
                  <a:xfrm>
                    <a:off x="7086413" y="3507480"/>
                    <a:ext cx="47107" cy="47106"/>
                  </a:xfrm>
                  <a:custGeom>
                    <a:avLst/>
                    <a:gdLst>
                      <a:gd name="connsiteX0" fmla="*/ 22934 w 47107"/>
                      <a:gd name="connsiteY0" fmla="*/ 47017 h 47106"/>
                      <a:gd name="connsiteX1" fmla="*/ 47099 w 47107"/>
                      <a:gd name="connsiteY1" fmla="*/ 24093 h 47106"/>
                      <a:gd name="connsiteX2" fmla="*/ 24174 w 47107"/>
                      <a:gd name="connsiteY2" fmla="*/ -73 h 47106"/>
                      <a:gd name="connsiteX3" fmla="*/ 9 w 47107"/>
                      <a:gd name="connsiteY3" fmla="*/ 22836 h 47106"/>
                      <a:gd name="connsiteX4" fmla="*/ 22918 w 47107"/>
                      <a:gd name="connsiteY4" fmla="*/ 47017 h 47106"/>
                      <a:gd name="connsiteX5" fmla="*/ 22934 w 47107"/>
                      <a:gd name="connsiteY5" fmla="*/ 47017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7" h="47106">
                        <a:moveTo>
                          <a:pt x="22934" y="47017"/>
                        </a:moveTo>
                        <a:cubicBezTo>
                          <a:pt x="35935" y="47363"/>
                          <a:pt x="46753" y="37094"/>
                          <a:pt x="47099" y="24093"/>
                        </a:cubicBezTo>
                        <a:cubicBezTo>
                          <a:pt x="47444" y="11091"/>
                          <a:pt x="37175" y="273"/>
                          <a:pt x="24174" y="-73"/>
                        </a:cubicBezTo>
                        <a:cubicBezTo>
                          <a:pt x="11173" y="-418"/>
                          <a:pt x="354" y="9835"/>
                          <a:pt x="9" y="22836"/>
                        </a:cubicBezTo>
                        <a:cubicBezTo>
                          <a:pt x="-336" y="35838"/>
                          <a:pt x="9917" y="46672"/>
                          <a:pt x="22918" y="47017"/>
                        </a:cubicBezTo>
                        <a:cubicBezTo>
                          <a:pt x="22918" y="47017"/>
                          <a:pt x="22934" y="47017"/>
                          <a:pt x="22934" y="47017"/>
                        </a:cubicBezTo>
                        <a:close/>
                      </a:path>
                    </a:pathLst>
                  </a:custGeom>
                  <a:solidFill>
                    <a:schemeClr val="accent3"/>
                  </a:solid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342" name="Freeform: Shape 246">
                  <a:extLst>
                    <a:ext uri="{FF2B5EF4-FFF2-40B4-BE49-F238E27FC236}">
                      <a16:creationId xmlns:a16="http://schemas.microsoft.com/office/drawing/2014/main" id="{B1A9FAA2-6734-0D1D-A5AA-AACE84692125}"/>
                    </a:ext>
                  </a:extLst>
                </p:cNvPr>
                <p:cNvSpPr/>
                <p:nvPr/>
              </p:nvSpPr>
              <p:spPr>
                <a:xfrm>
                  <a:off x="7460752" y="3155464"/>
                  <a:ext cx="47429" cy="47414"/>
                </a:xfrm>
                <a:custGeom>
                  <a:avLst/>
                  <a:gdLst>
                    <a:gd name="connsiteX0" fmla="*/ 24202 w 47429"/>
                    <a:gd name="connsiteY0" fmla="*/ -76 h 47414"/>
                    <a:gd name="connsiteX1" fmla="*/ 47425 w 47429"/>
                    <a:gd name="connsiteY1" fmla="*/ 24105 h 47414"/>
                    <a:gd name="connsiteX2" fmla="*/ 23229 w 47429"/>
                    <a:gd name="connsiteY2" fmla="*/ 47328 h 47414"/>
                    <a:gd name="connsiteX3" fmla="*/ 6 w 47429"/>
                    <a:gd name="connsiteY3" fmla="*/ 23147 h 47414"/>
                    <a:gd name="connsiteX4" fmla="*/ 21 w 47429"/>
                    <a:gd name="connsiteY4" fmla="*/ 22849 h 47414"/>
                    <a:gd name="connsiteX5" fmla="*/ 24202 w 47429"/>
                    <a:gd name="connsiteY5" fmla="*/ -76 h 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9" h="47414">
                      <a:moveTo>
                        <a:pt x="24202" y="-76"/>
                      </a:moveTo>
                      <a:cubicBezTo>
                        <a:pt x="37297" y="191"/>
                        <a:pt x="47692" y="11025"/>
                        <a:pt x="47425" y="24105"/>
                      </a:cubicBezTo>
                      <a:cubicBezTo>
                        <a:pt x="47158" y="37200"/>
                        <a:pt x="36324" y="47595"/>
                        <a:pt x="23229" y="47328"/>
                      </a:cubicBezTo>
                      <a:cubicBezTo>
                        <a:pt x="10149" y="47061"/>
                        <a:pt x="-261" y="36242"/>
                        <a:pt x="6" y="23147"/>
                      </a:cubicBezTo>
                      <a:cubicBezTo>
                        <a:pt x="21" y="23053"/>
                        <a:pt x="21" y="22943"/>
                        <a:pt x="21" y="22849"/>
                      </a:cubicBezTo>
                      <a:cubicBezTo>
                        <a:pt x="445" y="9879"/>
                        <a:pt x="11233" y="-343"/>
                        <a:pt x="24202" y="-76"/>
                      </a:cubicBezTo>
                      <a:close/>
                    </a:path>
                  </a:pathLst>
                </a:custGeom>
                <a:solidFill>
                  <a:schemeClr val="accent4"/>
                </a:solid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
          <p:nvSpPr>
            <p:cNvPr id="333" name="Freeform: Shape 602">
              <a:extLst>
                <a:ext uri="{FF2B5EF4-FFF2-40B4-BE49-F238E27FC236}">
                  <a16:creationId xmlns:a16="http://schemas.microsoft.com/office/drawing/2014/main" id="{B11B09B1-397E-CA47-590A-D82C60AE86A9}"/>
                </a:ext>
              </a:extLst>
            </p:cNvPr>
            <p:cNvSpPr/>
            <p:nvPr/>
          </p:nvSpPr>
          <p:spPr>
            <a:xfrm>
              <a:off x="-3032114" y="2683535"/>
              <a:ext cx="10713356" cy="1607924"/>
            </a:xfrm>
            <a:custGeom>
              <a:avLst/>
              <a:gdLst>
                <a:gd name="connsiteX0" fmla="*/ 7670368 w 9566369"/>
                <a:gd name="connsiteY0" fmla="*/ 1608262 h 1608343"/>
                <a:gd name="connsiteX1" fmla="*/ 7135249 w 9566369"/>
                <a:gd name="connsiteY1" fmla="*/ 1056498 h 1608343"/>
                <a:gd name="connsiteX2" fmla="*/ 6609863 w 9566369"/>
                <a:gd name="connsiteY2" fmla="*/ 510858 h 1608343"/>
                <a:gd name="connsiteX3" fmla="*/ 5981788 w 9566369"/>
                <a:gd name="connsiteY3" fmla="*/ 1063564 h 1608343"/>
                <a:gd name="connsiteX4" fmla="*/ 5364705 w 9566369"/>
                <a:gd name="connsiteY4" fmla="*/ 1608262 h 1608343"/>
                <a:gd name="connsiteX5" fmla="*/ 4667070 w 9566369"/>
                <a:gd name="connsiteY5" fmla="*/ 1292812 h 1608343"/>
                <a:gd name="connsiteX6" fmla="*/ 4030516 w 9566369"/>
                <a:gd name="connsiteY6" fmla="*/ 997616 h 1608343"/>
                <a:gd name="connsiteX7" fmla="*/ 3530097 w 9566369"/>
                <a:gd name="connsiteY7" fmla="*/ 1208963 h 1608343"/>
                <a:gd name="connsiteX8" fmla="*/ 2292632 w 9566369"/>
                <a:gd name="connsiteY8" fmla="*/ 1608262 h 1608343"/>
                <a:gd name="connsiteX9" fmla="*/ 7851 w 9566369"/>
                <a:gd name="connsiteY9" fmla="*/ 1608262 h 1608343"/>
                <a:gd name="connsiteX10" fmla="*/ 1 w 9566369"/>
                <a:gd name="connsiteY10" fmla="*/ 1600411 h 1608343"/>
                <a:gd name="connsiteX11" fmla="*/ 7851 w 9566369"/>
                <a:gd name="connsiteY11" fmla="*/ 1592560 h 1608343"/>
                <a:gd name="connsiteX12" fmla="*/ 2292946 w 9566369"/>
                <a:gd name="connsiteY12" fmla="*/ 1592560 h 1608343"/>
                <a:gd name="connsiteX13" fmla="*/ 3521775 w 9566369"/>
                <a:gd name="connsiteY13" fmla="*/ 1195774 h 1608343"/>
                <a:gd name="connsiteX14" fmla="*/ 4030830 w 9566369"/>
                <a:gd name="connsiteY14" fmla="*/ 981914 h 1608343"/>
                <a:gd name="connsiteX15" fmla="*/ 4676648 w 9566369"/>
                <a:gd name="connsiteY15" fmla="*/ 1280250 h 1608343"/>
                <a:gd name="connsiteX16" fmla="*/ 5365019 w 9566369"/>
                <a:gd name="connsiteY16" fmla="*/ 1592717 h 1608343"/>
                <a:gd name="connsiteX17" fmla="*/ 5968913 w 9566369"/>
                <a:gd name="connsiteY17" fmla="*/ 1055242 h 1608343"/>
                <a:gd name="connsiteX18" fmla="*/ 6610334 w 9566369"/>
                <a:gd name="connsiteY18" fmla="*/ 495313 h 1608343"/>
                <a:gd name="connsiteX19" fmla="*/ 7150008 w 9566369"/>
                <a:gd name="connsiteY19" fmla="*/ 1050217 h 1608343"/>
                <a:gd name="connsiteX20" fmla="*/ 7670839 w 9566369"/>
                <a:gd name="connsiteY20" fmla="*/ 1592717 h 1608343"/>
                <a:gd name="connsiteX21" fmla="*/ 8463941 w 9566369"/>
                <a:gd name="connsiteY21" fmla="*/ 894926 h 1608343"/>
                <a:gd name="connsiteX22" fmla="*/ 9558519 w 9566369"/>
                <a:gd name="connsiteY22" fmla="*/ -81 h 1608343"/>
                <a:gd name="connsiteX23" fmla="*/ 9566370 w 9566369"/>
                <a:gd name="connsiteY23" fmla="*/ 7770 h 1608343"/>
                <a:gd name="connsiteX24" fmla="*/ 9558519 w 9566369"/>
                <a:gd name="connsiteY24" fmla="*/ 15621 h 1608343"/>
                <a:gd name="connsiteX25" fmla="*/ 8475874 w 9566369"/>
                <a:gd name="connsiteY25" fmla="*/ 905132 h 1608343"/>
                <a:gd name="connsiteX26" fmla="*/ 7670368 w 9566369"/>
                <a:gd name="connsiteY26" fmla="*/ 1608262 h 160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66369" h="1608343">
                  <a:moveTo>
                    <a:pt x="7670368" y="1608262"/>
                  </a:moveTo>
                  <a:cubicBezTo>
                    <a:pt x="7384123" y="1608262"/>
                    <a:pt x="7257566" y="1327827"/>
                    <a:pt x="7135249" y="1056498"/>
                  </a:cubicBezTo>
                  <a:cubicBezTo>
                    <a:pt x="7014187" y="788310"/>
                    <a:pt x="6889043" y="510858"/>
                    <a:pt x="6609863" y="510858"/>
                  </a:cubicBezTo>
                  <a:cubicBezTo>
                    <a:pt x="6337593" y="510858"/>
                    <a:pt x="6156550" y="791922"/>
                    <a:pt x="5981788" y="1063564"/>
                  </a:cubicBezTo>
                  <a:cubicBezTo>
                    <a:pt x="5809068" y="1330496"/>
                    <a:pt x="5631008" y="1608262"/>
                    <a:pt x="5364705" y="1608262"/>
                  </a:cubicBezTo>
                  <a:cubicBezTo>
                    <a:pt x="5098401" y="1608262"/>
                    <a:pt x="4879517" y="1447946"/>
                    <a:pt x="4667070" y="1292812"/>
                  </a:cubicBezTo>
                  <a:cubicBezTo>
                    <a:pt x="4459177" y="1140974"/>
                    <a:pt x="4262747" y="997616"/>
                    <a:pt x="4030516" y="997616"/>
                  </a:cubicBezTo>
                  <a:cubicBezTo>
                    <a:pt x="3854812" y="997616"/>
                    <a:pt x="3711454" y="1090885"/>
                    <a:pt x="3530097" y="1208963"/>
                  </a:cubicBezTo>
                  <a:cubicBezTo>
                    <a:pt x="3256570" y="1386866"/>
                    <a:pt x="2916154" y="1608262"/>
                    <a:pt x="2292632" y="1608262"/>
                  </a:cubicBezTo>
                  <a:lnTo>
                    <a:pt x="7851" y="1608262"/>
                  </a:lnTo>
                  <a:cubicBezTo>
                    <a:pt x="3515" y="1608262"/>
                    <a:pt x="1" y="1604745"/>
                    <a:pt x="1" y="1600411"/>
                  </a:cubicBezTo>
                  <a:cubicBezTo>
                    <a:pt x="1" y="1596078"/>
                    <a:pt x="3515" y="1592560"/>
                    <a:pt x="7851" y="1592560"/>
                  </a:cubicBezTo>
                  <a:lnTo>
                    <a:pt x="2292946" y="1592560"/>
                  </a:lnTo>
                  <a:cubicBezTo>
                    <a:pt x="2911757" y="1592560"/>
                    <a:pt x="3249975" y="1372734"/>
                    <a:pt x="3521775" y="1195774"/>
                  </a:cubicBezTo>
                  <a:cubicBezTo>
                    <a:pt x="3698107" y="1080993"/>
                    <a:pt x="3850572" y="981914"/>
                    <a:pt x="4030830" y="981914"/>
                  </a:cubicBezTo>
                  <a:cubicBezTo>
                    <a:pt x="4268242" y="981914"/>
                    <a:pt x="4466557" y="1126686"/>
                    <a:pt x="4676648" y="1280250"/>
                  </a:cubicBezTo>
                  <a:cubicBezTo>
                    <a:pt x="4886739" y="1433814"/>
                    <a:pt x="5104682" y="1592717"/>
                    <a:pt x="5365019" y="1592717"/>
                  </a:cubicBezTo>
                  <a:cubicBezTo>
                    <a:pt x="5622686" y="1592717"/>
                    <a:pt x="5790853" y="1331595"/>
                    <a:pt x="5968913" y="1055242"/>
                  </a:cubicBezTo>
                  <a:cubicBezTo>
                    <a:pt x="6146972" y="778889"/>
                    <a:pt x="6330056" y="495313"/>
                    <a:pt x="6610334" y="495313"/>
                  </a:cubicBezTo>
                  <a:cubicBezTo>
                    <a:pt x="6899563" y="495313"/>
                    <a:pt x="7026905" y="777947"/>
                    <a:pt x="7150008" y="1050217"/>
                  </a:cubicBezTo>
                  <a:cubicBezTo>
                    <a:pt x="7270284" y="1317149"/>
                    <a:pt x="7394801" y="1592717"/>
                    <a:pt x="7670839" y="1592717"/>
                  </a:cubicBezTo>
                  <a:cubicBezTo>
                    <a:pt x="7932119" y="1592717"/>
                    <a:pt x="8190415" y="1253871"/>
                    <a:pt x="8463941" y="894926"/>
                  </a:cubicBezTo>
                  <a:cubicBezTo>
                    <a:pt x="8777978" y="482595"/>
                    <a:pt x="9134254" y="15621"/>
                    <a:pt x="9558519" y="-81"/>
                  </a:cubicBezTo>
                  <a:cubicBezTo>
                    <a:pt x="9562853" y="-81"/>
                    <a:pt x="9566370" y="3435"/>
                    <a:pt x="9566370" y="7770"/>
                  </a:cubicBezTo>
                  <a:cubicBezTo>
                    <a:pt x="9566370" y="12105"/>
                    <a:pt x="9562853" y="15621"/>
                    <a:pt x="9558519" y="15621"/>
                  </a:cubicBezTo>
                  <a:cubicBezTo>
                    <a:pt x="9141792" y="31323"/>
                    <a:pt x="8788028" y="495470"/>
                    <a:pt x="8475874" y="905132"/>
                  </a:cubicBezTo>
                  <a:cubicBezTo>
                    <a:pt x="8200464" y="1266275"/>
                    <a:pt x="7939970" y="1608262"/>
                    <a:pt x="7670368" y="1608262"/>
                  </a:cubicBezTo>
                  <a:close/>
                </a:path>
              </a:pathLst>
            </a:custGeom>
            <a:solidFill>
              <a:schemeClr val="accent1"/>
            </a:solidFill>
            <a:ln w="38100" cap="flat">
              <a:solidFill>
                <a:srgbClr val="7030A0"/>
              </a:solidFill>
              <a:prstDash val="solid"/>
              <a:miter/>
            </a:ln>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34" name="Freeform: Shape 604">
              <a:extLst>
                <a:ext uri="{FF2B5EF4-FFF2-40B4-BE49-F238E27FC236}">
                  <a16:creationId xmlns:a16="http://schemas.microsoft.com/office/drawing/2014/main" id="{86F0CAA7-FED3-713C-89D6-F8B735409A2E}"/>
                </a:ext>
              </a:extLst>
            </p:cNvPr>
            <p:cNvSpPr/>
            <p:nvPr/>
          </p:nvSpPr>
          <p:spPr>
            <a:xfrm>
              <a:off x="-2861304" y="2782060"/>
              <a:ext cx="9961189" cy="753965"/>
            </a:xfrm>
            <a:custGeom>
              <a:avLst/>
              <a:gdLst>
                <a:gd name="connsiteX0" fmla="*/ 5032453 w 9963784"/>
                <a:gd name="connsiteY0" fmla="*/ 754080 h 754161"/>
                <a:gd name="connsiteX1" fmla="*/ 7851 w 9963784"/>
                <a:gd name="connsiteY1" fmla="*/ 754080 h 754161"/>
                <a:gd name="connsiteX2" fmla="*/ 1 w 9963784"/>
                <a:gd name="connsiteY2" fmla="*/ 746229 h 754161"/>
                <a:gd name="connsiteX3" fmla="*/ 7851 w 9963784"/>
                <a:gd name="connsiteY3" fmla="*/ 738378 h 754161"/>
                <a:gd name="connsiteX4" fmla="*/ 5032453 w 9963784"/>
                <a:gd name="connsiteY4" fmla="*/ 738378 h 754161"/>
                <a:gd name="connsiteX5" fmla="*/ 6739561 w 9963784"/>
                <a:gd name="connsiteY5" fmla="*/ 289462 h 754161"/>
                <a:gd name="connsiteX6" fmla="*/ 7616354 w 9963784"/>
                <a:gd name="connsiteY6" fmla="*/ -81 h 754161"/>
                <a:gd name="connsiteX7" fmla="*/ 8647496 w 9963784"/>
                <a:gd name="connsiteY7" fmla="*/ 335625 h 754161"/>
                <a:gd name="connsiteX8" fmla="*/ 9955934 w 9963784"/>
                <a:gd name="connsiteY8" fmla="*/ 738378 h 754161"/>
                <a:gd name="connsiteX9" fmla="*/ 9963785 w 9963784"/>
                <a:gd name="connsiteY9" fmla="*/ 746229 h 754161"/>
                <a:gd name="connsiteX10" fmla="*/ 9955934 w 9963784"/>
                <a:gd name="connsiteY10" fmla="*/ 754080 h 754161"/>
                <a:gd name="connsiteX11" fmla="*/ 9955934 w 9963784"/>
                <a:gd name="connsiteY11" fmla="*/ 754080 h 754161"/>
                <a:gd name="connsiteX12" fmla="*/ 8640431 w 9963784"/>
                <a:gd name="connsiteY12" fmla="*/ 349600 h 754161"/>
                <a:gd name="connsiteX13" fmla="*/ 7616511 w 9963784"/>
                <a:gd name="connsiteY13" fmla="*/ 15621 h 754161"/>
                <a:gd name="connsiteX14" fmla="*/ 6747883 w 9963784"/>
                <a:gd name="connsiteY14" fmla="*/ 302808 h 754161"/>
                <a:gd name="connsiteX15" fmla="*/ 6127188 w 9963784"/>
                <a:gd name="connsiteY15" fmla="*/ 606325 h 754161"/>
                <a:gd name="connsiteX16" fmla="*/ 5032453 w 9963784"/>
                <a:gd name="connsiteY16" fmla="*/ 754080 h 75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63784" h="754161">
                  <a:moveTo>
                    <a:pt x="5032453" y="754080"/>
                  </a:moveTo>
                  <a:lnTo>
                    <a:pt x="7851" y="754080"/>
                  </a:lnTo>
                  <a:cubicBezTo>
                    <a:pt x="3515" y="754080"/>
                    <a:pt x="1" y="750563"/>
                    <a:pt x="1" y="746229"/>
                  </a:cubicBezTo>
                  <a:cubicBezTo>
                    <a:pt x="1" y="741895"/>
                    <a:pt x="3515" y="738378"/>
                    <a:pt x="7851" y="738378"/>
                  </a:cubicBezTo>
                  <a:lnTo>
                    <a:pt x="5032453" y="738378"/>
                  </a:lnTo>
                  <a:cubicBezTo>
                    <a:pt x="6001573" y="738378"/>
                    <a:pt x="6393649" y="499867"/>
                    <a:pt x="6739561" y="289462"/>
                  </a:cubicBezTo>
                  <a:cubicBezTo>
                    <a:pt x="6994717" y="134013"/>
                    <a:pt x="7215171" y="-81"/>
                    <a:pt x="7616354" y="-81"/>
                  </a:cubicBezTo>
                  <a:cubicBezTo>
                    <a:pt x="8003405" y="-81"/>
                    <a:pt x="8316344" y="163061"/>
                    <a:pt x="8647496" y="335625"/>
                  </a:cubicBezTo>
                  <a:cubicBezTo>
                    <a:pt x="9022143" y="530956"/>
                    <a:pt x="9409666" y="732882"/>
                    <a:pt x="9955934" y="738378"/>
                  </a:cubicBezTo>
                  <a:cubicBezTo>
                    <a:pt x="9960267" y="738378"/>
                    <a:pt x="9963785" y="741895"/>
                    <a:pt x="9963785" y="746229"/>
                  </a:cubicBezTo>
                  <a:cubicBezTo>
                    <a:pt x="9963785" y="750563"/>
                    <a:pt x="9960267" y="754080"/>
                    <a:pt x="9955934" y="754080"/>
                  </a:cubicBezTo>
                  <a:lnTo>
                    <a:pt x="9955934" y="754080"/>
                  </a:lnTo>
                  <a:cubicBezTo>
                    <a:pt x="9406368" y="748584"/>
                    <a:pt x="9016647" y="545716"/>
                    <a:pt x="8640431" y="349600"/>
                  </a:cubicBezTo>
                  <a:cubicBezTo>
                    <a:pt x="8310692" y="177821"/>
                    <a:pt x="7999794" y="15621"/>
                    <a:pt x="7616511" y="15621"/>
                  </a:cubicBezTo>
                  <a:cubicBezTo>
                    <a:pt x="7219724" y="15621"/>
                    <a:pt x="7001154" y="148773"/>
                    <a:pt x="6747883" y="302808"/>
                  </a:cubicBezTo>
                  <a:cubicBezTo>
                    <a:pt x="6580972" y="404399"/>
                    <a:pt x="6391921" y="519494"/>
                    <a:pt x="6127188" y="606325"/>
                  </a:cubicBezTo>
                  <a:cubicBezTo>
                    <a:pt x="5824456" y="705875"/>
                    <a:pt x="5466453" y="754080"/>
                    <a:pt x="5032453" y="754080"/>
                  </a:cubicBezTo>
                  <a:close/>
                </a:path>
              </a:pathLst>
            </a:custGeom>
            <a:solidFill>
              <a:schemeClr val="accent3"/>
            </a:solidFill>
            <a:ln w="15691" cap="flat">
              <a:solidFill>
                <a:srgbClr val="7030A0"/>
              </a:solid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224" name="Rectangle 223">
            <a:extLst>
              <a:ext uri="{FF2B5EF4-FFF2-40B4-BE49-F238E27FC236}">
                <a16:creationId xmlns:a16="http://schemas.microsoft.com/office/drawing/2014/main" id="{277C9E39-093E-9F91-8D2F-3DB8636E3CA2}"/>
              </a:ext>
            </a:extLst>
          </p:cNvPr>
          <p:cNvSpPr/>
          <p:nvPr/>
        </p:nvSpPr>
        <p:spPr>
          <a:xfrm>
            <a:off x="5296895" y="866754"/>
            <a:ext cx="4724377" cy="4839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sp>
        <p:nvSpPr>
          <p:cNvPr id="381" name="Rectangle: Rounded Corners 54">
            <a:extLst>
              <a:ext uri="{FF2B5EF4-FFF2-40B4-BE49-F238E27FC236}">
                <a16:creationId xmlns:a16="http://schemas.microsoft.com/office/drawing/2014/main" id="{B1C5DE4D-DC9A-5854-9697-9F2ED4A74299}"/>
              </a:ext>
            </a:extLst>
          </p:cNvPr>
          <p:cNvSpPr/>
          <p:nvPr/>
        </p:nvSpPr>
        <p:spPr>
          <a:xfrm>
            <a:off x="5083742" y="944133"/>
            <a:ext cx="2340492" cy="4549664"/>
          </a:xfrm>
          <a:prstGeom prst="roundRect">
            <a:avLst>
              <a:gd name="adj" fmla="val 5066"/>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382" name="Rectangle: Rounded Corners 54">
            <a:extLst>
              <a:ext uri="{FF2B5EF4-FFF2-40B4-BE49-F238E27FC236}">
                <a16:creationId xmlns:a16="http://schemas.microsoft.com/office/drawing/2014/main" id="{F8C66D0C-E8C4-324B-3687-AFB7B2092FEF}"/>
              </a:ext>
            </a:extLst>
          </p:cNvPr>
          <p:cNvSpPr/>
          <p:nvPr/>
        </p:nvSpPr>
        <p:spPr>
          <a:xfrm>
            <a:off x="8182288" y="740761"/>
            <a:ext cx="3035684" cy="4753036"/>
          </a:xfrm>
          <a:prstGeom prst="roundRect">
            <a:avLst>
              <a:gd name="adj" fmla="val 6440"/>
            </a:avLst>
          </a:prstGeom>
          <a:solidFill>
            <a:schemeClr val="accent6">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7" name="TextBox 226">
            <a:extLst>
              <a:ext uri="{FF2B5EF4-FFF2-40B4-BE49-F238E27FC236}">
                <a16:creationId xmlns:a16="http://schemas.microsoft.com/office/drawing/2014/main" id="{616D455B-F5E2-DEDE-BCC0-06CC3DAA20FC}"/>
              </a:ext>
            </a:extLst>
          </p:cNvPr>
          <p:cNvSpPr txBox="1"/>
          <p:nvPr/>
        </p:nvSpPr>
        <p:spPr>
          <a:xfrm>
            <a:off x="8162197" y="977105"/>
            <a:ext cx="951923" cy="246221"/>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CSDM:IBS</a:t>
            </a:r>
            <a:endParaRPr kumimoji="0" lang="en-IL" sz="1000" b="0" i="0" u="none" strike="noStrike" kern="1200" cap="none" spc="0" normalizeH="0" baseline="0" noProof="0">
              <a:ln>
                <a:noFill/>
              </a:ln>
              <a:solidFill>
                <a:srgbClr val="FFFFFF"/>
              </a:solidFill>
              <a:effectLst/>
              <a:uLnTx/>
              <a:uFillTx/>
              <a:latin typeface="Arial"/>
              <a:ea typeface="+mn-ea"/>
              <a:cs typeface="+mn-cs"/>
            </a:endParaRPr>
          </a:p>
        </p:txBody>
      </p:sp>
      <p:sp>
        <p:nvSpPr>
          <p:cNvPr id="228" name="Rectangle: Rounded Corners 319">
            <a:extLst>
              <a:ext uri="{FF2B5EF4-FFF2-40B4-BE49-F238E27FC236}">
                <a16:creationId xmlns:a16="http://schemas.microsoft.com/office/drawing/2014/main" id="{15169580-9858-499C-C128-6D93C2A938E5}"/>
              </a:ext>
            </a:extLst>
          </p:cNvPr>
          <p:cNvSpPr/>
          <p:nvPr/>
        </p:nvSpPr>
        <p:spPr>
          <a:xfrm>
            <a:off x="8408579" y="2529107"/>
            <a:ext cx="500392" cy="2855383"/>
          </a:xfrm>
          <a:prstGeom prst="roundRect">
            <a:avLst>
              <a:gd name="adj" fmla="val 7994"/>
            </a:avLst>
          </a:prstGeom>
          <a:solidFill>
            <a:srgbClr val="90CCD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31" name="Rectangle: Rounded Corners 323">
            <a:extLst>
              <a:ext uri="{FF2B5EF4-FFF2-40B4-BE49-F238E27FC236}">
                <a16:creationId xmlns:a16="http://schemas.microsoft.com/office/drawing/2014/main" id="{4129FB71-9C4B-64D8-C2CF-905A9E97092D}"/>
              </a:ext>
            </a:extLst>
          </p:cNvPr>
          <p:cNvSpPr/>
          <p:nvPr/>
        </p:nvSpPr>
        <p:spPr>
          <a:xfrm>
            <a:off x="8400883" y="1173515"/>
            <a:ext cx="500392" cy="607546"/>
          </a:xfrm>
          <a:prstGeom prst="roundRect">
            <a:avLst>
              <a:gd name="adj" fmla="val 7994"/>
            </a:avLst>
          </a:prstGeom>
          <a:solidFill>
            <a:srgbClr val="3790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32" name="TextBox 231">
            <a:extLst>
              <a:ext uri="{FF2B5EF4-FFF2-40B4-BE49-F238E27FC236}">
                <a16:creationId xmlns:a16="http://schemas.microsoft.com/office/drawing/2014/main" id="{08B81520-202F-2F95-64F9-408B3E3691F4}"/>
              </a:ext>
            </a:extLst>
          </p:cNvPr>
          <p:cNvSpPr txBox="1"/>
          <p:nvPr/>
        </p:nvSpPr>
        <p:spPr>
          <a:xfrm rot="16200000">
            <a:off x="6977620" y="4018455"/>
            <a:ext cx="3356172" cy="255583"/>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51" b="1" i="0" u="none" strike="noStrike" kern="1200" cap="none" spc="0" normalizeH="0" baseline="0" noProof="0">
                <a:ln>
                  <a:noFill/>
                </a:ln>
                <a:solidFill>
                  <a:srgbClr val="000000"/>
                </a:solidFill>
                <a:effectLst/>
                <a:uLnTx/>
                <a:uFillTx/>
                <a:latin typeface="Arial"/>
                <a:ea typeface="+mn-ea"/>
                <a:cs typeface="+mn-cs"/>
              </a:rPr>
              <a:t>Critical</a:t>
            </a:r>
            <a:endParaRPr kumimoji="0" lang="en-IL" sz="1051" b="0" i="0" u="none" strike="noStrike" kern="1200" cap="none" spc="0" normalizeH="0" baseline="0" noProof="0">
              <a:ln>
                <a:noFill/>
              </a:ln>
              <a:solidFill>
                <a:srgbClr val="000000"/>
              </a:solidFill>
              <a:effectLst/>
              <a:uLnTx/>
              <a:uFillTx/>
              <a:latin typeface="Arial"/>
              <a:ea typeface="+mn-ea"/>
              <a:cs typeface="+mn-cs"/>
            </a:endParaRPr>
          </a:p>
        </p:txBody>
      </p:sp>
      <p:sp>
        <p:nvSpPr>
          <p:cNvPr id="234" name="Rectangle: Rounded Corners 339">
            <a:extLst>
              <a:ext uri="{FF2B5EF4-FFF2-40B4-BE49-F238E27FC236}">
                <a16:creationId xmlns:a16="http://schemas.microsoft.com/office/drawing/2014/main" id="{94A3B7C5-2569-A0B1-6D8F-B6B4752FB76C}"/>
              </a:ext>
            </a:extLst>
          </p:cNvPr>
          <p:cNvSpPr/>
          <p:nvPr/>
        </p:nvSpPr>
        <p:spPr>
          <a:xfrm>
            <a:off x="8407253" y="1814337"/>
            <a:ext cx="500392" cy="661983"/>
          </a:xfrm>
          <a:prstGeom prst="roundRect">
            <a:avLst>
              <a:gd name="adj" fmla="val 6167"/>
            </a:avLst>
          </a:prstGeom>
          <a:solidFill>
            <a:srgbClr val="1A5D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sp>
        <p:nvSpPr>
          <p:cNvPr id="235" name="TextBox 234">
            <a:extLst>
              <a:ext uri="{FF2B5EF4-FFF2-40B4-BE49-F238E27FC236}">
                <a16:creationId xmlns:a16="http://schemas.microsoft.com/office/drawing/2014/main" id="{AA833FF5-5884-A029-3806-40F05A5E7EF0}"/>
              </a:ext>
            </a:extLst>
          </p:cNvPr>
          <p:cNvSpPr txBox="1"/>
          <p:nvPr/>
        </p:nvSpPr>
        <p:spPr>
          <a:xfrm rot="16200000">
            <a:off x="8260698" y="2046832"/>
            <a:ext cx="790014" cy="254044"/>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GB" sz="1051" b="0" i="0" u="none" strike="noStrike" kern="1200" cap="none" spc="0" normalizeH="0" baseline="0" noProof="0">
                <a:ln>
                  <a:noFill/>
                </a:ln>
                <a:solidFill>
                  <a:srgbClr val="FFFFFF"/>
                </a:solidFill>
                <a:effectLst/>
                <a:uLnTx/>
                <a:uFillTx/>
                <a:latin typeface="Arial"/>
                <a:ea typeface="+mn-ea"/>
                <a:cs typeface="+mn-cs"/>
              </a:rPr>
              <a:t>Essential</a:t>
            </a:r>
            <a:endParaRPr kumimoji="0" lang="en-IL" sz="1051" b="0" i="0" u="none" strike="noStrike" kern="1200" cap="none" spc="0" normalizeH="0" baseline="0" noProof="0">
              <a:ln>
                <a:noFill/>
              </a:ln>
              <a:solidFill>
                <a:srgbClr val="FFFFFF"/>
              </a:solidFill>
              <a:effectLst/>
              <a:uLnTx/>
              <a:uFillTx/>
              <a:latin typeface="Arial"/>
              <a:ea typeface="+mn-ea"/>
              <a:cs typeface="+mn-cs"/>
            </a:endParaRPr>
          </a:p>
        </p:txBody>
      </p:sp>
      <p:sp>
        <p:nvSpPr>
          <p:cNvPr id="237" name="TextBox 236">
            <a:extLst>
              <a:ext uri="{FF2B5EF4-FFF2-40B4-BE49-F238E27FC236}">
                <a16:creationId xmlns:a16="http://schemas.microsoft.com/office/drawing/2014/main" id="{459AF9B3-0AC6-875A-A950-57AB729CA2FA}"/>
              </a:ext>
            </a:extLst>
          </p:cNvPr>
          <p:cNvSpPr txBox="1"/>
          <p:nvPr/>
        </p:nvSpPr>
        <p:spPr>
          <a:xfrm rot="16200000">
            <a:off x="8320553" y="1320520"/>
            <a:ext cx="662612" cy="254044"/>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51" b="1" i="0" u="none" strike="noStrike" kern="1200" cap="none" spc="0" normalizeH="0" baseline="0" noProof="0">
                <a:ln>
                  <a:noFill/>
                </a:ln>
                <a:solidFill>
                  <a:srgbClr val="FFFFFF"/>
                </a:solidFill>
                <a:effectLst/>
                <a:uLnTx/>
                <a:uFillTx/>
                <a:latin typeface="Arial"/>
                <a:ea typeface="+mn-ea"/>
                <a:cs typeface="+mn-cs"/>
              </a:rPr>
              <a:t>Trivial</a:t>
            </a:r>
            <a:endParaRPr kumimoji="0" lang="en-IL" sz="1051" b="0" i="0" u="none" strike="noStrike" kern="1200" cap="none" spc="0" normalizeH="0" baseline="0" noProof="0">
              <a:ln>
                <a:noFill/>
              </a:ln>
              <a:solidFill>
                <a:srgbClr val="FFFFFF"/>
              </a:solidFill>
              <a:effectLst/>
              <a:uLnTx/>
              <a:uFillTx/>
              <a:latin typeface="Arial"/>
              <a:ea typeface="+mn-ea"/>
              <a:cs typeface="+mn-cs"/>
            </a:endParaRPr>
          </a:p>
        </p:txBody>
      </p:sp>
      <p:grpSp>
        <p:nvGrpSpPr>
          <p:cNvPr id="274" name="Group 273">
            <a:extLst>
              <a:ext uri="{FF2B5EF4-FFF2-40B4-BE49-F238E27FC236}">
                <a16:creationId xmlns:a16="http://schemas.microsoft.com/office/drawing/2014/main" id="{F168DAD7-C9CD-B5BB-FD74-251BDE13623E}"/>
              </a:ext>
            </a:extLst>
          </p:cNvPr>
          <p:cNvGrpSpPr/>
          <p:nvPr/>
        </p:nvGrpSpPr>
        <p:grpSpPr>
          <a:xfrm>
            <a:off x="8941040" y="1111180"/>
            <a:ext cx="972441" cy="4238401"/>
            <a:chOff x="9310250" y="1559736"/>
            <a:chExt cx="972441" cy="4238401"/>
          </a:xfrm>
        </p:grpSpPr>
        <p:grpSp>
          <p:nvGrpSpPr>
            <p:cNvPr id="239" name="Group 238">
              <a:extLst>
                <a:ext uri="{FF2B5EF4-FFF2-40B4-BE49-F238E27FC236}">
                  <a16:creationId xmlns:a16="http://schemas.microsoft.com/office/drawing/2014/main" id="{2F6E8C7B-0DE0-84AA-968A-A90ECF39303C}"/>
                </a:ext>
              </a:extLst>
            </p:cNvPr>
            <p:cNvGrpSpPr/>
            <p:nvPr/>
          </p:nvGrpSpPr>
          <p:grpSpPr>
            <a:xfrm>
              <a:off x="9492455" y="2111132"/>
              <a:ext cx="629901" cy="532353"/>
              <a:chOff x="1019601" y="1908374"/>
              <a:chExt cx="630065" cy="532491"/>
            </a:xfrm>
          </p:grpSpPr>
          <p:sp>
            <p:nvSpPr>
              <p:cNvPr id="240" name="TextBox 239">
                <a:extLst>
                  <a:ext uri="{FF2B5EF4-FFF2-40B4-BE49-F238E27FC236}">
                    <a16:creationId xmlns:a16="http://schemas.microsoft.com/office/drawing/2014/main" id="{BE361F46-4D69-872D-F610-35F90A8EB621}"/>
                  </a:ext>
                </a:extLst>
              </p:cNvPr>
              <p:cNvSpPr txBox="1"/>
              <p:nvPr/>
            </p:nvSpPr>
            <p:spPr>
              <a:xfrm>
                <a:off x="1019601" y="2226638"/>
                <a:ext cx="630065" cy="214227"/>
              </a:xfrm>
              <a:prstGeom prst="rect">
                <a:avLst/>
              </a:prstGeom>
              <a:effectLst/>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Cloud</a:t>
                </a:r>
              </a:p>
            </p:txBody>
          </p:sp>
          <p:grpSp>
            <p:nvGrpSpPr>
              <p:cNvPr id="241" name="Group 240">
                <a:extLst>
                  <a:ext uri="{FF2B5EF4-FFF2-40B4-BE49-F238E27FC236}">
                    <a16:creationId xmlns:a16="http://schemas.microsoft.com/office/drawing/2014/main" id="{D77826AA-9427-1229-F5FE-25A2613E8FCB}"/>
                  </a:ext>
                </a:extLst>
              </p:cNvPr>
              <p:cNvGrpSpPr/>
              <p:nvPr/>
            </p:nvGrpSpPr>
            <p:grpSpPr>
              <a:xfrm>
                <a:off x="1196234" y="1908374"/>
                <a:ext cx="290084" cy="303856"/>
                <a:chOff x="8747126" y="3443288"/>
                <a:chExt cx="534988" cy="560387"/>
              </a:xfrm>
            </p:grpSpPr>
            <p:sp>
              <p:nvSpPr>
                <p:cNvPr id="242" name="Freeform 5">
                  <a:extLst>
                    <a:ext uri="{FF2B5EF4-FFF2-40B4-BE49-F238E27FC236}">
                      <a16:creationId xmlns:a16="http://schemas.microsoft.com/office/drawing/2014/main" id="{96232F5C-D2E6-1E7D-F5B2-E0FC1A527C90}"/>
                    </a:ext>
                  </a:extLst>
                </p:cNvPr>
                <p:cNvSpPr>
                  <a:spLocks noEditPoints="1"/>
                </p:cNvSpPr>
                <p:nvPr/>
              </p:nvSpPr>
              <p:spPr bwMode="auto">
                <a:xfrm>
                  <a:off x="8747126" y="3595688"/>
                  <a:ext cx="534988" cy="407987"/>
                </a:xfrm>
                <a:custGeom>
                  <a:avLst/>
                  <a:gdLst>
                    <a:gd name="T0" fmla="*/ 181 w 222"/>
                    <a:gd name="T1" fmla="*/ 168 h 168"/>
                    <a:gd name="T2" fmla="*/ 58 w 222"/>
                    <a:gd name="T3" fmla="*/ 168 h 168"/>
                    <a:gd name="T4" fmla="*/ 2 w 222"/>
                    <a:gd name="T5" fmla="*/ 118 h 168"/>
                    <a:gd name="T6" fmla="*/ 40 w 222"/>
                    <a:gd name="T7" fmla="*/ 62 h 168"/>
                    <a:gd name="T8" fmla="*/ 45 w 222"/>
                    <a:gd name="T9" fmla="*/ 56 h 168"/>
                    <a:gd name="T10" fmla="*/ 121 w 222"/>
                    <a:gd name="T11" fmla="*/ 5 h 168"/>
                    <a:gd name="T12" fmla="*/ 178 w 222"/>
                    <a:gd name="T13" fmla="*/ 56 h 168"/>
                    <a:gd name="T14" fmla="*/ 180 w 222"/>
                    <a:gd name="T15" fmla="*/ 78 h 168"/>
                    <a:gd name="T16" fmla="*/ 186 w 222"/>
                    <a:gd name="T17" fmla="*/ 87 h 168"/>
                    <a:gd name="T18" fmla="*/ 200 w 222"/>
                    <a:gd name="T19" fmla="*/ 92 h 168"/>
                    <a:gd name="T20" fmla="*/ 222 w 222"/>
                    <a:gd name="T21" fmla="*/ 127 h 168"/>
                    <a:gd name="T22" fmla="*/ 219 w 222"/>
                    <a:gd name="T23" fmla="*/ 143 h 168"/>
                    <a:gd name="T24" fmla="*/ 181 w 222"/>
                    <a:gd name="T25" fmla="*/ 168 h 168"/>
                    <a:gd name="T26" fmla="*/ 112 w 222"/>
                    <a:gd name="T27" fmla="*/ 16 h 168"/>
                    <a:gd name="T28" fmla="*/ 57 w 222"/>
                    <a:gd name="T29" fmla="*/ 59 h 168"/>
                    <a:gd name="T30" fmla="*/ 44 w 222"/>
                    <a:gd name="T31" fmla="*/ 73 h 168"/>
                    <a:gd name="T32" fmla="*/ 14 w 222"/>
                    <a:gd name="T33" fmla="*/ 117 h 168"/>
                    <a:gd name="T34" fmla="*/ 58 w 222"/>
                    <a:gd name="T35" fmla="*/ 156 h 168"/>
                    <a:gd name="T36" fmla="*/ 181 w 222"/>
                    <a:gd name="T37" fmla="*/ 156 h 168"/>
                    <a:gd name="T38" fmla="*/ 208 w 222"/>
                    <a:gd name="T39" fmla="*/ 139 h 168"/>
                    <a:gd name="T40" fmla="*/ 210 w 222"/>
                    <a:gd name="T41" fmla="*/ 127 h 168"/>
                    <a:gd name="T42" fmla="*/ 194 w 222"/>
                    <a:gd name="T43" fmla="*/ 102 h 168"/>
                    <a:gd name="T44" fmla="*/ 185 w 222"/>
                    <a:gd name="T45" fmla="*/ 99 h 168"/>
                    <a:gd name="T46" fmla="*/ 168 w 222"/>
                    <a:gd name="T47" fmla="*/ 77 h 168"/>
                    <a:gd name="T48" fmla="*/ 167 w 222"/>
                    <a:gd name="T49" fmla="*/ 59 h 168"/>
                    <a:gd name="T50" fmla="*/ 119 w 222"/>
                    <a:gd name="T51" fmla="*/ 16 h 168"/>
                    <a:gd name="T52" fmla="*/ 112 w 222"/>
                    <a:gd name="T53"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2" h="168">
                      <a:moveTo>
                        <a:pt x="181" y="168"/>
                      </a:moveTo>
                      <a:cubicBezTo>
                        <a:pt x="58" y="168"/>
                        <a:pt x="58" y="168"/>
                        <a:pt x="58" y="168"/>
                      </a:cubicBezTo>
                      <a:cubicBezTo>
                        <a:pt x="29" y="168"/>
                        <a:pt x="4" y="146"/>
                        <a:pt x="2" y="118"/>
                      </a:cubicBezTo>
                      <a:cubicBezTo>
                        <a:pt x="0" y="93"/>
                        <a:pt x="16" y="69"/>
                        <a:pt x="40" y="62"/>
                      </a:cubicBezTo>
                      <a:cubicBezTo>
                        <a:pt x="43" y="61"/>
                        <a:pt x="45" y="59"/>
                        <a:pt x="45" y="56"/>
                      </a:cubicBezTo>
                      <a:cubicBezTo>
                        <a:pt x="54" y="23"/>
                        <a:pt x="86" y="0"/>
                        <a:pt x="121" y="5"/>
                      </a:cubicBezTo>
                      <a:cubicBezTo>
                        <a:pt x="149" y="8"/>
                        <a:pt x="172" y="29"/>
                        <a:pt x="178" y="56"/>
                      </a:cubicBezTo>
                      <a:cubicBezTo>
                        <a:pt x="180" y="63"/>
                        <a:pt x="181" y="71"/>
                        <a:pt x="180" y="78"/>
                      </a:cubicBezTo>
                      <a:cubicBezTo>
                        <a:pt x="180" y="83"/>
                        <a:pt x="183" y="87"/>
                        <a:pt x="186" y="87"/>
                      </a:cubicBezTo>
                      <a:cubicBezTo>
                        <a:pt x="191" y="88"/>
                        <a:pt x="195" y="89"/>
                        <a:pt x="200" y="92"/>
                      </a:cubicBezTo>
                      <a:cubicBezTo>
                        <a:pt x="213" y="99"/>
                        <a:pt x="222" y="113"/>
                        <a:pt x="222" y="127"/>
                      </a:cubicBezTo>
                      <a:cubicBezTo>
                        <a:pt x="222" y="133"/>
                        <a:pt x="221" y="138"/>
                        <a:pt x="219" y="143"/>
                      </a:cubicBezTo>
                      <a:cubicBezTo>
                        <a:pt x="212" y="158"/>
                        <a:pt x="198" y="168"/>
                        <a:pt x="181" y="168"/>
                      </a:cubicBezTo>
                      <a:close/>
                      <a:moveTo>
                        <a:pt x="112" y="16"/>
                      </a:moveTo>
                      <a:cubicBezTo>
                        <a:pt x="86" y="16"/>
                        <a:pt x="63" y="34"/>
                        <a:pt x="57" y="59"/>
                      </a:cubicBezTo>
                      <a:cubicBezTo>
                        <a:pt x="56" y="66"/>
                        <a:pt x="51" y="71"/>
                        <a:pt x="44" y="73"/>
                      </a:cubicBezTo>
                      <a:cubicBezTo>
                        <a:pt x="25" y="79"/>
                        <a:pt x="13" y="97"/>
                        <a:pt x="14" y="117"/>
                      </a:cubicBezTo>
                      <a:cubicBezTo>
                        <a:pt x="16" y="139"/>
                        <a:pt x="35" y="156"/>
                        <a:pt x="58" y="156"/>
                      </a:cubicBezTo>
                      <a:cubicBezTo>
                        <a:pt x="181" y="156"/>
                        <a:pt x="181" y="156"/>
                        <a:pt x="181" y="156"/>
                      </a:cubicBezTo>
                      <a:cubicBezTo>
                        <a:pt x="193" y="156"/>
                        <a:pt x="203" y="149"/>
                        <a:pt x="208" y="139"/>
                      </a:cubicBezTo>
                      <a:cubicBezTo>
                        <a:pt x="209" y="135"/>
                        <a:pt x="210" y="131"/>
                        <a:pt x="210" y="127"/>
                      </a:cubicBezTo>
                      <a:cubicBezTo>
                        <a:pt x="210" y="117"/>
                        <a:pt x="204" y="108"/>
                        <a:pt x="194" y="102"/>
                      </a:cubicBezTo>
                      <a:cubicBezTo>
                        <a:pt x="191" y="101"/>
                        <a:pt x="188" y="100"/>
                        <a:pt x="185" y="99"/>
                      </a:cubicBezTo>
                      <a:cubicBezTo>
                        <a:pt x="175" y="98"/>
                        <a:pt x="167" y="88"/>
                        <a:pt x="168" y="77"/>
                      </a:cubicBezTo>
                      <a:cubicBezTo>
                        <a:pt x="169" y="71"/>
                        <a:pt x="168" y="65"/>
                        <a:pt x="167" y="59"/>
                      </a:cubicBezTo>
                      <a:cubicBezTo>
                        <a:pt x="161" y="36"/>
                        <a:pt x="142" y="19"/>
                        <a:pt x="119" y="16"/>
                      </a:cubicBezTo>
                      <a:cubicBezTo>
                        <a:pt x="117" y="16"/>
                        <a:pt x="114" y="16"/>
                        <a:pt x="112" y="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Freeform 6">
                  <a:extLst>
                    <a:ext uri="{FF2B5EF4-FFF2-40B4-BE49-F238E27FC236}">
                      <a16:creationId xmlns:a16="http://schemas.microsoft.com/office/drawing/2014/main" id="{3B8CD94D-6B43-61A4-40DD-A1D91CCB800F}"/>
                    </a:ext>
                  </a:extLst>
                </p:cNvPr>
                <p:cNvSpPr>
                  <a:spLocks/>
                </p:cNvSpPr>
                <p:nvPr/>
              </p:nvSpPr>
              <p:spPr bwMode="auto">
                <a:xfrm>
                  <a:off x="9002713" y="3443288"/>
                  <a:ext cx="28575" cy="106362"/>
                </a:xfrm>
                <a:custGeom>
                  <a:avLst/>
                  <a:gdLst>
                    <a:gd name="T0" fmla="*/ 6 w 12"/>
                    <a:gd name="T1" fmla="*/ 44 h 44"/>
                    <a:gd name="T2" fmla="*/ 12 w 12"/>
                    <a:gd name="T3" fmla="*/ 38 h 44"/>
                    <a:gd name="T4" fmla="*/ 12 w 12"/>
                    <a:gd name="T5" fmla="*/ 6 h 44"/>
                    <a:gd name="T6" fmla="*/ 6 w 12"/>
                    <a:gd name="T7" fmla="*/ 0 h 44"/>
                    <a:gd name="T8" fmla="*/ 0 w 12"/>
                    <a:gd name="T9" fmla="*/ 6 h 44"/>
                    <a:gd name="T10" fmla="*/ 0 w 12"/>
                    <a:gd name="T11" fmla="*/ 38 h 44"/>
                    <a:gd name="T12" fmla="*/ 6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6" y="44"/>
                      </a:moveTo>
                      <a:cubicBezTo>
                        <a:pt x="9" y="44"/>
                        <a:pt x="12" y="41"/>
                        <a:pt x="12" y="38"/>
                      </a:cubicBezTo>
                      <a:cubicBezTo>
                        <a:pt x="12" y="6"/>
                        <a:pt x="12" y="6"/>
                        <a:pt x="12" y="6"/>
                      </a:cubicBezTo>
                      <a:cubicBezTo>
                        <a:pt x="12" y="3"/>
                        <a:pt x="9" y="0"/>
                        <a:pt x="6" y="0"/>
                      </a:cubicBezTo>
                      <a:cubicBezTo>
                        <a:pt x="3" y="0"/>
                        <a:pt x="0" y="3"/>
                        <a:pt x="0" y="6"/>
                      </a:cubicBezTo>
                      <a:cubicBezTo>
                        <a:pt x="0" y="38"/>
                        <a:pt x="0" y="38"/>
                        <a:pt x="0" y="38"/>
                      </a:cubicBezTo>
                      <a:cubicBezTo>
                        <a:pt x="0" y="41"/>
                        <a:pt x="3" y="44"/>
                        <a:pt x="6" y="44"/>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4" name="Freeform 7">
                  <a:extLst>
                    <a:ext uri="{FF2B5EF4-FFF2-40B4-BE49-F238E27FC236}">
                      <a16:creationId xmlns:a16="http://schemas.microsoft.com/office/drawing/2014/main" id="{144A67A1-307E-2FC9-6FDB-7C66FF4888E6}"/>
                    </a:ext>
                  </a:extLst>
                </p:cNvPr>
                <p:cNvSpPr>
                  <a:spLocks/>
                </p:cNvSpPr>
                <p:nvPr/>
              </p:nvSpPr>
              <p:spPr bwMode="auto">
                <a:xfrm>
                  <a:off x="9120188" y="3516313"/>
                  <a:ext cx="77788" cy="77787"/>
                </a:xfrm>
                <a:custGeom>
                  <a:avLst/>
                  <a:gdLst>
                    <a:gd name="T0" fmla="*/ 30 w 32"/>
                    <a:gd name="T1" fmla="*/ 2 h 32"/>
                    <a:gd name="T2" fmla="*/ 22 w 32"/>
                    <a:gd name="T3" fmla="*/ 2 h 32"/>
                    <a:gd name="T4" fmla="*/ 2 w 32"/>
                    <a:gd name="T5" fmla="*/ 21 h 32"/>
                    <a:gd name="T6" fmla="*/ 2 w 32"/>
                    <a:gd name="T7" fmla="*/ 30 h 32"/>
                    <a:gd name="T8" fmla="*/ 7 w 32"/>
                    <a:gd name="T9" fmla="*/ 32 h 32"/>
                    <a:gd name="T10" fmla="*/ 11 w 32"/>
                    <a:gd name="T11" fmla="*/ 30 h 32"/>
                    <a:gd name="T12" fmla="*/ 30 w 32"/>
                    <a:gd name="T13" fmla="*/ 11 h 32"/>
                    <a:gd name="T14" fmla="*/ 30 w 32"/>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30" y="2"/>
                      </a:moveTo>
                      <a:cubicBezTo>
                        <a:pt x="28" y="0"/>
                        <a:pt x="24" y="0"/>
                        <a:pt x="22" y="2"/>
                      </a:cubicBezTo>
                      <a:cubicBezTo>
                        <a:pt x="2" y="21"/>
                        <a:pt x="2" y="21"/>
                        <a:pt x="2" y="21"/>
                      </a:cubicBezTo>
                      <a:cubicBezTo>
                        <a:pt x="0" y="24"/>
                        <a:pt x="0" y="28"/>
                        <a:pt x="2" y="30"/>
                      </a:cubicBezTo>
                      <a:cubicBezTo>
                        <a:pt x="4" y="31"/>
                        <a:pt x="5" y="32"/>
                        <a:pt x="7" y="32"/>
                      </a:cubicBezTo>
                      <a:cubicBezTo>
                        <a:pt x="8" y="32"/>
                        <a:pt x="10" y="31"/>
                        <a:pt x="11" y="30"/>
                      </a:cubicBezTo>
                      <a:cubicBezTo>
                        <a:pt x="30" y="11"/>
                        <a:pt x="30" y="11"/>
                        <a:pt x="30" y="11"/>
                      </a:cubicBezTo>
                      <a:cubicBezTo>
                        <a:pt x="32" y="8"/>
                        <a:pt x="32" y="5"/>
                        <a:pt x="30" y="2"/>
                      </a:cubicBez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5" name="Freeform 8">
                  <a:extLst>
                    <a:ext uri="{FF2B5EF4-FFF2-40B4-BE49-F238E27FC236}">
                      <a16:creationId xmlns:a16="http://schemas.microsoft.com/office/drawing/2014/main" id="{8C8E9400-211B-9ED0-2FAD-2703D94EBF8A}"/>
                    </a:ext>
                  </a:extLst>
                </p:cNvPr>
                <p:cNvSpPr>
                  <a:spLocks/>
                </p:cNvSpPr>
                <p:nvPr/>
              </p:nvSpPr>
              <p:spPr bwMode="auto">
                <a:xfrm>
                  <a:off x="8836026" y="3516313"/>
                  <a:ext cx="77788" cy="77787"/>
                </a:xfrm>
                <a:custGeom>
                  <a:avLst/>
                  <a:gdLst>
                    <a:gd name="T0" fmla="*/ 11 w 32"/>
                    <a:gd name="T1" fmla="*/ 2 h 32"/>
                    <a:gd name="T2" fmla="*/ 2 w 32"/>
                    <a:gd name="T3" fmla="*/ 2 h 32"/>
                    <a:gd name="T4" fmla="*/ 2 w 32"/>
                    <a:gd name="T5" fmla="*/ 11 h 32"/>
                    <a:gd name="T6" fmla="*/ 21 w 32"/>
                    <a:gd name="T7" fmla="*/ 30 h 32"/>
                    <a:gd name="T8" fmla="*/ 25 w 32"/>
                    <a:gd name="T9" fmla="*/ 32 h 32"/>
                    <a:gd name="T10" fmla="*/ 30 w 32"/>
                    <a:gd name="T11" fmla="*/ 30 h 32"/>
                    <a:gd name="T12" fmla="*/ 30 w 32"/>
                    <a:gd name="T13" fmla="*/ 21 h 32"/>
                    <a:gd name="T14" fmla="*/ 11 w 32"/>
                    <a:gd name="T15" fmla="*/ 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11" y="2"/>
                      </a:moveTo>
                      <a:cubicBezTo>
                        <a:pt x="8" y="0"/>
                        <a:pt x="4" y="0"/>
                        <a:pt x="2" y="2"/>
                      </a:cubicBezTo>
                      <a:cubicBezTo>
                        <a:pt x="0" y="5"/>
                        <a:pt x="0" y="8"/>
                        <a:pt x="2" y="11"/>
                      </a:cubicBezTo>
                      <a:cubicBezTo>
                        <a:pt x="21" y="30"/>
                        <a:pt x="21" y="30"/>
                        <a:pt x="21" y="30"/>
                      </a:cubicBezTo>
                      <a:cubicBezTo>
                        <a:pt x="22" y="31"/>
                        <a:pt x="24" y="32"/>
                        <a:pt x="25" y="32"/>
                      </a:cubicBezTo>
                      <a:cubicBezTo>
                        <a:pt x="27" y="32"/>
                        <a:pt x="28" y="31"/>
                        <a:pt x="30" y="30"/>
                      </a:cubicBezTo>
                      <a:cubicBezTo>
                        <a:pt x="32" y="28"/>
                        <a:pt x="32" y="24"/>
                        <a:pt x="30" y="21"/>
                      </a:cubicBezTo>
                      <a:lnTo>
                        <a:pt x="11" y="2"/>
                      </a:lnTo>
                      <a:close/>
                    </a:path>
                  </a:pathLst>
                </a:custGeom>
                <a:solidFill>
                  <a:schemeClr val="tx1"/>
                </a:solidFill>
                <a:ln w="9525">
                  <a:no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6" name="Oval 9">
                  <a:extLst>
                    <a:ext uri="{FF2B5EF4-FFF2-40B4-BE49-F238E27FC236}">
                      <a16:creationId xmlns:a16="http://schemas.microsoft.com/office/drawing/2014/main" id="{9A0610C5-2246-D414-FA8E-140CC6733923}"/>
                    </a:ext>
                  </a:extLst>
                </p:cNvPr>
                <p:cNvSpPr>
                  <a:spLocks noChangeArrowheads="1"/>
                </p:cNvSpPr>
                <p:nvPr/>
              </p:nvSpPr>
              <p:spPr bwMode="auto">
                <a:xfrm>
                  <a:off x="8969376" y="3702050"/>
                  <a:ext cx="95250" cy="98425"/>
                </a:xfrm>
                <a:prstGeom prst="ellipse">
                  <a:avLst/>
                </a:prstGeom>
                <a:no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47" name="Group 246">
              <a:extLst>
                <a:ext uri="{FF2B5EF4-FFF2-40B4-BE49-F238E27FC236}">
                  <a16:creationId xmlns:a16="http://schemas.microsoft.com/office/drawing/2014/main" id="{F7066B64-1D30-BA79-5025-4B54D9EEFB84}"/>
                </a:ext>
              </a:extLst>
            </p:cNvPr>
            <p:cNvGrpSpPr/>
            <p:nvPr/>
          </p:nvGrpSpPr>
          <p:grpSpPr>
            <a:xfrm>
              <a:off x="9522612" y="4618951"/>
              <a:ext cx="557844" cy="495882"/>
              <a:chOff x="1057937" y="4316148"/>
              <a:chExt cx="557989" cy="496011"/>
            </a:xfrm>
          </p:grpSpPr>
          <p:sp>
            <p:nvSpPr>
              <p:cNvPr id="248" name="TextBox 247">
                <a:extLst>
                  <a:ext uri="{FF2B5EF4-FFF2-40B4-BE49-F238E27FC236}">
                    <a16:creationId xmlns:a16="http://schemas.microsoft.com/office/drawing/2014/main" id="{38FD77E8-8F08-7741-D44F-4EB2B2BF7D5F}"/>
                  </a:ext>
                </a:extLst>
              </p:cNvPr>
              <p:cNvSpPr txBox="1"/>
              <p:nvPr/>
            </p:nvSpPr>
            <p:spPr>
              <a:xfrm>
                <a:off x="1057937" y="4597931"/>
                <a:ext cx="557989" cy="214228"/>
              </a:xfrm>
              <a:prstGeom prst="rect">
                <a:avLst/>
              </a:prstGeom>
              <a:effectLst/>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Servers</a:t>
                </a:r>
              </a:p>
            </p:txBody>
          </p:sp>
          <p:grpSp>
            <p:nvGrpSpPr>
              <p:cNvPr id="249" name="Group 248">
                <a:extLst>
                  <a:ext uri="{FF2B5EF4-FFF2-40B4-BE49-F238E27FC236}">
                    <a16:creationId xmlns:a16="http://schemas.microsoft.com/office/drawing/2014/main" id="{FAABCED3-78F7-8985-B269-226AB8099FDB}"/>
                  </a:ext>
                </a:extLst>
              </p:cNvPr>
              <p:cNvGrpSpPr>
                <a:grpSpLocks noChangeAspect="1"/>
              </p:cNvGrpSpPr>
              <p:nvPr/>
            </p:nvGrpSpPr>
            <p:grpSpPr>
              <a:xfrm>
                <a:off x="1188691" y="4316148"/>
                <a:ext cx="286812" cy="273420"/>
                <a:chOff x="5883282" y="3241676"/>
                <a:chExt cx="407988" cy="388938"/>
              </a:xfrm>
            </p:grpSpPr>
            <p:sp>
              <p:nvSpPr>
                <p:cNvPr id="250" name="Freeform 9">
                  <a:extLst>
                    <a:ext uri="{FF2B5EF4-FFF2-40B4-BE49-F238E27FC236}">
                      <a16:creationId xmlns:a16="http://schemas.microsoft.com/office/drawing/2014/main" id="{B6274C22-8012-B58F-E80B-DEA9EF2AEDD1}"/>
                    </a:ext>
                  </a:extLst>
                </p:cNvPr>
                <p:cNvSpPr>
                  <a:spLocks noEditPoints="1"/>
                </p:cNvSpPr>
                <p:nvPr/>
              </p:nvSpPr>
              <p:spPr bwMode="auto">
                <a:xfrm>
                  <a:off x="5929320" y="3368676"/>
                  <a:ext cx="258763" cy="261938"/>
                </a:xfrm>
                <a:custGeom>
                  <a:avLst/>
                  <a:gdLst>
                    <a:gd name="T0" fmla="*/ 92 w 150"/>
                    <a:gd name="T1" fmla="*/ 0 h 149"/>
                    <a:gd name="T2" fmla="*/ 34 w 150"/>
                    <a:gd name="T3" fmla="*/ 58 h 149"/>
                    <a:gd name="T4" fmla="*/ 41 w 150"/>
                    <a:gd name="T5" fmla="*/ 86 h 149"/>
                    <a:gd name="T6" fmla="*/ 0 w 150"/>
                    <a:gd name="T7" fmla="*/ 127 h 149"/>
                    <a:gd name="T8" fmla="*/ 8 w 150"/>
                    <a:gd name="T9" fmla="*/ 142 h 149"/>
                    <a:gd name="T10" fmla="*/ 23 w 150"/>
                    <a:gd name="T11" fmla="*/ 149 h 149"/>
                    <a:gd name="T12" fmla="*/ 64 w 150"/>
                    <a:gd name="T13" fmla="*/ 109 h 149"/>
                    <a:gd name="T14" fmla="*/ 92 w 150"/>
                    <a:gd name="T15" fmla="*/ 116 h 149"/>
                    <a:gd name="T16" fmla="*/ 150 w 150"/>
                    <a:gd name="T17" fmla="*/ 58 h 149"/>
                    <a:gd name="T18" fmla="*/ 92 w 150"/>
                    <a:gd name="T19" fmla="*/ 0 h 149"/>
                    <a:gd name="T20" fmla="*/ 92 w 150"/>
                    <a:gd name="T21" fmla="*/ 104 h 149"/>
                    <a:gd name="T22" fmla="*/ 46 w 150"/>
                    <a:gd name="T23" fmla="*/ 58 h 149"/>
                    <a:gd name="T24" fmla="*/ 92 w 150"/>
                    <a:gd name="T25" fmla="*/ 12 h 149"/>
                    <a:gd name="T26" fmla="*/ 138 w 150"/>
                    <a:gd name="T27" fmla="*/ 58 h 149"/>
                    <a:gd name="T28" fmla="*/ 92 w 150"/>
                    <a:gd name="T29"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49">
                      <a:moveTo>
                        <a:pt x="92" y="0"/>
                      </a:moveTo>
                      <a:cubicBezTo>
                        <a:pt x="60" y="0"/>
                        <a:pt x="34" y="26"/>
                        <a:pt x="34" y="58"/>
                      </a:cubicBezTo>
                      <a:cubicBezTo>
                        <a:pt x="34" y="68"/>
                        <a:pt x="36" y="78"/>
                        <a:pt x="41" y="86"/>
                      </a:cubicBezTo>
                      <a:cubicBezTo>
                        <a:pt x="27" y="100"/>
                        <a:pt x="14" y="113"/>
                        <a:pt x="0" y="127"/>
                      </a:cubicBezTo>
                      <a:cubicBezTo>
                        <a:pt x="1" y="129"/>
                        <a:pt x="2" y="136"/>
                        <a:pt x="8" y="142"/>
                      </a:cubicBezTo>
                      <a:cubicBezTo>
                        <a:pt x="14" y="148"/>
                        <a:pt x="21" y="149"/>
                        <a:pt x="23" y="149"/>
                      </a:cubicBezTo>
                      <a:cubicBezTo>
                        <a:pt x="64" y="109"/>
                        <a:pt x="64" y="109"/>
                        <a:pt x="64" y="109"/>
                      </a:cubicBezTo>
                      <a:cubicBezTo>
                        <a:pt x="72" y="113"/>
                        <a:pt x="81" y="116"/>
                        <a:pt x="92" y="116"/>
                      </a:cubicBezTo>
                      <a:cubicBezTo>
                        <a:pt x="124" y="116"/>
                        <a:pt x="150" y="90"/>
                        <a:pt x="150" y="58"/>
                      </a:cubicBezTo>
                      <a:cubicBezTo>
                        <a:pt x="150" y="26"/>
                        <a:pt x="124" y="0"/>
                        <a:pt x="92" y="0"/>
                      </a:cubicBezTo>
                      <a:close/>
                      <a:moveTo>
                        <a:pt x="92" y="104"/>
                      </a:moveTo>
                      <a:cubicBezTo>
                        <a:pt x="66" y="104"/>
                        <a:pt x="46" y="83"/>
                        <a:pt x="46" y="58"/>
                      </a:cubicBezTo>
                      <a:cubicBezTo>
                        <a:pt x="46" y="33"/>
                        <a:pt x="66" y="12"/>
                        <a:pt x="92" y="12"/>
                      </a:cubicBezTo>
                      <a:cubicBezTo>
                        <a:pt x="117" y="12"/>
                        <a:pt x="138" y="33"/>
                        <a:pt x="138" y="58"/>
                      </a:cubicBezTo>
                      <a:cubicBezTo>
                        <a:pt x="138" y="83"/>
                        <a:pt x="117" y="104"/>
                        <a:pt x="92" y="10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Freeform 10">
                  <a:extLst>
                    <a:ext uri="{FF2B5EF4-FFF2-40B4-BE49-F238E27FC236}">
                      <a16:creationId xmlns:a16="http://schemas.microsoft.com/office/drawing/2014/main" id="{FD8A63D5-E0A0-1B2F-F407-9427D035C7B3}"/>
                    </a:ext>
                  </a:extLst>
                </p:cNvPr>
                <p:cNvSpPr>
                  <a:spLocks noEditPoints="1"/>
                </p:cNvSpPr>
                <p:nvPr/>
              </p:nvSpPr>
              <p:spPr bwMode="auto">
                <a:xfrm>
                  <a:off x="5883282" y="3241676"/>
                  <a:ext cx="407988" cy="274638"/>
                </a:xfrm>
                <a:custGeom>
                  <a:avLst/>
                  <a:gdLst>
                    <a:gd name="T0" fmla="*/ 152 w 236"/>
                    <a:gd name="T1" fmla="*/ 54 h 156"/>
                    <a:gd name="T2" fmla="*/ 146 w 236"/>
                    <a:gd name="T3" fmla="*/ 60 h 156"/>
                    <a:gd name="T4" fmla="*/ 46 w 236"/>
                    <a:gd name="T5" fmla="*/ 60 h 156"/>
                    <a:gd name="T6" fmla="*/ 40 w 236"/>
                    <a:gd name="T7" fmla="*/ 54 h 156"/>
                    <a:gd name="T8" fmla="*/ 46 w 236"/>
                    <a:gd name="T9" fmla="*/ 48 h 156"/>
                    <a:gd name="T10" fmla="*/ 146 w 236"/>
                    <a:gd name="T11" fmla="*/ 48 h 156"/>
                    <a:gd name="T12" fmla="*/ 152 w 236"/>
                    <a:gd name="T13" fmla="*/ 54 h 156"/>
                    <a:gd name="T14" fmla="*/ 200 w 236"/>
                    <a:gd name="T15" fmla="*/ 54 h 156"/>
                    <a:gd name="T16" fmla="*/ 186 w 236"/>
                    <a:gd name="T17" fmla="*/ 40 h 156"/>
                    <a:gd name="T18" fmla="*/ 172 w 236"/>
                    <a:gd name="T19" fmla="*/ 54 h 156"/>
                    <a:gd name="T20" fmla="*/ 186 w 236"/>
                    <a:gd name="T21" fmla="*/ 68 h 156"/>
                    <a:gd name="T22" fmla="*/ 200 w 236"/>
                    <a:gd name="T23" fmla="*/ 54 h 156"/>
                    <a:gd name="T24" fmla="*/ 218 w 236"/>
                    <a:gd name="T25" fmla="*/ 0 h 156"/>
                    <a:gd name="T26" fmla="*/ 18 w 236"/>
                    <a:gd name="T27" fmla="*/ 0 h 156"/>
                    <a:gd name="T28" fmla="*/ 0 w 236"/>
                    <a:gd name="T29" fmla="*/ 18 h 156"/>
                    <a:gd name="T30" fmla="*/ 0 w 236"/>
                    <a:gd name="T31" fmla="*/ 90 h 156"/>
                    <a:gd name="T32" fmla="*/ 18 w 236"/>
                    <a:gd name="T33" fmla="*/ 108 h 156"/>
                    <a:gd name="T34" fmla="*/ 46 w 236"/>
                    <a:gd name="T35" fmla="*/ 108 h 156"/>
                    <a:gd name="T36" fmla="*/ 52 w 236"/>
                    <a:gd name="T37" fmla="*/ 102 h 156"/>
                    <a:gd name="T38" fmla="*/ 46 w 236"/>
                    <a:gd name="T39" fmla="*/ 96 h 156"/>
                    <a:gd name="T40" fmla="*/ 18 w 236"/>
                    <a:gd name="T41" fmla="*/ 96 h 156"/>
                    <a:gd name="T42" fmla="*/ 12 w 236"/>
                    <a:gd name="T43" fmla="*/ 90 h 156"/>
                    <a:gd name="T44" fmla="*/ 12 w 236"/>
                    <a:gd name="T45" fmla="*/ 18 h 156"/>
                    <a:gd name="T46" fmla="*/ 18 w 236"/>
                    <a:gd name="T47" fmla="*/ 12 h 156"/>
                    <a:gd name="T48" fmla="*/ 218 w 236"/>
                    <a:gd name="T49" fmla="*/ 12 h 156"/>
                    <a:gd name="T50" fmla="*/ 224 w 236"/>
                    <a:gd name="T51" fmla="*/ 18 h 156"/>
                    <a:gd name="T52" fmla="*/ 224 w 236"/>
                    <a:gd name="T53" fmla="*/ 90 h 156"/>
                    <a:gd name="T54" fmla="*/ 218 w 236"/>
                    <a:gd name="T55" fmla="*/ 96 h 156"/>
                    <a:gd name="T56" fmla="*/ 190 w 236"/>
                    <a:gd name="T57" fmla="*/ 96 h 156"/>
                    <a:gd name="T58" fmla="*/ 184 w 236"/>
                    <a:gd name="T59" fmla="*/ 102 h 156"/>
                    <a:gd name="T60" fmla="*/ 190 w 236"/>
                    <a:gd name="T61" fmla="*/ 108 h 156"/>
                    <a:gd name="T62" fmla="*/ 218 w 236"/>
                    <a:gd name="T63" fmla="*/ 108 h 156"/>
                    <a:gd name="T64" fmla="*/ 236 w 236"/>
                    <a:gd name="T65" fmla="*/ 90 h 156"/>
                    <a:gd name="T66" fmla="*/ 236 w 236"/>
                    <a:gd name="T67" fmla="*/ 18 h 156"/>
                    <a:gd name="T68" fmla="*/ 218 w 236"/>
                    <a:gd name="T69" fmla="*/ 0 h 156"/>
                    <a:gd name="T70" fmla="*/ 118 w 236"/>
                    <a:gd name="T71" fmla="*/ 132 h 156"/>
                    <a:gd name="T72" fmla="*/ 124 w 236"/>
                    <a:gd name="T73" fmla="*/ 126 h 156"/>
                    <a:gd name="T74" fmla="*/ 124 w 236"/>
                    <a:gd name="T75" fmla="*/ 102 h 156"/>
                    <a:gd name="T76" fmla="*/ 118 w 236"/>
                    <a:gd name="T77" fmla="*/ 96 h 156"/>
                    <a:gd name="T78" fmla="*/ 112 w 236"/>
                    <a:gd name="T79" fmla="*/ 102 h 156"/>
                    <a:gd name="T80" fmla="*/ 112 w 236"/>
                    <a:gd name="T81" fmla="*/ 126 h 156"/>
                    <a:gd name="T82" fmla="*/ 118 w 236"/>
                    <a:gd name="T83" fmla="*/ 132 h 156"/>
                    <a:gd name="T84" fmla="*/ 118 w 236"/>
                    <a:gd name="T85" fmla="*/ 140 h 156"/>
                    <a:gd name="T86" fmla="*/ 110 w 236"/>
                    <a:gd name="T87" fmla="*/ 148 h 156"/>
                    <a:gd name="T88" fmla="*/ 118 w 236"/>
                    <a:gd name="T89" fmla="*/ 156 h 156"/>
                    <a:gd name="T90" fmla="*/ 126 w 236"/>
                    <a:gd name="T91" fmla="*/ 148 h 156"/>
                    <a:gd name="T92" fmla="*/ 118 w 236"/>
                    <a:gd name="T93"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56">
                      <a:moveTo>
                        <a:pt x="152" y="54"/>
                      </a:moveTo>
                      <a:cubicBezTo>
                        <a:pt x="152" y="57"/>
                        <a:pt x="149" y="60"/>
                        <a:pt x="146" y="60"/>
                      </a:cubicBezTo>
                      <a:cubicBezTo>
                        <a:pt x="46" y="60"/>
                        <a:pt x="46" y="60"/>
                        <a:pt x="46" y="60"/>
                      </a:cubicBezTo>
                      <a:cubicBezTo>
                        <a:pt x="43" y="60"/>
                        <a:pt x="40" y="57"/>
                        <a:pt x="40" y="54"/>
                      </a:cubicBezTo>
                      <a:cubicBezTo>
                        <a:pt x="40" y="51"/>
                        <a:pt x="43" y="48"/>
                        <a:pt x="46" y="48"/>
                      </a:cubicBezTo>
                      <a:cubicBezTo>
                        <a:pt x="146" y="48"/>
                        <a:pt x="146" y="48"/>
                        <a:pt x="146" y="48"/>
                      </a:cubicBezTo>
                      <a:cubicBezTo>
                        <a:pt x="149" y="48"/>
                        <a:pt x="152" y="51"/>
                        <a:pt x="152" y="54"/>
                      </a:cubicBezTo>
                      <a:close/>
                      <a:moveTo>
                        <a:pt x="200" y="54"/>
                      </a:moveTo>
                      <a:cubicBezTo>
                        <a:pt x="200" y="46"/>
                        <a:pt x="194" y="40"/>
                        <a:pt x="186" y="40"/>
                      </a:cubicBezTo>
                      <a:cubicBezTo>
                        <a:pt x="178" y="40"/>
                        <a:pt x="172" y="46"/>
                        <a:pt x="172" y="54"/>
                      </a:cubicBezTo>
                      <a:cubicBezTo>
                        <a:pt x="172" y="62"/>
                        <a:pt x="178" y="68"/>
                        <a:pt x="186" y="68"/>
                      </a:cubicBezTo>
                      <a:cubicBezTo>
                        <a:pt x="194" y="68"/>
                        <a:pt x="200" y="62"/>
                        <a:pt x="200" y="54"/>
                      </a:cubicBezTo>
                      <a:close/>
                      <a:moveTo>
                        <a:pt x="218" y="0"/>
                      </a:moveTo>
                      <a:cubicBezTo>
                        <a:pt x="18" y="0"/>
                        <a:pt x="18" y="0"/>
                        <a:pt x="18" y="0"/>
                      </a:cubicBezTo>
                      <a:cubicBezTo>
                        <a:pt x="8" y="0"/>
                        <a:pt x="0" y="8"/>
                        <a:pt x="0" y="18"/>
                      </a:cubicBezTo>
                      <a:cubicBezTo>
                        <a:pt x="0" y="90"/>
                        <a:pt x="0" y="90"/>
                        <a:pt x="0" y="90"/>
                      </a:cubicBezTo>
                      <a:cubicBezTo>
                        <a:pt x="0" y="100"/>
                        <a:pt x="8" y="108"/>
                        <a:pt x="18" y="108"/>
                      </a:cubicBezTo>
                      <a:cubicBezTo>
                        <a:pt x="46" y="108"/>
                        <a:pt x="46" y="108"/>
                        <a:pt x="46" y="108"/>
                      </a:cubicBezTo>
                      <a:cubicBezTo>
                        <a:pt x="49" y="108"/>
                        <a:pt x="52" y="105"/>
                        <a:pt x="52" y="102"/>
                      </a:cubicBezTo>
                      <a:cubicBezTo>
                        <a:pt x="52" y="99"/>
                        <a:pt x="49" y="96"/>
                        <a:pt x="46" y="96"/>
                      </a:cubicBezTo>
                      <a:cubicBezTo>
                        <a:pt x="18" y="96"/>
                        <a:pt x="18" y="96"/>
                        <a:pt x="18" y="96"/>
                      </a:cubicBezTo>
                      <a:cubicBezTo>
                        <a:pt x="15" y="96"/>
                        <a:pt x="12" y="93"/>
                        <a:pt x="12" y="90"/>
                      </a:cubicBezTo>
                      <a:cubicBezTo>
                        <a:pt x="12" y="18"/>
                        <a:pt x="12" y="18"/>
                        <a:pt x="12" y="18"/>
                      </a:cubicBezTo>
                      <a:cubicBezTo>
                        <a:pt x="12" y="15"/>
                        <a:pt x="15" y="12"/>
                        <a:pt x="18" y="12"/>
                      </a:cubicBezTo>
                      <a:cubicBezTo>
                        <a:pt x="218" y="12"/>
                        <a:pt x="218" y="12"/>
                        <a:pt x="218" y="12"/>
                      </a:cubicBezTo>
                      <a:cubicBezTo>
                        <a:pt x="221" y="12"/>
                        <a:pt x="224" y="15"/>
                        <a:pt x="224" y="18"/>
                      </a:cubicBezTo>
                      <a:cubicBezTo>
                        <a:pt x="224" y="90"/>
                        <a:pt x="224" y="90"/>
                        <a:pt x="224" y="90"/>
                      </a:cubicBezTo>
                      <a:cubicBezTo>
                        <a:pt x="224" y="93"/>
                        <a:pt x="221" y="96"/>
                        <a:pt x="218" y="96"/>
                      </a:cubicBezTo>
                      <a:cubicBezTo>
                        <a:pt x="190" y="96"/>
                        <a:pt x="190" y="96"/>
                        <a:pt x="190" y="96"/>
                      </a:cubicBezTo>
                      <a:cubicBezTo>
                        <a:pt x="187" y="96"/>
                        <a:pt x="184" y="99"/>
                        <a:pt x="184" y="102"/>
                      </a:cubicBezTo>
                      <a:cubicBezTo>
                        <a:pt x="184" y="105"/>
                        <a:pt x="187" y="108"/>
                        <a:pt x="190" y="108"/>
                      </a:cubicBezTo>
                      <a:cubicBezTo>
                        <a:pt x="218" y="108"/>
                        <a:pt x="218" y="108"/>
                        <a:pt x="218" y="108"/>
                      </a:cubicBezTo>
                      <a:cubicBezTo>
                        <a:pt x="228" y="108"/>
                        <a:pt x="236" y="100"/>
                        <a:pt x="236" y="90"/>
                      </a:cubicBezTo>
                      <a:cubicBezTo>
                        <a:pt x="236" y="18"/>
                        <a:pt x="236" y="18"/>
                        <a:pt x="236" y="18"/>
                      </a:cubicBezTo>
                      <a:cubicBezTo>
                        <a:pt x="236" y="8"/>
                        <a:pt x="228" y="0"/>
                        <a:pt x="218" y="0"/>
                      </a:cubicBezTo>
                      <a:close/>
                      <a:moveTo>
                        <a:pt x="118" y="132"/>
                      </a:moveTo>
                      <a:cubicBezTo>
                        <a:pt x="121" y="132"/>
                        <a:pt x="124" y="129"/>
                        <a:pt x="124" y="126"/>
                      </a:cubicBezTo>
                      <a:cubicBezTo>
                        <a:pt x="124" y="102"/>
                        <a:pt x="124" y="102"/>
                        <a:pt x="124" y="102"/>
                      </a:cubicBezTo>
                      <a:cubicBezTo>
                        <a:pt x="124" y="99"/>
                        <a:pt x="121" y="96"/>
                        <a:pt x="118" y="96"/>
                      </a:cubicBezTo>
                      <a:cubicBezTo>
                        <a:pt x="115" y="96"/>
                        <a:pt x="112" y="99"/>
                        <a:pt x="112" y="102"/>
                      </a:cubicBezTo>
                      <a:cubicBezTo>
                        <a:pt x="112" y="126"/>
                        <a:pt x="112" y="126"/>
                        <a:pt x="112" y="126"/>
                      </a:cubicBezTo>
                      <a:cubicBezTo>
                        <a:pt x="112" y="129"/>
                        <a:pt x="115" y="132"/>
                        <a:pt x="118" y="132"/>
                      </a:cubicBezTo>
                      <a:close/>
                      <a:moveTo>
                        <a:pt x="118" y="140"/>
                      </a:moveTo>
                      <a:cubicBezTo>
                        <a:pt x="114" y="140"/>
                        <a:pt x="110" y="144"/>
                        <a:pt x="110" y="148"/>
                      </a:cubicBezTo>
                      <a:cubicBezTo>
                        <a:pt x="110" y="152"/>
                        <a:pt x="114" y="156"/>
                        <a:pt x="118" y="156"/>
                      </a:cubicBezTo>
                      <a:cubicBezTo>
                        <a:pt x="122" y="156"/>
                        <a:pt x="126" y="152"/>
                        <a:pt x="126" y="148"/>
                      </a:cubicBezTo>
                      <a:cubicBezTo>
                        <a:pt x="126" y="144"/>
                        <a:pt x="122" y="140"/>
                        <a:pt x="118"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52" name="Group 251">
              <a:extLst>
                <a:ext uri="{FF2B5EF4-FFF2-40B4-BE49-F238E27FC236}">
                  <a16:creationId xmlns:a16="http://schemas.microsoft.com/office/drawing/2014/main" id="{F15ACFB1-D13B-D73C-5DF9-69000BB1F4E4}"/>
                </a:ext>
              </a:extLst>
            </p:cNvPr>
            <p:cNvGrpSpPr/>
            <p:nvPr/>
          </p:nvGrpSpPr>
          <p:grpSpPr>
            <a:xfrm>
              <a:off x="9310250" y="2763166"/>
              <a:ext cx="972441" cy="475973"/>
              <a:chOff x="850186" y="2605847"/>
              <a:chExt cx="972694" cy="476098"/>
            </a:xfrm>
          </p:grpSpPr>
          <p:sp>
            <p:nvSpPr>
              <p:cNvPr id="253" name="TextBox 252">
                <a:extLst>
                  <a:ext uri="{FF2B5EF4-FFF2-40B4-BE49-F238E27FC236}">
                    <a16:creationId xmlns:a16="http://schemas.microsoft.com/office/drawing/2014/main" id="{48B6A9DC-67BD-7D20-9551-DC54007A3982}"/>
                  </a:ext>
                </a:extLst>
              </p:cNvPr>
              <p:cNvSpPr txBox="1"/>
              <p:nvPr/>
            </p:nvSpPr>
            <p:spPr>
              <a:xfrm>
                <a:off x="850186" y="2867717"/>
                <a:ext cx="972694" cy="214228"/>
              </a:xfrm>
              <a:prstGeom prst="rect">
                <a:avLst/>
              </a:prstGeom>
              <a:effectLst/>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Applications</a:t>
                </a:r>
              </a:p>
            </p:txBody>
          </p:sp>
          <p:grpSp>
            <p:nvGrpSpPr>
              <p:cNvPr id="254" name="Group 82">
                <a:extLst>
                  <a:ext uri="{FF2B5EF4-FFF2-40B4-BE49-F238E27FC236}">
                    <a16:creationId xmlns:a16="http://schemas.microsoft.com/office/drawing/2014/main" id="{F32528BE-4D38-29C4-AB59-4F4E3223C21F}"/>
                  </a:ext>
                </a:extLst>
              </p:cNvPr>
              <p:cNvGrpSpPr>
                <a:grpSpLocks noChangeAspect="1"/>
              </p:cNvGrpSpPr>
              <p:nvPr/>
            </p:nvGrpSpPr>
            <p:grpSpPr bwMode="auto">
              <a:xfrm>
                <a:off x="1192398" y="2605847"/>
                <a:ext cx="283629" cy="238046"/>
                <a:chOff x="2624" y="1939"/>
                <a:chExt cx="336" cy="282"/>
              </a:xfrm>
            </p:grpSpPr>
            <p:sp>
              <p:nvSpPr>
                <p:cNvPr id="255" name="Freeform 83">
                  <a:extLst>
                    <a:ext uri="{FF2B5EF4-FFF2-40B4-BE49-F238E27FC236}">
                      <a16:creationId xmlns:a16="http://schemas.microsoft.com/office/drawing/2014/main" id="{043EF183-05E9-B29D-57EA-59D93EAA2210}"/>
                    </a:ext>
                  </a:extLst>
                </p:cNvPr>
                <p:cNvSpPr>
                  <a:spLocks noEditPoints="1"/>
                </p:cNvSpPr>
                <p:nvPr/>
              </p:nvSpPr>
              <p:spPr bwMode="auto">
                <a:xfrm>
                  <a:off x="2632" y="1950"/>
                  <a:ext cx="320" cy="66"/>
                </a:xfrm>
                <a:custGeom>
                  <a:avLst/>
                  <a:gdLst>
                    <a:gd name="T0" fmla="*/ 0 w 240"/>
                    <a:gd name="T1" fmla="*/ 0 h 48"/>
                    <a:gd name="T2" fmla="*/ 0 w 240"/>
                    <a:gd name="T3" fmla="*/ 48 h 48"/>
                    <a:gd name="T4" fmla="*/ 240 w 240"/>
                    <a:gd name="T5" fmla="*/ 48 h 48"/>
                    <a:gd name="T6" fmla="*/ 240 w 240"/>
                    <a:gd name="T7" fmla="*/ 0 h 48"/>
                    <a:gd name="T8" fmla="*/ 0 w 240"/>
                    <a:gd name="T9" fmla="*/ 0 h 48"/>
                    <a:gd name="T10" fmla="*/ 36 w 240"/>
                    <a:gd name="T11" fmla="*/ 36 h 48"/>
                    <a:gd name="T12" fmla="*/ 24 w 240"/>
                    <a:gd name="T13" fmla="*/ 24 h 48"/>
                    <a:gd name="T14" fmla="*/ 36 w 240"/>
                    <a:gd name="T15" fmla="*/ 12 h 48"/>
                    <a:gd name="T16" fmla="*/ 48 w 240"/>
                    <a:gd name="T17" fmla="*/ 24 h 48"/>
                    <a:gd name="T18" fmla="*/ 36 w 240"/>
                    <a:gd name="T19" fmla="*/ 36 h 48"/>
                    <a:gd name="T20" fmla="*/ 68 w 240"/>
                    <a:gd name="T21" fmla="*/ 36 h 48"/>
                    <a:gd name="T22" fmla="*/ 56 w 240"/>
                    <a:gd name="T23" fmla="*/ 24 h 48"/>
                    <a:gd name="T24" fmla="*/ 68 w 240"/>
                    <a:gd name="T25" fmla="*/ 12 h 48"/>
                    <a:gd name="T26" fmla="*/ 80 w 240"/>
                    <a:gd name="T27" fmla="*/ 24 h 48"/>
                    <a:gd name="T28" fmla="*/ 68 w 240"/>
                    <a:gd name="T29" fmla="*/ 36 h 48"/>
                    <a:gd name="T30" fmla="*/ 100 w 240"/>
                    <a:gd name="T31" fmla="*/ 36 h 48"/>
                    <a:gd name="T32" fmla="*/ 88 w 240"/>
                    <a:gd name="T33" fmla="*/ 24 h 48"/>
                    <a:gd name="T34" fmla="*/ 100 w 240"/>
                    <a:gd name="T35" fmla="*/ 12 h 48"/>
                    <a:gd name="T36" fmla="*/ 112 w 240"/>
                    <a:gd name="T37" fmla="*/ 24 h 48"/>
                    <a:gd name="T38" fmla="*/ 100 w 240"/>
                    <a:gd name="T3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48">
                      <a:moveTo>
                        <a:pt x="0" y="0"/>
                      </a:moveTo>
                      <a:cubicBezTo>
                        <a:pt x="0" y="48"/>
                        <a:pt x="0" y="48"/>
                        <a:pt x="0" y="48"/>
                      </a:cubicBezTo>
                      <a:cubicBezTo>
                        <a:pt x="240" y="48"/>
                        <a:pt x="240" y="48"/>
                        <a:pt x="240" y="48"/>
                      </a:cubicBezTo>
                      <a:cubicBezTo>
                        <a:pt x="240" y="0"/>
                        <a:pt x="240" y="0"/>
                        <a:pt x="240" y="0"/>
                      </a:cubicBezTo>
                      <a:lnTo>
                        <a:pt x="0" y="0"/>
                      </a:lnTo>
                      <a:close/>
                      <a:moveTo>
                        <a:pt x="36" y="36"/>
                      </a:moveTo>
                      <a:cubicBezTo>
                        <a:pt x="29" y="36"/>
                        <a:pt x="24" y="31"/>
                        <a:pt x="24" y="24"/>
                      </a:cubicBezTo>
                      <a:cubicBezTo>
                        <a:pt x="24" y="17"/>
                        <a:pt x="29" y="12"/>
                        <a:pt x="36" y="12"/>
                      </a:cubicBezTo>
                      <a:cubicBezTo>
                        <a:pt x="43" y="12"/>
                        <a:pt x="48" y="17"/>
                        <a:pt x="48" y="24"/>
                      </a:cubicBezTo>
                      <a:cubicBezTo>
                        <a:pt x="48" y="31"/>
                        <a:pt x="43" y="36"/>
                        <a:pt x="36" y="36"/>
                      </a:cubicBezTo>
                      <a:close/>
                      <a:moveTo>
                        <a:pt x="68" y="36"/>
                      </a:moveTo>
                      <a:cubicBezTo>
                        <a:pt x="61" y="36"/>
                        <a:pt x="56" y="31"/>
                        <a:pt x="56" y="24"/>
                      </a:cubicBezTo>
                      <a:cubicBezTo>
                        <a:pt x="56" y="17"/>
                        <a:pt x="61" y="12"/>
                        <a:pt x="68" y="12"/>
                      </a:cubicBezTo>
                      <a:cubicBezTo>
                        <a:pt x="75" y="12"/>
                        <a:pt x="80" y="17"/>
                        <a:pt x="80" y="24"/>
                      </a:cubicBezTo>
                      <a:cubicBezTo>
                        <a:pt x="80" y="31"/>
                        <a:pt x="75" y="36"/>
                        <a:pt x="68" y="36"/>
                      </a:cubicBezTo>
                      <a:close/>
                      <a:moveTo>
                        <a:pt x="100" y="36"/>
                      </a:moveTo>
                      <a:cubicBezTo>
                        <a:pt x="93" y="36"/>
                        <a:pt x="88" y="31"/>
                        <a:pt x="88" y="24"/>
                      </a:cubicBezTo>
                      <a:cubicBezTo>
                        <a:pt x="88" y="17"/>
                        <a:pt x="93" y="12"/>
                        <a:pt x="100" y="12"/>
                      </a:cubicBezTo>
                      <a:cubicBezTo>
                        <a:pt x="107" y="12"/>
                        <a:pt x="112" y="17"/>
                        <a:pt x="112" y="24"/>
                      </a:cubicBezTo>
                      <a:cubicBezTo>
                        <a:pt x="112" y="31"/>
                        <a:pt x="107" y="36"/>
                        <a:pt x="100" y="36"/>
                      </a:cubicBezTo>
                      <a:close/>
                    </a:path>
                  </a:pathLst>
                </a:custGeom>
                <a:no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6" name="Freeform 84">
                  <a:extLst>
                    <a:ext uri="{FF2B5EF4-FFF2-40B4-BE49-F238E27FC236}">
                      <a16:creationId xmlns:a16="http://schemas.microsoft.com/office/drawing/2014/main" id="{1F1D1BE2-F00B-DCCB-292F-F5505B8BC7A4}"/>
                    </a:ext>
                  </a:extLst>
                </p:cNvPr>
                <p:cNvSpPr>
                  <a:spLocks noEditPoints="1"/>
                </p:cNvSpPr>
                <p:nvPr/>
              </p:nvSpPr>
              <p:spPr bwMode="auto">
                <a:xfrm>
                  <a:off x="2624" y="1939"/>
                  <a:ext cx="336" cy="282"/>
                </a:xfrm>
                <a:custGeom>
                  <a:avLst/>
                  <a:gdLst>
                    <a:gd name="T0" fmla="*/ 76 w 252"/>
                    <a:gd name="T1" fmla="*/ 98 h 204"/>
                    <a:gd name="T2" fmla="*/ 76 w 252"/>
                    <a:gd name="T3" fmla="*/ 138 h 204"/>
                    <a:gd name="T4" fmla="*/ 78 w 252"/>
                    <a:gd name="T5" fmla="*/ 140 h 204"/>
                    <a:gd name="T6" fmla="*/ 86 w 252"/>
                    <a:gd name="T7" fmla="*/ 140 h 204"/>
                    <a:gd name="T8" fmla="*/ 92 w 252"/>
                    <a:gd name="T9" fmla="*/ 146 h 204"/>
                    <a:gd name="T10" fmla="*/ 86 w 252"/>
                    <a:gd name="T11" fmla="*/ 152 h 204"/>
                    <a:gd name="T12" fmla="*/ 78 w 252"/>
                    <a:gd name="T13" fmla="*/ 152 h 204"/>
                    <a:gd name="T14" fmla="*/ 64 w 252"/>
                    <a:gd name="T15" fmla="*/ 138 h 204"/>
                    <a:gd name="T16" fmla="*/ 64 w 252"/>
                    <a:gd name="T17" fmla="*/ 98 h 204"/>
                    <a:gd name="T18" fmla="*/ 78 w 252"/>
                    <a:gd name="T19" fmla="*/ 84 h 204"/>
                    <a:gd name="T20" fmla="*/ 86 w 252"/>
                    <a:gd name="T21" fmla="*/ 84 h 204"/>
                    <a:gd name="T22" fmla="*/ 92 w 252"/>
                    <a:gd name="T23" fmla="*/ 90 h 204"/>
                    <a:gd name="T24" fmla="*/ 86 w 252"/>
                    <a:gd name="T25" fmla="*/ 96 h 204"/>
                    <a:gd name="T26" fmla="*/ 78 w 252"/>
                    <a:gd name="T27" fmla="*/ 96 h 204"/>
                    <a:gd name="T28" fmla="*/ 76 w 252"/>
                    <a:gd name="T29" fmla="*/ 98 h 204"/>
                    <a:gd name="T30" fmla="*/ 174 w 252"/>
                    <a:gd name="T31" fmla="*/ 84 h 204"/>
                    <a:gd name="T32" fmla="*/ 166 w 252"/>
                    <a:gd name="T33" fmla="*/ 84 h 204"/>
                    <a:gd name="T34" fmla="*/ 160 w 252"/>
                    <a:gd name="T35" fmla="*/ 90 h 204"/>
                    <a:gd name="T36" fmla="*/ 166 w 252"/>
                    <a:gd name="T37" fmla="*/ 96 h 204"/>
                    <a:gd name="T38" fmla="*/ 174 w 252"/>
                    <a:gd name="T39" fmla="*/ 96 h 204"/>
                    <a:gd name="T40" fmla="*/ 176 w 252"/>
                    <a:gd name="T41" fmla="*/ 98 h 204"/>
                    <a:gd name="T42" fmla="*/ 176 w 252"/>
                    <a:gd name="T43" fmla="*/ 138 h 204"/>
                    <a:gd name="T44" fmla="*/ 174 w 252"/>
                    <a:gd name="T45" fmla="*/ 140 h 204"/>
                    <a:gd name="T46" fmla="*/ 166 w 252"/>
                    <a:gd name="T47" fmla="*/ 140 h 204"/>
                    <a:gd name="T48" fmla="*/ 160 w 252"/>
                    <a:gd name="T49" fmla="*/ 146 h 204"/>
                    <a:gd name="T50" fmla="*/ 166 w 252"/>
                    <a:gd name="T51" fmla="*/ 152 h 204"/>
                    <a:gd name="T52" fmla="*/ 174 w 252"/>
                    <a:gd name="T53" fmla="*/ 152 h 204"/>
                    <a:gd name="T54" fmla="*/ 188 w 252"/>
                    <a:gd name="T55" fmla="*/ 138 h 204"/>
                    <a:gd name="T56" fmla="*/ 188 w 252"/>
                    <a:gd name="T57" fmla="*/ 98 h 204"/>
                    <a:gd name="T58" fmla="*/ 174 w 252"/>
                    <a:gd name="T59" fmla="*/ 84 h 204"/>
                    <a:gd name="T60" fmla="*/ 144 w 252"/>
                    <a:gd name="T61" fmla="*/ 77 h 204"/>
                    <a:gd name="T62" fmla="*/ 137 w 252"/>
                    <a:gd name="T63" fmla="*/ 80 h 204"/>
                    <a:gd name="T64" fmla="*/ 105 w 252"/>
                    <a:gd name="T65" fmla="*/ 152 h 204"/>
                    <a:gd name="T66" fmla="*/ 108 w 252"/>
                    <a:gd name="T67" fmla="*/ 159 h 204"/>
                    <a:gd name="T68" fmla="*/ 110 w 252"/>
                    <a:gd name="T69" fmla="*/ 160 h 204"/>
                    <a:gd name="T70" fmla="*/ 115 w 252"/>
                    <a:gd name="T71" fmla="*/ 156 h 204"/>
                    <a:gd name="T72" fmla="*/ 147 w 252"/>
                    <a:gd name="T73" fmla="*/ 84 h 204"/>
                    <a:gd name="T74" fmla="*/ 144 w 252"/>
                    <a:gd name="T75" fmla="*/ 77 h 204"/>
                    <a:gd name="T76" fmla="*/ 252 w 252"/>
                    <a:gd name="T77" fmla="*/ 186 h 204"/>
                    <a:gd name="T78" fmla="*/ 252 w 252"/>
                    <a:gd name="T79" fmla="*/ 18 h 204"/>
                    <a:gd name="T80" fmla="*/ 234 w 252"/>
                    <a:gd name="T81" fmla="*/ 0 h 204"/>
                    <a:gd name="T82" fmla="*/ 18 w 252"/>
                    <a:gd name="T83" fmla="*/ 0 h 204"/>
                    <a:gd name="T84" fmla="*/ 0 w 252"/>
                    <a:gd name="T85" fmla="*/ 18 h 204"/>
                    <a:gd name="T86" fmla="*/ 0 w 252"/>
                    <a:gd name="T87" fmla="*/ 186 h 204"/>
                    <a:gd name="T88" fmla="*/ 18 w 252"/>
                    <a:gd name="T89" fmla="*/ 204 h 204"/>
                    <a:gd name="T90" fmla="*/ 234 w 252"/>
                    <a:gd name="T91" fmla="*/ 204 h 204"/>
                    <a:gd name="T92" fmla="*/ 252 w 252"/>
                    <a:gd name="T93" fmla="*/ 186 h 204"/>
                    <a:gd name="T94" fmla="*/ 234 w 252"/>
                    <a:gd name="T95" fmla="*/ 12 h 204"/>
                    <a:gd name="T96" fmla="*/ 240 w 252"/>
                    <a:gd name="T97" fmla="*/ 18 h 204"/>
                    <a:gd name="T98" fmla="*/ 240 w 252"/>
                    <a:gd name="T99" fmla="*/ 186 h 204"/>
                    <a:gd name="T100" fmla="*/ 234 w 252"/>
                    <a:gd name="T101" fmla="*/ 192 h 204"/>
                    <a:gd name="T102" fmla="*/ 18 w 252"/>
                    <a:gd name="T103" fmla="*/ 192 h 204"/>
                    <a:gd name="T104" fmla="*/ 12 w 252"/>
                    <a:gd name="T105" fmla="*/ 186 h 204"/>
                    <a:gd name="T106" fmla="*/ 12 w 252"/>
                    <a:gd name="T107" fmla="*/ 18 h 204"/>
                    <a:gd name="T108" fmla="*/ 18 w 252"/>
                    <a:gd name="T109" fmla="*/ 12 h 204"/>
                    <a:gd name="T110" fmla="*/ 234 w 252"/>
                    <a:gd name="T111" fmla="*/ 1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 h="204">
                      <a:moveTo>
                        <a:pt x="76" y="98"/>
                      </a:moveTo>
                      <a:cubicBezTo>
                        <a:pt x="76" y="138"/>
                        <a:pt x="76" y="138"/>
                        <a:pt x="76" y="138"/>
                      </a:cubicBezTo>
                      <a:cubicBezTo>
                        <a:pt x="76" y="139"/>
                        <a:pt x="77" y="140"/>
                        <a:pt x="78" y="140"/>
                      </a:cubicBezTo>
                      <a:cubicBezTo>
                        <a:pt x="86" y="140"/>
                        <a:pt x="86" y="140"/>
                        <a:pt x="86" y="140"/>
                      </a:cubicBezTo>
                      <a:cubicBezTo>
                        <a:pt x="89" y="140"/>
                        <a:pt x="92" y="143"/>
                        <a:pt x="92" y="146"/>
                      </a:cubicBezTo>
                      <a:cubicBezTo>
                        <a:pt x="92" y="149"/>
                        <a:pt x="89" y="152"/>
                        <a:pt x="86" y="152"/>
                      </a:cubicBezTo>
                      <a:cubicBezTo>
                        <a:pt x="78" y="152"/>
                        <a:pt x="78" y="152"/>
                        <a:pt x="78" y="152"/>
                      </a:cubicBezTo>
                      <a:cubicBezTo>
                        <a:pt x="70" y="152"/>
                        <a:pt x="64" y="146"/>
                        <a:pt x="64" y="138"/>
                      </a:cubicBezTo>
                      <a:cubicBezTo>
                        <a:pt x="64" y="98"/>
                        <a:pt x="64" y="98"/>
                        <a:pt x="64" y="98"/>
                      </a:cubicBezTo>
                      <a:cubicBezTo>
                        <a:pt x="64" y="90"/>
                        <a:pt x="70" y="84"/>
                        <a:pt x="78" y="84"/>
                      </a:cubicBezTo>
                      <a:cubicBezTo>
                        <a:pt x="86" y="84"/>
                        <a:pt x="86" y="84"/>
                        <a:pt x="86" y="84"/>
                      </a:cubicBezTo>
                      <a:cubicBezTo>
                        <a:pt x="89" y="84"/>
                        <a:pt x="92" y="87"/>
                        <a:pt x="92" y="90"/>
                      </a:cubicBezTo>
                      <a:cubicBezTo>
                        <a:pt x="92" y="93"/>
                        <a:pt x="89" y="96"/>
                        <a:pt x="86" y="96"/>
                      </a:cubicBezTo>
                      <a:cubicBezTo>
                        <a:pt x="78" y="96"/>
                        <a:pt x="78" y="96"/>
                        <a:pt x="78" y="96"/>
                      </a:cubicBezTo>
                      <a:cubicBezTo>
                        <a:pt x="77" y="96"/>
                        <a:pt x="76" y="97"/>
                        <a:pt x="76" y="98"/>
                      </a:cubicBezTo>
                      <a:close/>
                      <a:moveTo>
                        <a:pt x="174" y="84"/>
                      </a:moveTo>
                      <a:cubicBezTo>
                        <a:pt x="166" y="84"/>
                        <a:pt x="166" y="84"/>
                        <a:pt x="166" y="84"/>
                      </a:cubicBezTo>
                      <a:cubicBezTo>
                        <a:pt x="163" y="84"/>
                        <a:pt x="160" y="87"/>
                        <a:pt x="160" y="90"/>
                      </a:cubicBezTo>
                      <a:cubicBezTo>
                        <a:pt x="160" y="93"/>
                        <a:pt x="163" y="96"/>
                        <a:pt x="166" y="96"/>
                      </a:cubicBezTo>
                      <a:cubicBezTo>
                        <a:pt x="174" y="96"/>
                        <a:pt x="174" y="96"/>
                        <a:pt x="174" y="96"/>
                      </a:cubicBezTo>
                      <a:cubicBezTo>
                        <a:pt x="175" y="96"/>
                        <a:pt x="176" y="97"/>
                        <a:pt x="176" y="98"/>
                      </a:cubicBezTo>
                      <a:cubicBezTo>
                        <a:pt x="176" y="138"/>
                        <a:pt x="176" y="138"/>
                        <a:pt x="176" y="138"/>
                      </a:cubicBezTo>
                      <a:cubicBezTo>
                        <a:pt x="176" y="139"/>
                        <a:pt x="175" y="140"/>
                        <a:pt x="174" y="140"/>
                      </a:cubicBezTo>
                      <a:cubicBezTo>
                        <a:pt x="166" y="140"/>
                        <a:pt x="166" y="140"/>
                        <a:pt x="166" y="140"/>
                      </a:cubicBezTo>
                      <a:cubicBezTo>
                        <a:pt x="163" y="140"/>
                        <a:pt x="160" y="143"/>
                        <a:pt x="160" y="146"/>
                      </a:cubicBezTo>
                      <a:cubicBezTo>
                        <a:pt x="160" y="149"/>
                        <a:pt x="163" y="152"/>
                        <a:pt x="166" y="152"/>
                      </a:cubicBezTo>
                      <a:cubicBezTo>
                        <a:pt x="174" y="152"/>
                        <a:pt x="174" y="152"/>
                        <a:pt x="174" y="152"/>
                      </a:cubicBezTo>
                      <a:cubicBezTo>
                        <a:pt x="182" y="152"/>
                        <a:pt x="188" y="146"/>
                        <a:pt x="188" y="138"/>
                      </a:cubicBezTo>
                      <a:cubicBezTo>
                        <a:pt x="188" y="98"/>
                        <a:pt x="188" y="98"/>
                        <a:pt x="188" y="98"/>
                      </a:cubicBezTo>
                      <a:cubicBezTo>
                        <a:pt x="188" y="90"/>
                        <a:pt x="182" y="84"/>
                        <a:pt x="174" y="84"/>
                      </a:cubicBezTo>
                      <a:close/>
                      <a:moveTo>
                        <a:pt x="144" y="77"/>
                      </a:moveTo>
                      <a:cubicBezTo>
                        <a:pt x="141" y="75"/>
                        <a:pt x="138" y="77"/>
                        <a:pt x="137" y="80"/>
                      </a:cubicBezTo>
                      <a:cubicBezTo>
                        <a:pt x="105" y="152"/>
                        <a:pt x="105" y="152"/>
                        <a:pt x="105" y="152"/>
                      </a:cubicBezTo>
                      <a:cubicBezTo>
                        <a:pt x="103" y="155"/>
                        <a:pt x="105" y="158"/>
                        <a:pt x="108" y="159"/>
                      </a:cubicBezTo>
                      <a:cubicBezTo>
                        <a:pt x="108" y="160"/>
                        <a:pt x="109" y="160"/>
                        <a:pt x="110" y="160"/>
                      </a:cubicBezTo>
                      <a:cubicBezTo>
                        <a:pt x="112" y="160"/>
                        <a:pt x="114" y="159"/>
                        <a:pt x="115" y="156"/>
                      </a:cubicBezTo>
                      <a:cubicBezTo>
                        <a:pt x="147" y="84"/>
                        <a:pt x="147" y="84"/>
                        <a:pt x="147" y="84"/>
                      </a:cubicBezTo>
                      <a:cubicBezTo>
                        <a:pt x="149" y="81"/>
                        <a:pt x="147" y="78"/>
                        <a:pt x="144" y="77"/>
                      </a:cubicBezTo>
                      <a:close/>
                      <a:moveTo>
                        <a:pt x="252" y="186"/>
                      </a:moveTo>
                      <a:cubicBezTo>
                        <a:pt x="252" y="18"/>
                        <a:pt x="252" y="18"/>
                        <a:pt x="252" y="18"/>
                      </a:cubicBezTo>
                      <a:cubicBezTo>
                        <a:pt x="252" y="8"/>
                        <a:pt x="244" y="0"/>
                        <a:pt x="234" y="0"/>
                      </a:cubicBezTo>
                      <a:cubicBezTo>
                        <a:pt x="18" y="0"/>
                        <a:pt x="18" y="0"/>
                        <a:pt x="18" y="0"/>
                      </a:cubicBezTo>
                      <a:cubicBezTo>
                        <a:pt x="8" y="0"/>
                        <a:pt x="0" y="8"/>
                        <a:pt x="0" y="18"/>
                      </a:cubicBezTo>
                      <a:cubicBezTo>
                        <a:pt x="0" y="186"/>
                        <a:pt x="0" y="186"/>
                        <a:pt x="0" y="186"/>
                      </a:cubicBezTo>
                      <a:cubicBezTo>
                        <a:pt x="0" y="196"/>
                        <a:pt x="8" y="204"/>
                        <a:pt x="18" y="204"/>
                      </a:cubicBezTo>
                      <a:cubicBezTo>
                        <a:pt x="234" y="204"/>
                        <a:pt x="234" y="204"/>
                        <a:pt x="234" y="204"/>
                      </a:cubicBezTo>
                      <a:cubicBezTo>
                        <a:pt x="244" y="204"/>
                        <a:pt x="252" y="196"/>
                        <a:pt x="252" y="186"/>
                      </a:cubicBezTo>
                      <a:close/>
                      <a:moveTo>
                        <a:pt x="234" y="12"/>
                      </a:moveTo>
                      <a:cubicBezTo>
                        <a:pt x="237" y="12"/>
                        <a:pt x="240" y="15"/>
                        <a:pt x="240" y="18"/>
                      </a:cubicBezTo>
                      <a:cubicBezTo>
                        <a:pt x="240" y="186"/>
                        <a:pt x="240" y="186"/>
                        <a:pt x="240" y="186"/>
                      </a:cubicBezTo>
                      <a:cubicBezTo>
                        <a:pt x="240" y="189"/>
                        <a:pt x="237" y="192"/>
                        <a:pt x="234" y="192"/>
                      </a:cubicBezTo>
                      <a:cubicBezTo>
                        <a:pt x="18" y="192"/>
                        <a:pt x="18" y="192"/>
                        <a:pt x="18" y="192"/>
                      </a:cubicBezTo>
                      <a:cubicBezTo>
                        <a:pt x="15" y="192"/>
                        <a:pt x="12" y="189"/>
                        <a:pt x="12" y="186"/>
                      </a:cubicBezTo>
                      <a:cubicBezTo>
                        <a:pt x="12" y="18"/>
                        <a:pt x="12" y="18"/>
                        <a:pt x="12" y="18"/>
                      </a:cubicBezTo>
                      <a:cubicBezTo>
                        <a:pt x="12" y="15"/>
                        <a:pt x="15" y="12"/>
                        <a:pt x="18" y="12"/>
                      </a:cubicBezTo>
                      <a:lnTo>
                        <a:pt x="234" y="1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57" name="Group 256">
              <a:extLst>
                <a:ext uri="{FF2B5EF4-FFF2-40B4-BE49-F238E27FC236}">
                  <a16:creationId xmlns:a16="http://schemas.microsoft.com/office/drawing/2014/main" id="{0BA0D77D-D8A3-702F-5CE1-8F3376DADF94}"/>
                </a:ext>
              </a:extLst>
            </p:cNvPr>
            <p:cNvGrpSpPr/>
            <p:nvPr/>
          </p:nvGrpSpPr>
          <p:grpSpPr>
            <a:xfrm>
              <a:off x="9415349" y="3962658"/>
              <a:ext cx="825205" cy="500616"/>
              <a:chOff x="932154" y="3614260"/>
              <a:chExt cx="825420" cy="500746"/>
            </a:xfrm>
          </p:grpSpPr>
          <p:sp>
            <p:nvSpPr>
              <p:cNvPr id="258" name="TextBox 257">
                <a:extLst>
                  <a:ext uri="{FF2B5EF4-FFF2-40B4-BE49-F238E27FC236}">
                    <a16:creationId xmlns:a16="http://schemas.microsoft.com/office/drawing/2014/main" id="{4754B1C1-DEC1-00E6-D518-75C0E7F3DA58}"/>
                  </a:ext>
                </a:extLst>
              </p:cNvPr>
              <p:cNvSpPr txBox="1"/>
              <p:nvPr/>
            </p:nvSpPr>
            <p:spPr>
              <a:xfrm>
                <a:off x="932154" y="3900778"/>
                <a:ext cx="825420" cy="214228"/>
              </a:xfrm>
              <a:prstGeom prst="rect">
                <a:avLst/>
              </a:prstGeom>
              <a:effectLst/>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Containers</a:t>
                </a:r>
              </a:p>
            </p:txBody>
          </p:sp>
          <p:grpSp>
            <p:nvGrpSpPr>
              <p:cNvPr id="259" name="Group 67">
                <a:extLst>
                  <a:ext uri="{FF2B5EF4-FFF2-40B4-BE49-F238E27FC236}">
                    <a16:creationId xmlns:a16="http://schemas.microsoft.com/office/drawing/2014/main" id="{4FC27588-8F9D-0C39-5CDE-940EB6552809}"/>
                  </a:ext>
                </a:extLst>
              </p:cNvPr>
              <p:cNvGrpSpPr>
                <a:grpSpLocks noChangeAspect="1"/>
              </p:cNvGrpSpPr>
              <p:nvPr/>
            </p:nvGrpSpPr>
            <p:grpSpPr bwMode="auto">
              <a:xfrm rot="5400000">
                <a:off x="1208273" y="3623379"/>
                <a:ext cx="267477" cy="249240"/>
                <a:chOff x="5517" y="1180"/>
                <a:chExt cx="308" cy="287"/>
              </a:xfrm>
            </p:grpSpPr>
            <p:sp>
              <p:nvSpPr>
                <p:cNvPr id="260" name="Freeform 68">
                  <a:extLst>
                    <a:ext uri="{FF2B5EF4-FFF2-40B4-BE49-F238E27FC236}">
                      <a16:creationId xmlns:a16="http://schemas.microsoft.com/office/drawing/2014/main" id="{054DEF24-EEF3-B2D4-6DFD-85BA39C84C2F}"/>
                    </a:ext>
                  </a:extLst>
                </p:cNvPr>
                <p:cNvSpPr>
                  <a:spLocks/>
                </p:cNvSpPr>
                <p:nvPr/>
              </p:nvSpPr>
              <p:spPr bwMode="auto">
                <a:xfrm>
                  <a:off x="5517" y="1274"/>
                  <a:ext cx="96" cy="99"/>
                </a:xfrm>
                <a:custGeom>
                  <a:avLst/>
                  <a:gdLst>
                    <a:gd name="T0" fmla="*/ 70 w 76"/>
                    <a:gd name="T1" fmla="*/ 0 h 76"/>
                    <a:gd name="T2" fmla="*/ 6 w 76"/>
                    <a:gd name="T3" fmla="*/ 0 h 76"/>
                    <a:gd name="T4" fmla="*/ 0 w 76"/>
                    <a:gd name="T5" fmla="*/ 6 h 76"/>
                    <a:gd name="T6" fmla="*/ 0 w 76"/>
                    <a:gd name="T7" fmla="*/ 70 h 76"/>
                    <a:gd name="T8" fmla="*/ 6 w 76"/>
                    <a:gd name="T9" fmla="*/ 76 h 76"/>
                    <a:gd name="T10" fmla="*/ 70 w 76"/>
                    <a:gd name="T11" fmla="*/ 76 h 76"/>
                    <a:gd name="T12" fmla="*/ 76 w 76"/>
                    <a:gd name="T13" fmla="*/ 70 h 76"/>
                    <a:gd name="T14" fmla="*/ 76 w 76"/>
                    <a:gd name="T15" fmla="*/ 6 h 76"/>
                    <a:gd name="T16" fmla="*/ 70 w 76"/>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0" y="0"/>
                      </a:moveTo>
                      <a:cubicBezTo>
                        <a:pt x="6" y="0"/>
                        <a:pt x="6" y="0"/>
                        <a:pt x="6" y="0"/>
                      </a:cubicBezTo>
                      <a:cubicBezTo>
                        <a:pt x="3" y="0"/>
                        <a:pt x="0" y="3"/>
                        <a:pt x="0" y="6"/>
                      </a:cubicBezTo>
                      <a:cubicBezTo>
                        <a:pt x="0" y="70"/>
                        <a:pt x="0" y="70"/>
                        <a:pt x="0" y="70"/>
                      </a:cubicBezTo>
                      <a:cubicBezTo>
                        <a:pt x="0" y="73"/>
                        <a:pt x="3" y="76"/>
                        <a:pt x="6" y="76"/>
                      </a:cubicBezTo>
                      <a:cubicBezTo>
                        <a:pt x="70" y="76"/>
                        <a:pt x="70" y="76"/>
                        <a:pt x="70" y="76"/>
                      </a:cubicBezTo>
                      <a:cubicBezTo>
                        <a:pt x="73" y="76"/>
                        <a:pt x="76" y="73"/>
                        <a:pt x="76" y="70"/>
                      </a:cubicBezTo>
                      <a:cubicBezTo>
                        <a:pt x="76" y="6"/>
                        <a:pt x="76" y="6"/>
                        <a:pt x="76" y="6"/>
                      </a:cubicBezTo>
                      <a:cubicBezTo>
                        <a:pt x="76" y="3"/>
                        <a:pt x="73" y="0"/>
                        <a:pt x="7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1" name="Freeform 69">
                  <a:extLst>
                    <a:ext uri="{FF2B5EF4-FFF2-40B4-BE49-F238E27FC236}">
                      <a16:creationId xmlns:a16="http://schemas.microsoft.com/office/drawing/2014/main" id="{4317AC42-E45A-57D8-C831-040C248EFD58}"/>
                    </a:ext>
                  </a:extLst>
                </p:cNvPr>
                <p:cNvSpPr>
                  <a:spLocks noEditPoints="1"/>
                </p:cNvSpPr>
                <p:nvPr/>
              </p:nvSpPr>
              <p:spPr bwMode="auto">
                <a:xfrm>
                  <a:off x="5627" y="1180"/>
                  <a:ext cx="198" cy="287"/>
                </a:xfrm>
                <a:custGeom>
                  <a:avLst/>
                  <a:gdLst>
                    <a:gd name="T0" fmla="*/ 151 w 157"/>
                    <a:gd name="T1" fmla="*/ 0 h 220"/>
                    <a:gd name="T2" fmla="*/ 87 w 157"/>
                    <a:gd name="T3" fmla="*/ 0 h 220"/>
                    <a:gd name="T4" fmla="*/ 81 w 157"/>
                    <a:gd name="T5" fmla="*/ 6 h 220"/>
                    <a:gd name="T6" fmla="*/ 81 w 157"/>
                    <a:gd name="T7" fmla="*/ 70 h 220"/>
                    <a:gd name="T8" fmla="*/ 87 w 157"/>
                    <a:gd name="T9" fmla="*/ 76 h 220"/>
                    <a:gd name="T10" fmla="*/ 151 w 157"/>
                    <a:gd name="T11" fmla="*/ 76 h 220"/>
                    <a:gd name="T12" fmla="*/ 157 w 157"/>
                    <a:gd name="T13" fmla="*/ 70 h 220"/>
                    <a:gd name="T14" fmla="*/ 157 w 157"/>
                    <a:gd name="T15" fmla="*/ 6 h 220"/>
                    <a:gd name="T16" fmla="*/ 151 w 157"/>
                    <a:gd name="T17" fmla="*/ 0 h 220"/>
                    <a:gd name="T18" fmla="*/ 145 w 157"/>
                    <a:gd name="T19" fmla="*/ 64 h 220"/>
                    <a:gd name="T20" fmla="*/ 93 w 157"/>
                    <a:gd name="T21" fmla="*/ 64 h 220"/>
                    <a:gd name="T22" fmla="*/ 93 w 157"/>
                    <a:gd name="T23" fmla="*/ 12 h 220"/>
                    <a:gd name="T24" fmla="*/ 145 w 157"/>
                    <a:gd name="T25" fmla="*/ 12 h 220"/>
                    <a:gd name="T26" fmla="*/ 145 w 157"/>
                    <a:gd name="T27" fmla="*/ 64 h 220"/>
                    <a:gd name="T28" fmla="*/ 151 w 157"/>
                    <a:gd name="T29" fmla="*/ 144 h 220"/>
                    <a:gd name="T30" fmla="*/ 87 w 157"/>
                    <a:gd name="T31" fmla="*/ 144 h 220"/>
                    <a:gd name="T32" fmla="*/ 81 w 157"/>
                    <a:gd name="T33" fmla="*/ 150 h 220"/>
                    <a:gd name="T34" fmla="*/ 81 w 157"/>
                    <a:gd name="T35" fmla="*/ 214 h 220"/>
                    <a:gd name="T36" fmla="*/ 87 w 157"/>
                    <a:gd name="T37" fmla="*/ 220 h 220"/>
                    <a:gd name="T38" fmla="*/ 151 w 157"/>
                    <a:gd name="T39" fmla="*/ 220 h 220"/>
                    <a:gd name="T40" fmla="*/ 157 w 157"/>
                    <a:gd name="T41" fmla="*/ 214 h 220"/>
                    <a:gd name="T42" fmla="*/ 157 w 157"/>
                    <a:gd name="T43" fmla="*/ 150 h 220"/>
                    <a:gd name="T44" fmla="*/ 151 w 157"/>
                    <a:gd name="T45" fmla="*/ 144 h 220"/>
                    <a:gd name="T46" fmla="*/ 145 w 157"/>
                    <a:gd name="T47" fmla="*/ 208 h 220"/>
                    <a:gd name="T48" fmla="*/ 93 w 157"/>
                    <a:gd name="T49" fmla="*/ 208 h 220"/>
                    <a:gd name="T50" fmla="*/ 93 w 157"/>
                    <a:gd name="T51" fmla="*/ 156 h 220"/>
                    <a:gd name="T52" fmla="*/ 145 w 157"/>
                    <a:gd name="T53" fmla="*/ 156 h 220"/>
                    <a:gd name="T54" fmla="*/ 145 w 157"/>
                    <a:gd name="T55" fmla="*/ 208 h 220"/>
                    <a:gd name="T56" fmla="*/ 68 w 157"/>
                    <a:gd name="T57" fmla="*/ 35 h 220"/>
                    <a:gd name="T58" fmla="*/ 66 w 157"/>
                    <a:gd name="T59" fmla="*/ 43 h 220"/>
                    <a:gd name="T60" fmla="*/ 10 w 157"/>
                    <a:gd name="T61" fmla="*/ 75 h 220"/>
                    <a:gd name="T62" fmla="*/ 7 w 157"/>
                    <a:gd name="T63" fmla="*/ 76 h 220"/>
                    <a:gd name="T64" fmla="*/ 2 w 157"/>
                    <a:gd name="T65" fmla="*/ 73 h 220"/>
                    <a:gd name="T66" fmla="*/ 4 w 157"/>
                    <a:gd name="T67" fmla="*/ 65 h 220"/>
                    <a:gd name="T68" fmla="*/ 60 w 157"/>
                    <a:gd name="T69" fmla="*/ 33 h 220"/>
                    <a:gd name="T70" fmla="*/ 68 w 157"/>
                    <a:gd name="T71" fmla="*/ 35 h 220"/>
                    <a:gd name="T72" fmla="*/ 68 w 157"/>
                    <a:gd name="T73" fmla="*/ 185 h 220"/>
                    <a:gd name="T74" fmla="*/ 63 w 157"/>
                    <a:gd name="T75" fmla="*/ 188 h 220"/>
                    <a:gd name="T76" fmla="*/ 60 w 157"/>
                    <a:gd name="T77" fmla="*/ 187 h 220"/>
                    <a:gd name="T78" fmla="*/ 4 w 157"/>
                    <a:gd name="T79" fmla="*/ 155 h 220"/>
                    <a:gd name="T80" fmla="*/ 2 w 157"/>
                    <a:gd name="T81" fmla="*/ 147 h 220"/>
                    <a:gd name="T82" fmla="*/ 10 w 157"/>
                    <a:gd name="T83" fmla="*/ 145 h 220"/>
                    <a:gd name="T84" fmla="*/ 66 w 157"/>
                    <a:gd name="T85" fmla="*/ 177 h 220"/>
                    <a:gd name="T86" fmla="*/ 68 w 157"/>
                    <a:gd name="T87" fmla="*/ 18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7" h="220">
                      <a:moveTo>
                        <a:pt x="151" y="0"/>
                      </a:moveTo>
                      <a:cubicBezTo>
                        <a:pt x="87" y="0"/>
                        <a:pt x="87" y="0"/>
                        <a:pt x="87" y="0"/>
                      </a:cubicBezTo>
                      <a:cubicBezTo>
                        <a:pt x="84" y="0"/>
                        <a:pt x="81" y="3"/>
                        <a:pt x="81" y="6"/>
                      </a:cubicBezTo>
                      <a:cubicBezTo>
                        <a:pt x="81" y="70"/>
                        <a:pt x="81" y="70"/>
                        <a:pt x="81" y="70"/>
                      </a:cubicBezTo>
                      <a:cubicBezTo>
                        <a:pt x="81" y="73"/>
                        <a:pt x="84" y="76"/>
                        <a:pt x="87" y="76"/>
                      </a:cubicBezTo>
                      <a:cubicBezTo>
                        <a:pt x="151" y="76"/>
                        <a:pt x="151" y="76"/>
                        <a:pt x="151" y="76"/>
                      </a:cubicBezTo>
                      <a:cubicBezTo>
                        <a:pt x="154" y="76"/>
                        <a:pt x="157" y="73"/>
                        <a:pt x="157" y="70"/>
                      </a:cubicBezTo>
                      <a:cubicBezTo>
                        <a:pt x="157" y="6"/>
                        <a:pt x="157" y="6"/>
                        <a:pt x="157" y="6"/>
                      </a:cubicBezTo>
                      <a:cubicBezTo>
                        <a:pt x="157" y="3"/>
                        <a:pt x="154" y="0"/>
                        <a:pt x="151" y="0"/>
                      </a:cubicBezTo>
                      <a:close/>
                      <a:moveTo>
                        <a:pt x="145" y="64"/>
                      </a:moveTo>
                      <a:cubicBezTo>
                        <a:pt x="93" y="64"/>
                        <a:pt x="93" y="64"/>
                        <a:pt x="93" y="64"/>
                      </a:cubicBezTo>
                      <a:cubicBezTo>
                        <a:pt x="93" y="12"/>
                        <a:pt x="93" y="12"/>
                        <a:pt x="93" y="12"/>
                      </a:cubicBezTo>
                      <a:cubicBezTo>
                        <a:pt x="145" y="12"/>
                        <a:pt x="145" y="12"/>
                        <a:pt x="145" y="12"/>
                      </a:cubicBezTo>
                      <a:lnTo>
                        <a:pt x="145" y="64"/>
                      </a:lnTo>
                      <a:close/>
                      <a:moveTo>
                        <a:pt x="151" y="144"/>
                      </a:moveTo>
                      <a:cubicBezTo>
                        <a:pt x="87" y="144"/>
                        <a:pt x="87" y="144"/>
                        <a:pt x="87" y="144"/>
                      </a:cubicBezTo>
                      <a:cubicBezTo>
                        <a:pt x="84" y="144"/>
                        <a:pt x="81" y="147"/>
                        <a:pt x="81" y="150"/>
                      </a:cubicBezTo>
                      <a:cubicBezTo>
                        <a:pt x="81" y="214"/>
                        <a:pt x="81" y="214"/>
                        <a:pt x="81" y="214"/>
                      </a:cubicBezTo>
                      <a:cubicBezTo>
                        <a:pt x="81" y="217"/>
                        <a:pt x="84" y="220"/>
                        <a:pt x="87" y="220"/>
                      </a:cubicBezTo>
                      <a:cubicBezTo>
                        <a:pt x="151" y="220"/>
                        <a:pt x="151" y="220"/>
                        <a:pt x="151" y="220"/>
                      </a:cubicBezTo>
                      <a:cubicBezTo>
                        <a:pt x="154" y="220"/>
                        <a:pt x="157" y="217"/>
                        <a:pt x="157" y="214"/>
                      </a:cubicBezTo>
                      <a:cubicBezTo>
                        <a:pt x="157" y="150"/>
                        <a:pt x="157" y="150"/>
                        <a:pt x="157" y="150"/>
                      </a:cubicBezTo>
                      <a:cubicBezTo>
                        <a:pt x="157" y="147"/>
                        <a:pt x="154" y="144"/>
                        <a:pt x="151" y="144"/>
                      </a:cubicBezTo>
                      <a:close/>
                      <a:moveTo>
                        <a:pt x="145" y="208"/>
                      </a:moveTo>
                      <a:cubicBezTo>
                        <a:pt x="93" y="208"/>
                        <a:pt x="93" y="208"/>
                        <a:pt x="93" y="208"/>
                      </a:cubicBezTo>
                      <a:cubicBezTo>
                        <a:pt x="93" y="156"/>
                        <a:pt x="93" y="156"/>
                        <a:pt x="93" y="156"/>
                      </a:cubicBezTo>
                      <a:cubicBezTo>
                        <a:pt x="145" y="156"/>
                        <a:pt x="145" y="156"/>
                        <a:pt x="145" y="156"/>
                      </a:cubicBezTo>
                      <a:lnTo>
                        <a:pt x="145" y="208"/>
                      </a:lnTo>
                      <a:close/>
                      <a:moveTo>
                        <a:pt x="68" y="35"/>
                      </a:moveTo>
                      <a:cubicBezTo>
                        <a:pt x="70" y="38"/>
                        <a:pt x="69" y="42"/>
                        <a:pt x="66" y="43"/>
                      </a:cubicBezTo>
                      <a:cubicBezTo>
                        <a:pt x="10" y="75"/>
                        <a:pt x="10" y="75"/>
                        <a:pt x="10" y="75"/>
                      </a:cubicBezTo>
                      <a:cubicBezTo>
                        <a:pt x="9" y="76"/>
                        <a:pt x="8" y="76"/>
                        <a:pt x="7" y="76"/>
                      </a:cubicBezTo>
                      <a:cubicBezTo>
                        <a:pt x="5" y="76"/>
                        <a:pt x="3" y="75"/>
                        <a:pt x="2" y="73"/>
                      </a:cubicBezTo>
                      <a:cubicBezTo>
                        <a:pt x="0" y="70"/>
                        <a:pt x="1" y="66"/>
                        <a:pt x="4" y="65"/>
                      </a:cubicBezTo>
                      <a:cubicBezTo>
                        <a:pt x="60" y="33"/>
                        <a:pt x="60" y="33"/>
                        <a:pt x="60" y="33"/>
                      </a:cubicBezTo>
                      <a:cubicBezTo>
                        <a:pt x="63" y="31"/>
                        <a:pt x="67" y="32"/>
                        <a:pt x="68" y="35"/>
                      </a:cubicBezTo>
                      <a:close/>
                      <a:moveTo>
                        <a:pt x="68" y="185"/>
                      </a:moveTo>
                      <a:cubicBezTo>
                        <a:pt x="67" y="187"/>
                        <a:pt x="65" y="188"/>
                        <a:pt x="63" y="188"/>
                      </a:cubicBezTo>
                      <a:cubicBezTo>
                        <a:pt x="62" y="188"/>
                        <a:pt x="61" y="188"/>
                        <a:pt x="60" y="187"/>
                      </a:cubicBezTo>
                      <a:cubicBezTo>
                        <a:pt x="4" y="155"/>
                        <a:pt x="4" y="155"/>
                        <a:pt x="4" y="155"/>
                      </a:cubicBezTo>
                      <a:cubicBezTo>
                        <a:pt x="1" y="154"/>
                        <a:pt x="0" y="150"/>
                        <a:pt x="2" y="147"/>
                      </a:cubicBezTo>
                      <a:cubicBezTo>
                        <a:pt x="3" y="144"/>
                        <a:pt x="7" y="143"/>
                        <a:pt x="10" y="145"/>
                      </a:cubicBezTo>
                      <a:cubicBezTo>
                        <a:pt x="66" y="177"/>
                        <a:pt x="66" y="177"/>
                        <a:pt x="66" y="177"/>
                      </a:cubicBezTo>
                      <a:cubicBezTo>
                        <a:pt x="69" y="178"/>
                        <a:pt x="70" y="182"/>
                        <a:pt x="68" y="18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62" name="Group 261">
              <a:extLst>
                <a:ext uri="{FF2B5EF4-FFF2-40B4-BE49-F238E27FC236}">
                  <a16:creationId xmlns:a16="http://schemas.microsoft.com/office/drawing/2014/main" id="{AE54A417-A571-A2ED-CF73-AE3D43A12A38}"/>
                </a:ext>
              </a:extLst>
            </p:cNvPr>
            <p:cNvGrpSpPr/>
            <p:nvPr/>
          </p:nvGrpSpPr>
          <p:grpSpPr>
            <a:xfrm>
              <a:off x="9418150" y="3345676"/>
              <a:ext cx="787241" cy="489559"/>
              <a:chOff x="981780" y="3065564"/>
              <a:chExt cx="787446" cy="489687"/>
            </a:xfrm>
          </p:grpSpPr>
          <p:sp>
            <p:nvSpPr>
              <p:cNvPr id="263" name="TextBox 262">
                <a:extLst>
                  <a:ext uri="{FF2B5EF4-FFF2-40B4-BE49-F238E27FC236}">
                    <a16:creationId xmlns:a16="http://schemas.microsoft.com/office/drawing/2014/main" id="{63303FCE-E3E9-EB33-4F08-6C14EB3BC197}"/>
                  </a:ext>
                </a:extLst>
              </p:cNvPr>
              <p:cNvSpPr txBox="1"/>
              <p:nvPr/>
            </p:nvSpPr>
            <p:spPr>
              <a:xfrm>
                <a:off x="981780" y="3341023"/>
                <a:ext cx="787446" cy="214228"/>
              </a:xfrm>
              <a:prstGeom prst="rect">
                <a:avLst/>
              </a:prstGeom>
              <a:effectLst/>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Databases</a:t>
                </a:r>
              </a:p>
            </p:txBody>
          </p:sp>
          <p:grpSp>
            <p:nvGrpSpPr>
              <p:cNvPr id="264" name="Group 51">
                <a:extLst>
                  <a:ext uri="{FF2B5EF4-FFF2-40B4-BE49-F238E27FC236}">
                    <a16:creationId xmlns:a16="http://schemas.microsoft.com/office/drawing/2014/main" id="{8A616352-A9CC-D2E2-31BE-E72EC6858F9A}"/>
                  </a:ext>
                </a:extLst>
              </p:cNvPr>
              <p:cNvGrpSpPr>
                <a:grpSpLocks noChangeAspect="1"/>
              </p:cNvGrpSpPr>
              <p:nvPr/>
            </p:nvGrpSpPr>
            <p:grpSpPr bwMode="auto">
              <a:xfrm>
                <a:off x="1273431" y="3065564"/>
                <a:ext cx="195414" cy="260835"/>
                <a:chOff x="6267" y="887"/>
                <a:chExt cx="230" cy="307"/>
              </a:xfrm>
            </p:grpSpPr>
            <p:sp>
              <p:nvSpPr>
                <p:cNvPr id="265" name="Oval 52">
                  <a:extLst>
                    <a:ext uri="{FF2B5EF4-FFF2-40B4-BE49-F238E27FC236}">
                      <a16:creationId xmlns:a16="http://schemas.microsoft.com/office/drawing/2014/main" id="{59D6017E-4446-38F7-C25A-FEE30A36C053}"/>
                    </a:ext>
                  </a:extLst>
                </p:cNvPr>
                <p:cNvSpPr>
                  <a:spLocks noChangeArrowheads="1"/>
                </p:cNvSpPr>
                <p:nvPr/>
              </p:nvSpPr>
              <p:spPr bwMode="auto">
                <a:xfrm>
                  <a:off x="6314" y="922"/>
                  <a:ext cx="137" cy="53"/>
                </a:xfrm>
                <a:prstGeom prst="ellipse">
                  <a:avLst/>
                </a:prstGeom>
                <a:noFill/>
                <a:ln w="317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6" name="Freeform 53">
                  <a:extLst>
                    <a:ext uri="{FF2B5EF4-FFF2-40B4-BE49-F238E27FC236}">
                      <a16:creationId xmlns:a16="http://schemas.microsoft.com/office/drawing/2014/main" id="{89337B07-FEBC-7891-0DCE-1243838351D8}"/>
                    </a:ext>
                  </a:extLst>
                </p:cNvPr>
                <p:cNvSpPr>
                  <a:spLocks noEditPoints="1"/>
                </p:cNvSpPr>
                <p:nvPr/>
              </p:nvSpPr>
              <p:spPr bwMode="auto">
                <a:xfrm>
                  <a:off x="6267" y="887"/>
                  <a:ext cx="230" cy="307"/>
                </a:xfrm>
                <a:custGeom>
                  <a:avLst/>
                  <a:gdLst>
                    <a:gd name="T0" fmla="*/ 188 w 188"/>
                    <a:gd name="T1" fmla="*/ 50 h 244"/>
                    <a:gd name="T2" fmla="*/ 94 w 188"/>
                    <a:gd name="T3" fmla="*/ 0 h 244"/>
                    <a:gd name="T4" fmla="*/ 0 w 188"/>
                    <a:gd name="T5" fmla="*/ 50 h 244"/>
                    <a:gd name="T6" fmla="*/ 0 w 188"/>
                    <a:gd name="T7" fmla="*/ 200 h 244"/>
                    <a:gd name="T8" fmla="*/ 94 w 188"/>
                    <a:gd name="T9" fmla="*/ 244 h 244"/>
                    <a:gd name="T10" fmla="*/ 188 w 188"/>
                    <a:gd name="T11" fmla="*/ 200 h 244"/>
                    <a:gd name="T12" fmla="*/ 188 w 188"/>
                    <a:gd name="T13" fmla="*/ 50 h 244"/>
                    <a:gd name="T14" fmla="*/ 176 w 188"/>
                    <a:gd name="T15" fmla="*/ 150 h 244"/>
                    <a:gd name="T16" fmla="*/ 176 w 188"/>
                    <a:gd name="T17" fmla="*/ 152 h 244"/>
                    <a:gd name="T18" fmla="*/ 94 w 188"/>
                    <a:gd name="T19" fmla="*/ 184 h 244"/>
                    <a:gd name="T20" fmla="*/ 12 w 188"/>
                    <a:gd name="T21" fmla="*/ 152 h 244"/>
                    <a:gd name="T22" fmla="*/ 12 w 188"/>
                    <a:gd name="T23" fmla="*/ 150 h 244"/>
                    <a:gd name="T24" fmla="*/ 12 w 188"/>
                    <a:gd name="T25" fmla="*/ 126 h 244"/>
                    <a:gd name="T26" fmla="*/ 94 w 188"/>
                    <a:gd name="T27" fmla="*/ 148 h 244"/>
                    <a:gd name="T28" fmla="*/ 176 w 188"/>
                    <a:gd name="T29" fmla="*/ 126 h 244"/>
                    <a:gd name="T30" fmla="*/ 176 w 188"/>
                    <a:gd name="T31" fmla="*/ 150 h 244"/>
                    <a:gd name="T32" fmla="*/ 176 w 188"/>
                    <a:gd name="T33" fmla="*/ 104 h 244"/>
                    <a:gd name="T34" fmla="*/ 94 w 188"/>
                    <a:gd name="T35" fmla="*/ 136 h 244"/>
                    <a:gd name="T36" fmla="*/ 12 w 188"/>
                    <a:gd name="T37" fmla="*/ 104 h 244"/>
                    <a:gd name="T38" fmla="*/ 12 w 188"/>
                    <a:gd name="T39" fmla="*/ 102 h 244"/>
                    <a:gd name="T40" fmla="*/ 12 w 188"/>
                    <a:gd name="T41" fmla="*/ 75 h 244"/>
                    <a:gd name="T42" fmla="*/ 94 w 188"/>
                    <a:gd name="T43" fmla="*/ 100 h 244"/>
                    <a:gd name="T44" fmla="*/ 176 w 188"/>
                    <a:gd name="T45" fmla="*/ 75 h 244"/>
                    <a:gd name="T46" fmla="*/ 176 w 188"/>
                    <a:gd name="T47" fmla="*/ 102 h 244"/>
                    <a:gd name="T48" fmla="*/ 176 w 188"/>
                    <a:gd name="T49" fmla="*/ 104 h 244"/>
                    <a:gd name="T50" fmla="*/ 94 w 188"/>
                    <a:gd name="T51" fmla="*/ 12 h 244"/>
                    <a:gd name="T52" fmla="*/ 176 w 188"/>
                    <a:gd name="T53" fmla="*/ 50 h 244"/>
                    <a:gd name="T54" fmla="*/ 94 w 188"/>
                    <a:gd name="T55" fmla="*/ 88 h 244"/>
                    <a:gd name="T56" fmla="*/ 12 w 188"/>
                    <a:gd name="T57" fmla="*/ 50 h 244"/>
                    <a:gd name="T58" fmla="*/ 94 w 188"/>
                    <a:gd name="T59" fmla="*/ 12 h 244"/>
                    <a:gd name="T60" fmla="*/ 94 w 188"/>
                    <a:gd name="T61" fmla="*/ 232 h 244"/>
                    <a:gd name="T62" fmla="*/ 12 w 188"/>
                    <a:gd name="T63" fmla="*/ 200 h 244"/>
                    <a:gd name="T64" fmla="*/ 12 w 188"/>
                    <a:gd name="T65" fmla="*/ 174 h 244"/>
                    <a:gd name="T66" fmla="*/ 94 w 188"/>
                    <a:gd name="T67" fmla="*/ 196 h 244"/>
                    <a:gd name="T68" fmla="*/ 176 w 188"/>
                    <a:gd name="T69" fmla="*/ 174 h 244"/>
                    <a:gd name="T70" fmla="*/ 176 w 188"/>
                    <a:gd name="T71" fmla="*/ 200 h 244"/>
                    <a:gd name="T72" fmla="*/ 94 w 188"/>
                    <a:gd name="T73"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244">
                      <a:moveTo>
                        <a:pt x="188" y="50"/>
                      </a:moveTo>
                      <a:cubicBezTo>
                        <a:pt x="188" y="22"/>
                        <a:pt x="147" y="0"/>
                        <a:pt x="94" y="0"/>
                      </a:cubicBezTo>
                      <a:cubicBezTo>
                        <a:pt x="41" y="0"/>
                        <a:pt x="0" y="22"/>
                        <a:pt x="0" y="50"/>
                      </a:cubicBezTo>
                      <a:cubicBezTo>
                        <a:pt x="0" y="51"/>
                        <a:pt x="0" y="200"/>
                        <a:pt x="0" y="200"/>
                      </a:cubicBezTo>
                      <a:cubicBezTo>
                        <a:pt x="0" y="225"/>
                        <a:pt x="40" y="244"/>
                        <a:pt x="94" y="244"/>
                      </a:cubicBezTo>
                      <a:cubicBezTo>
                        <a:pt x="148" y="244"/>
                        <a:pt x="188" y="225"/>
                        <a:pt x="188" y="200"/>
                      </a:cubicBezTo>
                      <a:cubicBezTo>
                        <a:pt x="188" y="200"/>
                        <a:pt x="188" y="51"/>
                        <a:pt x="188" y="50"/>
                      </a:cubicBezTo>
                      <a:close/>
                      <a:moveTo>
                        <a:pt x="176" y="150"/>
                      </a:moveTo>
                      <a:cubicBezTo>
                        <a:pt x="176" y="152"/>
                        <a:pt x="176" y="152"/>
                        <a:pt x="176" y="152"/>
                      </a:cubicBezTo>
                      <a:cubicBezTo>
                        <a:pt x="176" y="167"/>
                        <a:pt x="142" y="184"/>
                        <a:pt x="94" y="184"/>
                      </a:cubicBezTo>
                      <a:cubicBezTo>
                        <a:pt x="46" y="184"/>
                        <a:pt x="12" y="167"/>
                        <a:pt x="12" y="152"/>
                      </a:cubicBezTo>
                      <a:cubicBezTo>
                        <a:pt x="12" y="150"/>
                        <a:pt x="12" y="150"/>
                        <a:pt x="12" y="150"/>
                      </a:cubicBezTo>
                      <a:cubicBezTo>
                        <a:pt x="12" y="126"/>
                        <a:pt x="12" y="126"/>
                        <a:pt x="12" y="126"/>
                      </a:cubicBezTo>
                      <a:cubicBezTo>
                        <a:pt x="28" y="139"/>
                        <a:pt x="58" y="148"/>
                        <a:pt x="94" y="148"/>
                      </a:cubicBezTo>
                      <a:cubicBezTo>
                        <a:pt x="130" y="148"/>
                        <a:pt x="160" y="139"/>
                        <a:pt x="176" y="126"/>
                      </a:cubicBezTo>
                      <a:lnTo>
                        <a:pt x="176" y="150"/>
                      </a:lnTo>
                      <a:close/>
                      <a:moveTo>
                        <a:pt x="176" y="104"/>
                      </a:moveTo>
                      <a:cubicBezTo>
                        <a:pt x="176" y="119"/>
                        <a:pt x="142" y="136"/>
                        <a:pt x="94" y="136"/>
                      </a:cubicBezTo>
                      <a:cubicBezTo>
                        <a:pt x="46" y="136"/>
                        <a:pt x="12" y="119"/>
                        <a:pt x="12" y="104"/>
                      </a:cubicBezTo>
                      <a:cubicBezTo>
                        <a:pt x="12" y="102"/>
                        <a:pt x="12" y="102"/>
                        <a:pt x="12" y="102"/>
                      </a:cubicBezTo>
                      <a:cubicBezTo>
                        <a:pt x="12" y="75"/>
                        <a:pt x="12" y="75"/>
                        <a:pt x="12" y="75"/>
                      </a:cubicBezTo>
                      <a:cubicBezTo>
                        <a:pt x="28" y="90"/>
                        <a:pt x="58" y="100"/>
                        <a:pt x="94" y="100"/>
                      </a:cubicBezTo>
                      <a:cubicBezTo>
                        <a:pt x="130" y="100"/>
                        <a:pt x="160" y="90"/>
                        <a:pt x="176" y="75"/>
                      </a:cubicBezTo>
                      <a:cubicBezTo>
                        <a:pt x="176" y="102"/>
                        <a:pt x="176" y="102"/>
                        <a:pt x="176" y="102"/>
                      </a:cubicBezTo>
                      <a:lnTo>
                        <a:pt x="176" y="104"/>
                      </a:lnTo>
                      <a:close/>
                      <a:moveTo>
                        <a:pt x="94" y="12"/>
                      </a:moveTo>
                      <a:cubicBezTo>
                        <a:pt x="138" y="12"/>
                        <a:pt x="176" y="29"/>
                        <a:pt x="176" y="50"/>
                      </a:cubicBezTo>
                      <a:cubicBezTo>
                        <a:pt x="176" y="71"/>
                        <a:pt x="138" y="88"/>
                        <a:pt x="94" y="88"/>
                      </a:cubicBezTo>
                      <a:cubicBezTo>
                        <a:pt x="50" y="88"/>
                        <a:pt x="12" y="71"/>
                        <a:pt x="12" y="50"/>
                      </a:cubicBezTo>
                      <a:cubicBezTo>
                        <a:pt x="12" y="29"/>
                        <a:pt x="50" y="12"/>
                        <a:pt x="94" y="12"/>
                      </a:cubicBezTo>
                      <a:close/>
                      <a:moveTo>
                        <a:pt x="94" y="232"/>
                      </a:moveTo>
                      <a:cubicBezTo>
                        <a:pt x="46" y="232"/>
                        <a:pt x="12" y="215"/>
                        <a:pt x="12" y="200"/>
                      </a:cubicBezTo>
                      <a:cubicBezTo>
                        <a:pt x="12" y="174"/>
                        <a:pt x="12" y="174"/>
                        <a:pt x="12" y="174"/>
                      </a:cubicBezTo>
                      <a:cubicBezTo>
                        <a:pt x="28" y="187"/>
                        <a:pt x="58" y="196"/>
                        <a:pt x="94" y="196"/>
                      </a:cubicBezTo>
                      <a:cubicBezTo>
                        <a:pt x="130" y="196"/>
                        <a:pt x="160" y="187"/>
                        <a:pt x="176" y="174"/>
                      </a:cubicBezTo>
                      <a:cubicBezTo>
                        <a:pt x="176" y="200"/>
                        <a:pt x="176" y="200"/>
                        <a:pt x="176" y="200"/>
                      </a:cubicBezTo>
                      <a:cubicBezTo>
                        <a:pt x="176" y="215"/>
                        <a:pt x="142" y="232"/>
                        <a:pt x="94" y="2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67" name="Group 266">
              <a:extLst>
                <a:ext uri="{FF2B5EF4-FFF2-40B4-BE49-F238E27FC236}">
                  <a16:creationId xmlns:a16="http://schemas.microsoft.com/office/drawing/2014/main" id="{C835A4CB-A334-433A-C040-2498E36DD1A7}"/>
                </a:ext>
              </a:extLst>
            </p:cNvPr>
            <p:cNvGrpSpPr/>
            <p:nvPr/>
          </p:nvGrpSpPr>
          <p:grpSpPr>
            <a:xfrm>
              <a:off x="9509665" y="5310187"/>
              <a:ext cx="623845" cy="487950"/>
              <a:chOff x="1032860" y="4899310"/>
              <a:chExt cx="624008" cy="488077"/>
            </a:xfrm>
          </p:grpSpPr>
          <p:sp>
            <p:nvSpPr>
              <p:cNvPr id="268" name="TextBox 267">
                <a:extLst>
                  <a:ext uri="{FF2B5EF4-FFF2-40B4-BE49-F238E27FC236}">
                    <a16:creationId xmlns:a16="http://schemas.microsoft.com/office/drawing/2014/main" id="{4D234BB8-F299-7DD0-5488-84AF8EA4F3ED}"/>
                  </a:ext>
                </a:extLst>
              </p:cNvPr>
              <p:cNvSpPr txBox="1"/>
              <p:nvPr/>
            </p:nvSpPr>
            <p:spPr>
              <a:xfrm>
                <a:off x="1032860" y="5173159"/>
                <a:ext cx="624008" cy="214228"/>
              </a:xfrm>
              <a:prstGeom prst="rect">
                <a:avLst/>
              </a:prstGeom>
            </p:spPr>
            <p:txBody>
              <a:bodyPr wrap="square" lIns="68391" tIns="34232" rIns="68391" bIns="34232" rtlCol="0">
                <a:spAutoFit/>
              </a:bodyPr>
              <a:lstStyle/>
              <a:p>
                <a:pPr marL="0" marR="0" lvl="0" indent="0" algn="ctr" defTabSz="1084693" rtl="0" eaLnBrk="1" fontAlgn="base" latinLnBrk="0" hangingPunct="1">
                  <a:lnSpc>
                    <a:spcPct val="100000"/>
                  </a:lnSpc>
                  <a:spcBef>
                    <a:spcPct val="0"/>
                  </a:spcBef>
                  <a:spcAft>
                    <a:spcPct val="0"/>
                  </a:spcAft>
                  <a:buClrTx/>
                  <a:buSzTx/>
                  <a:buFontTx/>
                  <a:buNone/>
                  <a:tabLst/>
                  <a:defRPr/>
                </a:pPr>
                <a:r>
                  <a:rPr kumimoji="0" lang="en-US" sz="933" b="0" i="0" u="none" strike="noStrike" kern="1200" cap="none" spc="0" normalizeH="0" baseline="0" noProof="0">
                    <a:ln>
                      <a:noFill/>
                    </a:ln>
                    <a:solidFill>
                      <a:srgbClr val="FFFFFF"/>
                    </a:solidFill>
                    <a:effectLst/>
                    <a:uLnTx/>
                    <a:uFillTx/>
                    <a:latin typeface="Arial"/>
                    <a:ea typeface="ＭＳ Ｐゴシック" charset="0"/>
                    <a:cs typeface="ＭＳ Ｐゴシック" charset="0"/>
                  </a:rPr>
                  <a:t>Storage</a:t>
                </a:r>
              </a:p>
            </p:txBody>
          </p:sp>
          <p:grpSp>
            <p:nvGrpSpPr>
              <p:cNvPr id="269" name="Group 102">
                <a:extLst>
                  <a:ext uri="{FF2B5EF4-FFF2-40B4-BE49-F238E27FC236}">
                    <a16:creationId xmlns:a16="http://schemas.microsoft.com/office/drawing/2014/main" id="{2299B454-1542-D2E9-7485-73C2FCFBF3A6}"/>
                  </a:ext>
                </a:extLst>
              </p:cNvPr>
              <p:cNvGrpSpPr>
                <a:grpSpLocks noChangeAspect="1"/>
              </p:cNvGrpSpPr>
              <p:nvPr/>
            </p:nvGrpSpPr>
            <p:grpSpPr bwMode="auto">
              <a:xfrm>
                <a:off x="1210184" y="4899310"/>
                <a:ext cx="267837" cy="257124"/>
                <a:chOff x="1223" y="1156"/>
                <a:chExt cx="325" cy="312"/>
              </a:xfrm>
            </p:grpSpPr>
            <p:sp>
              <p:nvSpPr>
                <p:cNvPr id="270" name="Freeform 103">
                  <a:extLst>
                    <a:ext uri="{FF2B5EF4-FFF2-40B4-BE49-F238E27FC236}">
                      <a16:creationId xmlns:a16="http://schemas.microsoft.com/office/drawing/2014/main" id="{8C19CF1A-229A-EA74-0CFF-9B523A0C4DDC}"/>
                    </a:ext>
                  </a:extLst>
                </p:cNvPr>
                <p:cNvSpPr>
                  <a:spLocks/>
                </p:cNvSpPr>
                <p:nvPr/>
              </p:nvSpPr>
              <p:spPr bwMode="auto">
                <a:xfrm>
                  <a:off x="1223" y="1278"/>
                  <a:ext cx="325" cy="190"/>
                </a:xfrm>
                <a:custGeom>
                  <a:avLst/>
                  <a:gdLst>
                    <a:gd name="T0" fmla="*/ 198 w 220"/>
                    <a:gd name="T1" fmla="*/ 124 h 124"/>
                    <a:gd name="T2" fmla="*/ 22 w 220"/>
                    <a:gd name="T3" fmla="*/ 124 h 124"/>
                    <a:gd name="T4" fmla="*/ 0 w 220"/>
                    <a:gd name="T5" fmla="*/ 102 h 124"/>
                    <a:gd name="T6" fmla="*/ 0 w 220"/>
                    <a:gd name="T7" fmla="*/ 22 h 124"/>
                    <a:gd name="T8" fmla="*/ 22 w 220"/>
                    <a:gd name="T9" fmla="*/ 0 h 124"/>
                    <a:gd name="T10" fmla="*/ 70 w 220"/>
                    <a:gd name="T11" fmla="*/ 0 h 124"/>
                    <a:gd name="T12" fmla="*/ 76 w 220"/>
                    <a:gd name="T13" fmla="*/ 6 h 124"/>
                    <a:gd name="T14" fmla="*/ 70 w 220"/>
                    <a:gd name="T15" fmla="*/ 12 h 124"/>
                    <a:gd name="T16" fmla="*/ 22 w 220"/>
                    <a:gd name="T17" fmla="*/ 12 h 124"/>
                    <a:gd name="T18" fmla="*/ 12 w 220"/>
                    <a:gd name="T19" fmla="*/ 22 h 124"/>
                    <a:gd name="T20" fmla="*/ 12 w 220"/>
                    <a:gd name="T21" fmla="*/ 102 h 124"/>
                    <a:gd name="T22" fmla="*/ 22 w 220"/>
                    <a:gd name="T23" fmla="*/ 112 h 124"/>
                    <a:gd name="T24" fmla="*/ 198 w 220"/>
                    <a:gd name="T25" fmla="*/ 112 h 124"/>
                    <a:gd name="T26" fmla="*/ 208 w 220"/>
                    <a:gd name="T27" fmla="*/ 102 h 124"/>
                    <a:gd name="T28" fmla="*/ 208 w 220"/>
                    <a:gd name="T29" fmla="*/ 22 h 124"/>
                    <a:gd name="T30" fmla="*/ 198 w 220"/>
                    <a:gd name="T31" fmla="*/ 12 h 124"/>
                    <a:gd name="T32" fmla="*/ 150 w 220"/>
                    <a:gd name="T33" fmla="*/ 12 h 124"/>
                    <a:gd name="T34" fmla="*/ 144 w 220"/>
                    <a:gd name="T35" fmla="*/ 6 h 124"/>
                    <a:gd name="T36" fmla="*/ 150 w 220"/>
                    <a:gd name="T37" fmla="*/ 0 h 124"/>
                    <a:gd name="T38" fmla="*/ 198 w 220"/>
                    <a:gd name="T39" fmla="*/ 0 h 124"/>
                    <a:gd name="T40" fmla="*/ 220 w 220"/>
                    <a:gd name="T41" fmla="*/ 22 h 124"/>
                    <a:gd name="T42" fmla="*/ 220 w 220"/>
                    <a:gd name="T43" fmla="*/ 102 h 124"/>
                    <a:gd name="T44" fmla="*/ 198 w 220"/>
                    <a:gd name="T4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24">
                      <a:moveTo>
                        <a:pt x="198" y="124"/>
                      </a:moveTo>
                      <a:cubicBezTo>
                        <a:pt x="22" y="124"/>
                        <a:pt x="22" y="124"/>
                        <a:pt x="22" y="124"/>
                      </a:cubicBezTo>
                      <a:cubicBezTo>
                        <a:pt x="10" y="124"/>
                        <a:pt x="0" y="114"/>
                        <a:pt x="0" y="102"/>
                      </a:cubicBezTo>
                      <a:cubicBezTo>
                        <a:pt x="0" y="22"/>
                        <a:pt x="0" y="22"/>
                        <a:pt x="0" y="22"/>
                      </a:cubicBezTo>
                      <a:cubicBezTo>
                        <a:pt x="0" y="10"/>
                        <a:pt x="10" y="0"/>
                        <a:pt x="22" y="0"/>
                      </a:cubicBezTo>
                      <a:cubicBezTo>
                        <a:pt x="70" y="0"/>
                        <a:pt x="70" y="0"/>
                        <a:pt x="70" y="0"/>
                      </a:cubicBezTo>
                      <a:cubicBezTo>
                        <a:pt x="73" y="0"/>
                        <a:pt x="76" y="3"/>
                        <a:pt x="76" y="6"/>
                      </a:cubicBezTo>
                      <a:cubicBezTo>
                        <a:pt x="76" y="9"/>
                        <a:pt x="73" y="12"/>
                        <a:pt x="70" y="12"/>
                      </a:cubicBezTo>
                      <a:cubicBezTo>
                        <a:pt x="22" y="12"/>
                        <a:pt x="22" y="12"/>
                        <a:pt x="22" y="12"/>
                      </a:cubicBezTo>
                      <a:cubicBezTo>
                        <a:pt x="16" y="12"/>
                        <a:pt x="12" y="16"/>
                        <a:pt x="12" y="22"/>
                      </a:cubicBezTo>
                      <a:cubicBezTo>
                        <a:pt x="12" y="102"/>
                        <a:pt x="12" y="102"/>
                        <a:pt x="12" y="102"/>
                      </a:cubicBezTo>
                      <a:cubicBezTo>
                        <a:pt x="12" y="108"/>
                        <a:pt x="16" y="112"/>
                        <a:pt x="22" y="112"/>
                      </a:cubicBezTo>
                      <a:cubicBezTo>
                        <a:pt x="198" y="112"/>
                        <a:pt x="198" y="112"/>
                        <a:pt x="198" y="112"/>
                      </a:cubicBezTo>
                      <a:cubicBezTo>
                        <a:pt x="204" y="112"/>
                        <a:pt x="208" y="108"/>
                        <a:pt x="208" y="102"/>
                      </a:cubicBezTo>
                      <a:cubicBezTo>
                        <a:pt x="208" y="22"/>
                        <a:pt x="208" y="22"/>
                        <a:pt x="208" y="22"/>
                      </a:cubicBezTo>
                      <a:cubicBezTo>
                        <a:pt x="208" y="16"/>
                        <a:pt x="204" y="12"/>
                        <a:pt x="198" y="12"/>
                      </a:cubicBezTo>
                      <a:cubicBezTo>
                        <a:pt x="150" y="12"/>
                        <a:pt x="150" y="12"/>
                        <a:pt x="150" y="12"/>
                      </a:cubicBezTo>
                      <a:cubicBezTo>
                        <a:pt x="147" y="12"/>
                        <a:pt x="144" y="9"/>
                        <a:pt x="144" y="6"/>
                      </a:cubicBezTo>
                      <a:cubicBezTo>
                        <a:pt x="144" y="3"/>
                        <a:pt x="147" y="0"/>
                        <a:pt x="150" y="0"/>
                      </a:cubicBezTo>
                      <a:cubicBezTo>
                        <a:pt x="198" y="0"/>
                        <a:pt x="198" y="0"/>
                        <a:pt x="198" y="0"/>
                      </a:cubicBezTo>
                      <a:cubicBezTo>
                        <a:pt x="210" y="0"/>
                        <a:pt x="220" y="10"/>
                        <a:pt x="220" y="22"/>
                      </a:cubicBezTo>
                      <a:cubicBezTo>
                        <a:pt x="220" y="102"/>
                        <a:pt x="220" y="102"/>
                        <a:pt x="220" y="102"/>
                      </a:cubicBezTo>
                      <a:cubicBezTo>
                        <a:pt x="220" y="114"/>
                        <a:pt x="210" y="124"/>
                        <a:pt x="198" y="12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1" name="Freeform 104">
                  <a:extLst>
                    <a:ext uri="{FF2B5EF4-FFF2-40B4-BE49-F238E27FC236}">
                      <a16:creationId xmlns:a16="http://schemas.microsoft.com/office/drawing/2014/main" id="{DC715CBA-76EA-051A-E51C-3E92FE8F93E4}"/>
                    </a:ext>
                  </a:extLst>
                </p:cNvPr>
                <p:cNvSpPr>
                  <a:spLocks/>
                </p:cNvSpPr>
                <p:nvPr/>
              </p:nvSpPr>
              <p:spPr bwMode="auto">
                <a:xfrm>
                  <a:off x="1270" y="1156"/>
                  <a:ext cx="230" cy="214"/>
                </a:xfrm>
                <a:custGeom>
                  <a:avLst/>
                  <a:gdLst>
                    <a:gd name="T0" fmla="*/ 154 w 156"/>
                    <a:gd name="T1" fmla="*/ 2 h 140"/>
                    <a:gd name="T2" fmla="*/ 149 w 156"/>
                    <a:gd name="T3" fmla="*/ 0 h 140"/>
                    <a:gd name="T4" fmla="*/ 109 w 156"/>
                    <a:gd name="T5" fmla="*/ 8 h 140"/>
                    <a:gd name="T6" fmla="*/ 104 w 156"/>
                    <a:gd name="T7" fmla="*/ 12 h 140"/>
                    <a:gd name="T8" fmla="*/ 106 w 156"/>
                    <a:gd name="T9" fmla="*/ 18 h 140"/>
                    <a:gd name="T10" fmla="*/ 117 w 156"/>
                    <a:gd name="T11" fmla="*/ 30 h 140"/>
                    <a:gd name="T12" fmla="*/ 91 w 156"/>
                    <a:gd name="T13" fmla="*/ 51 h 140"/>
                    <a:gd name="T14" fmla="*/ 78 w 156"/>
                    <a:gd name="T15" fmla="*/ 69 h 140"/>
                    <a:gd name="T16" fmla="*/ 65 w 156"/>
                    <a:gd name="T17" fmla="*/ 51 h 140"/>
                    <a:gd name="T18" fmla="*/ 39 w 156"/>
                    <a:gd name="T19" fmla="*/ 30 h 140"/>
                    <a:gd name="T20" fmla="*/ 50 w 156"/>
                    <a:gd name="T21" fmla="*/ 18 h 140"/>
                    <a:gd name="T22" fmla="*/ 52 w 156"/>
                    <a:gd name="T23" fmla="*/ 12 h 140"/>
                    <a:gd name="T24" fmla="*/ 47 w 156"/>
                    <a:gd name="T25" fmla="*/ 8 h 140"/>
                    <a:gd name="T26" fmla="*/ 7 w 156"/>
                    <a:gd name="T27" fmla="*/ 0 h 140"/>
                    <a:gd name="T28" fmla="*/ 2 w 156"/>
                    <a:gd name="T29" fmla="*/ 2 h 140"/>
                    <a:gd name="T30" fmla="*/ 0 w 156"/>
                    <a:gd name="T31" fmla="*/ 7 h 140"/>
                    <a:gd name="T32" fmla="*/ 8 w 156"/>
                    <a:gd name="T33" fmla="*/ 47 h 140"/>
                    <a:gd name="T34" fmla="*/ 12 w 156"/>
                    <a:gd name="T35" fmla="*/ 52 h 140"/>
                    <a:gd name="T36" fmla="*/ 14 w 156"/>
                    <a:gd name="T37" fmla="*/ 52 h 140"/>
                    <a:gd name="T38" fmla="*/ 18 w 156"/>
                    <a:gd name="T39" fmla="*/ 50 h 140"/>
                    <a:gd name="T40" fmla="*/ 30 w 156"/>
                    <a:gd name="T41" fmla="*/ 38 h 140"/>
                    <a:gd name="T42" fmla="*/ 57 w 156"/>
                    <a:gd name="T43" fmla="*/ 61 h 140"/>
                    <a:gd name="T44" fmla="*/ 72 w 156"/>
                    <a:gd name="T45" fmla="*/ 97 h 140"/>
                    <a:gd name="T46" fmla="*/ 72 w 156"/>
                    <a:gd name="T47" fmla="*/ 134 h 140"/>
                    <a:gd name="T48" fmla="*/ 78 w 156"/>
                    <a:gd name="T49" fmla="*/ 140 h 140"/>
                    <a:gd name="T50" fmla="*/ 84 w 156"/>
                    <a:gd name="T51" fmla="*/ 134 h 140"/>
                    <a:gd name="T52" fmla="*/ 84 w 156"/>
                    <a:gd name="T53" fmla="*/ 97 h 140"/>
                    <a:gd name="T54" fmla="*/ 99 w 156"/>
                    <a:gd name="T55" fmla="*/ 61 h 140"/>
                    <a:gd name="T56" fmla="*/ 126 w 156"/>
                    <a:gd name="T57" fmla="*/ 38 h 140"/>
                    <a:gd name="T58" fmla="*/ 138 w 156"/>
                    <a:gd name="T59" fmla="*/ 50 h 140"/>
                    <a:gd name="T60" fmla="*/ 142 w 156"/>
                    <a:gd name="T61" fmla="*/ 52 h 140"/>
                    <a:gd name="T62" fmla="*/ 144 w 156"/>
                    <a:gd name="T63" fmla="*/ 52 h 140"/>
                    <a:gd name="T64" fmla="*/ 148 w 156"/>
                    <a:gd name="T65" fmla="*/ 47 h 140"/>
                    <a:gd name="T66" fmla="*/ 156 w 156"/>
                    <a:gd name="T67" fmla="*/ 7 h 140"/>
                    <a:gd name="T68" fmla="*/ 154 w 156"/>
                    <a:gd name="T69"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140">
                      <a:moveTo>
                        <a:pt x="154" y="2"/>
                      </a:moveTo>
                      <a:cubicBezTo>
                        <a:pt x="153" y="0"/>
                        <a:pt x="151" y="0"/>
                        <a:pt x="149" y="0"/>
                      </a:cubicBezTo>
                      <a:cubicBezTo>
                        <a:pt x="109" y="8"/>
                        <a:pt x="109" y="8"/>
                        <a:pt x="109" y="8"/>
                      </a:cubicBezTo>
                      <a:cubicBezTo>
                        <a:pt x="107" y="9"/>
                        <a:pt x="105" y="10"/>
                        <a:pt x="104" y="12"/>
                      </a:cubicBezTo>
                      <a:cubicBezTo>
                        <a:pt x="104" y="14"/>
                        <a:pt x="104" y="17"/>
                        <a:pt x="106" y="18"/>
                      </a:cubicBezTo>
                      <a:cubicBezTo>
                        <a:pt x="117" y="30"/>
                        <a:pt x="117" y="30"/>
                        <a:pt x="117" y="30"/>
                      </a:cubicBezTo>
                      <a:cubicBezTo>
                        <a:pt x="91" y="51"/>
                        <a:pt x="91" y="51"/>
                        <a:pt x="91" y="51"/>
                      </a:cubicBezTo>
                      <a:cubicBezTo>
                        <a:pt x="86" y="56"/>
                        <a:pt x="81" y="62"/>
                        <a:pt x="78" y="69"/>
                      </a:cubicBezTo>
                      <a:cubicBezTo>
                        <a:pt x="75" y="62"/>
                        <a:pt x="70" y="56"/>
                        <a:pt x="65" y="51"/>
                      </a:cubicBezTo>
                      <a:cubicBezTo>
                        <a:pt x="39" y="30"/>
                        <a:pt x="39" y="30"/>
                        <a:pt x="39" y="30"/>
                      </a:cubicBezTo>
                      <a:cubicBezTo>
                        <a:pt x="50" y="18"/>
                        <a:pt x="50" y="18"/>
                        <a:pt x="50" y="18"/>
                      </a:cubicBezTo>
                      <a:cubicBezTo>
                        <a:pt x="52" y="17"/>
                        <a:pt x="52" y="14"/>
                        <a:pt x="52" y="12"/>
                      </a:cubicBezTo>
                      <a:cubicBezTo>
                        <a:pt x="51" y="10"/>
                        <a:pt x="49" y="9"/>
                        <a:pt x="47" y="8"/>
                      </a:cubicBezTo>
                      <a:cubicBezTo>
                        <a:pt x="7" y="0"/>
                        <a:pt x="7" y="0"/>
                        <a:pt x="7" y="0"/>
                      </a:cubicBezTo>
                      <a:cubicBezTo>
                        <a:pt x="5" y="0"/>
                        <a:pt x="3" y="0"/>
                        <a:pt x="2" y="2"/>
                      </a:cubicBezTo>
                      <a:cubicBezTo>
                        <a:pt x="0" y="3"/>
                        <a:pt x="0" y="5"/>
                        <a:pt x="0" y="7"/>
                      </a:cubicBezTo>
                      <a:cubicBezTo>
                        <a:pt x="8" y="47"/>
                        <a:pt x="8" y="47"/>
                        <a:pt x="8" y="47"/>
                      </a:cubicBezTo>
                      <a:cubicBezTo>
                        <a:pt x="9" y="49"/>
                        <a:pt x="10" y="51"/>
                        <a:pt x="12" y="52"/>
                      </a:cubicBezTo>
                      <a:cubicBezTo>
                        <a:pt x="13" y="52"/>
                        <a:pt x="13" y="52"/>
                        <a:pt x="14" y="52"/>
                      </a:cubicBezTo>
                      <a:cubicBezTo>
                        <a:pt x="16" y="52"/>
                        <a:pt x="17" y="51"/>
                        <a:pt x="18" y="50"/>
                      </a:cubicBezTo>
                      <a:cubicBezTo>
                        <a:pt x="30" y="38"/>
                        <a:pt x="30" y="38"/>
                        <a:pt x="30" y="38"/>
                      </a:cubicBezTo>
                      <a:cubicBezTo>
                        <a:pt x="57" y="61"/>
                        <a:pt x="57" y="61"/>
                        <a:pt x="57" y="61"/>
                      </a:cubicBezTo>
                      <a:cubicBezTo>
                        <a:pt x="66" y="68"/>
                        <a:pt x="72" y="82"/>
                        <a:pt x="72" y="97"/>
                      </a:cubicBezTo>
                      <a:cubicBezTo>
                        <a:pt x="72" y="134"/>
                        <a:pt x="72" y="134"/>
                        <a:pt x="72" y="134"/>
                      </a:cubicBezTo>
                      <a:cubicBezTo>
                        <a:pt x="72" y="137"/>
                        <a:pt x="75" y="140"/>
                        <a:pt x="78" y="140"/>
                      </a:cubicBezTo>
                      <a:cubicBezTo>
                        <a:pt x="81" y="140"/>
                        <a:pt x="84" y="137"/>
                        <a:pt x="84" y="134"/>
                      </a:cubicBezTo>
                      <a:cubicBezTo>
                        <a:pt x="84" y="97"/>
                        <a:pt x="84" y="97"/>
                        <a:pt x="84" y="97"/>
                      </a:cubicBezTo>
                      <a:cubicBezTo>
                        <a:pt x="84" y="82"/>
                        <a:pt x="90" y="68"/>
                        <a:pt x="99" y="61"/>
                      </a:cubicBezTo>
                      <a:cubicBezTo>
                        <a:pt x="126" y="38"/>
                        <a:pt x="126" y="38"/>
                        <a:pt x="126" y="38"/>
                      </a:cubicBezTo>
                      <a:cubicBezTo>
                        <a:pt x="138" y="50"/>
                        <a:pt x="138" y="50"/>
                        <a:pt x="138" y="50"/>
                      </a:cubicBezTo>
                      <a:cubicBezTo>
                        <a:pt x="139" y="51"/>
                        <a:pt x="140" y="52"/>
                        <a:pt x="142" y="52"/>
                      </a:cubicBezTo>
                      <a:cubicBezTo>
                        <a:pt x="143" y="52"/>
                        <a:pt x="143" y="52"/>
                        <a:pt x="144" y="52"/>
                      </a:cubicBezTo>
                      <a:cubicBezTo>
                        <a:pt x="146" y="51"/>
                        <a:pt x="147" y="49"/>
                        <a:pt x="148" y="47"/>
                      </a:cubicBezTo>
                      <a:cubicBezTo>
                        <a:pt x="156" y="7"/>
                        <a:pt x="156" y="7"/>
                        <a:pt x="156" y="7"/>
                      </a:cubicBezTo>
                      <a:cubicBezTo>
                        <a:pt x="156" y="5"/>
                        <a:pt x="156" y="3"/>
                        <a:pt x="154"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72" name="TextBox 271">
              <a:extLst>
                <a:ext uri="{FF2B5EF4-FFF2-40B4-BE49-F238E27FC236}">
                  <a16:creationId xmlns:a16="http://schemas.microsoft.com/office/drawing/2014/main" id="{F22507B7-1DB3-1EEA-6E93-82103E4934BB}"/>
                </a:ext>
              </a:extLst>
            </p:cNvPr>
            <p:cNvSpPr txBox="1"/>
            <p:nvPr/>
          </p:nvSpPr>
          <p:spPr>
            <a:xfrm>
              <a:off x="9327562" y="1559736"/>
              <a:ext cx="951923" cy="553998"/>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CMDB: Enrichment</a:t>
              </a:r>
            </a:p>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Data</a:t>
              </a:r>
              <a:endParaRPr kumimoji="0" lang="en-IL" sz="10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281" name="Group 280">
            <a:extLst>
              <a:ext uri="{FF2B5EF4-FFF2-40B4-BE49-F238E27FC236}">
                <a16:creationId xmlns:a16="http://schemas.microsoft.com/office/drawing/2014/main" id="{47C6077D-847B-97D2-5562-962656FB4F20}"/>
              </a:ext>
            </a:extLst>
          </p:cNvPr>
          <p:cNvGrpSpPr/>
          <p:nvPr/>
        </p:nvGrpSpPr>
        <p:grpSpPr>
          <a:xfrm>
            <a:off x="5275060" y="1759461"/>
            <a:ext cx="1960655" cy="440848"/>
            <a:chOff x="4955207" y="2603618"/>
            <a:chExt cx="1458276" cy="524345"/>
          </a:xfrm>
          <a:solidFill>
            <a:schemeClr val="accent6">
              <a:lumMod val="50000"/>
            </a:schemeClr>
          </a:solidFill>
        </p:grpSpPr>
        <p:sp>
          <p:nvSpPr>
            <p:cNvPr id="277" name="Rectangle: Rounded Corners 340">
              <a:extLst>
                <a:ext uri="{FF2B5EF4-FFF2-40B4-BE49-F238E27FC236}">
                  <a16:creationId xmlns:a16="http://schemas.microsoft.com/office/drawing/2014/main" id="{4E978747-EDB0-14EA-767C-D3D522235D7C}"/>
                </a:ext>
              </a:extLst>
            </p:cNvPr>
            <p:cNvSpPr/>
            <p:nvPr/>
          </p:nvSpPr>
          <p:spPr>
            <a:xfrm>
              <a:off x="4972869" y="2603618"/>
              <a:ext cx="1440614" cy="499757"/>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278" name="TextBox 277">
              <a:extLst>
                <a:ext uri="{FF2B5EF4-FFF2-40B4-BE49-F238E27FC236}">
                  <a16:creationId xmlns:a16="http://schemas.microsoft.com/office/drawing/2014/main" id="{24AE64CD-67B6-C10F-D269-61EFB30AE7F6}"/>
                </a:ext>
              </a:extLst>
            </p:cNvPr>
            <p:cNvSpPr txBox="1"/>
            <p:nvPr/>
          </p:nvSpPr>
          <p:spPr>
            <a:xfrm>
              <a:off x="4955207" y="2628206"/>
              <a:ext cx="1443714" cy="499757"/>
            </a:xfrm>
            <a:prstGeom prst="rect">
              <a:avLst/>
            </a:prstGeom>
            <a:no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mn-cs"/>
                </a:rPr>
                <a:t>Alert clustering and root cause analysis</a:t>
              </a:r>
            </a:p>
          </p:txBody>
        </p:sp>
      </p:grpSp>
      <p:grpSp>
        <p:nvGrpSpPr>
          <p:cNvPr id="731" name="Group 730">
            <a:extLst>
              <a:ext uri="{FF2B5EF4-FFF2-40B4-BE49-F238E27FC236}">
                <a16:creationId xmlns:a16="http://schemas.microsoft.com/office/drawing/2014/main" id="{2AF79E1D-35AD-86F4-F33D-9E469AC6CB7E}"/>
              </a:ext>
            </a:extLst>
          </p:cNvPr>
          <p:cNvGrpSpPr/>
          <p:nvPr/>
        </p:nvGrpSpPr>
        <p:grpSpPr>
          <a:xfrm>
            <a:off x="5282377" y="2259478"/>
            <a:ext cx="1946021" cy="905255"/>
            <a:chOff x="4926797" y="2674400"/>
            <a:chExt cx="1440616" cy="497692"/>
          </a:xfrm>
          <a:solidFill>
            <a:schemeClr val="accent6">
              <a:lumMod val="50000"/>
            </a:schemeClr>
          </a:solidFill>
        </p:grpSpPr>
        <p:sp>
          <p:nvSpPr>
            <p:cNvPr id="732" name="Rectangle: Rounded Corners 340">
              <a:extLst>
                <a:ext uri="{FF2B5EF4-FFF2-40B4-BE49-F238E27FC236}">
                  <a16:creationId xmlns:a16="http://schemas.microsoft.com/office/drawing/2014/main" id="{241D4626-91E3-33FB-8F99-E0D761AE9BA6}"/>
                </a:ext>
              </a:extLst>
            </p:cNvPr>
            <p:cNvSpPr/>
            <p:nvPr/>
          </p:nvSpPr>
          <p:spPr>
            <a:xfrm>
              <a:off x="4926797" y="2674400"/>
              <a:ext cx="1440616" cy="497692"/>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733" name="TextBox 732">
              <a:extLst>
                <a:ext uri="{FF2B5EF4-FFF2-40B4-BE49-F238E27FC236}">
                  <a16:creationId xmlns:a16="http://schemas.microsoft.com/office/drawing/2014/main" id="{745634D9-2FD1-7189-739E-C25AD5005B05}"/>
                </a:ext>
              </a:extLst>
            </p:cNvPr>
            <p:cNvSpPr txBox="1"/>
            <p:nvPr/>
          </p:nvSpPr>
          <p:spPr>
            <a:xfrm>
              <a:off x="4939918" y="2805011"/>
              <a:ext cx="1357121" cy="234172"/>
            </a:xfrm>
            <a:prstGeom prst="rect">
              <a:avLst/>
            </a:prstGeom>
            <a:grp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GB" sz="930" b="0" i="0" u="none" strike="noStrike" kern="1200" cap="none" spc="0" normalizeH="0" baseline="0" noProof="0">
                  <a:ln>
                    <a:noFill/>
                  </a:ln>
                  <a:solidFill>
                    <a:srgbClr val="FFFFFF"/>
                  </a:solidFill>
                  <a:effectLst/>
                  <a:uLnTx/>
                  <a:uFillTx/>
                  <a:latin typeface="Arial"/>
                  <a:ea typeface="+mn-ea"/>
                  <a:cs typeface="+mn-cs"/>
                </a:rPr>
                <a:t>Alert - CI binding</a:t>
              </a:r>
            </a:p>
          </p:txBody>
        </p:sp>
      </p:grpSp>
      <p:sp>
        <p:nvSpPr>
          <p:cNvPr id="734" name="TextBox 733">
            <a:extLst>
              <a:ext uri="{FF2B5EF4-FFF2-40B4-BE49-F238E27FC236}">
                <a16:creationId xmlns:a16="http://schemas.microsoft.com/office/drawing/2014/main" id="{267F037B-7E03-7DAE-CDC3-55BE11352BA5}"/>
              </a:ext>
            </a:extLst>
          </p:cNvPr>
          <p:cNvSpPr txBox="1"/>
          <p:nvPr/>
        </p:nvSpPr>
        <p:spPr>
          <a:xfrm>
            <a:off x="5074116" y="991404"/>
            <a:ext cx="2342963" cy="264111"/>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ITSI: AIOPs</a:t>
            </a:r>
          </a:p>
        </p:txBody>
      </p:sp>
      <p:sp>
        <p:nvSpPr>
          <p:cNvPr id="735" name="TextBox 734">
            <a:extLst>
              <a:ext uri="{FF2B5EF4-FFF2-40B4-BE49-F238E27FC236}">
                <a16:creationId xmlns:a16="http://schemas.microsoft.com/office/drawing/2014/main" id="{81BC1E9D-B4A5-9771-F139-7F10ECFF11E2}"/>
              </a:ext>
            </a:extLst>
          </p:cNvPr>
          <p:cNvSpPr txBox="1"/>
          <p:nvPr/>
        </p:nvSpPr>
        <p:spPr>
          <a:xfrm>
            <a:off x="8246981" y="740562"/>
            <a:ext cx="2977957" cy="261610"/>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ServiceNow: Service Management</a:t>
            </a:r>
          </a:p>
        </p:txBody>
      </p:sp>
      <p:grpSp>
        <p:nvGrpSpPr>
          <p:cNvPr id="736" name="Group 735">
            <a:extLst>
              <a:ext uri="{FF2B5EF4-FFF2-40B4-BE49-F238E27FC236}">
                <a16:creationId xmlns:a16="http://schemas.microsoft.com/office/drawing/2014/main" id="{81AFB851-415F-24CE-0078-2F18C36A9E37}"/>
              </a:ext>
            </a:extLst>
          </p:cNvPr>
          <p:cNvGrpSpPr/>
          <p:nvPr/>
        </p:nvGrpSpPr>
        <p:grpSpPr>
          <a:xfrm>
            <a:off x="5217749" y="3238278"/>
            <a:ext cx="2075277" cy="594284"/>
            <a:chOff x="4840613" y="2674400"/>
            <a:chExt cx="1594867" cy="603364"/>
          </a:xfrm>
          <a:solidFill>
            <a:schemeClr val="accent6">
              <a:lumMod val="50000"/>
            </a:schemeClr>
          </a:solidFill>
        </p:grpSpPr>
        <p:sp>
          <p:nvSpPr>
            <p:cNvPr id="737" name="Rectangle: Rounded Corners 340">
              <a:extLst>
                <a:ext uri="{FF2B5EF4-FFF2-40B4-BE49-F238E27FC236}">
                  <a16:creationId xmlns:a16="http://schemas.microsoft.com/office/drawing/2014/main" id="{0848EF97-4F7A-8D3A-8EC8-6A90AD101E8F}"/>
                </a:ext>
              </a:extLst>
            </p:cNvPr>
            <p:cNvSpPr/>
            <p:nvPr/>
          </p:nvSpPr>
          <p:spPr>
            <a:xfrm>
              <a:off x="4881978" y="2674400"/>
              <a:ext cx="1504754" cy="603364"/>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738" name="TextBox 737">
              <a:extLst>
                <a:ext uri="{FF2B5EF4-FFF2-40B4-BE49-F238E27FC236}">
                  <a16:creationId xmlns:a16="http://schemas.microsoft.com/office/drawing/2014/main" id="{A5D2D449-F1B2-F327-7F73-9664A007C053}"/>
                </a:ext>
              </a:extLst>
            </p:cNvPr>
            <p:cNvSpPr txBox="1"/>
            <p:nvPr/>
          </p:nvSpPr>
          <p:spPr>
            <a:xfrm>
              <a:off x="4840613" y="2791081"/>
              <a:ext cx="1594867" cy="322701"/>
            </a:xfrm>
            <a:prstGeom prst="rect">
              <a:avLst/>
            </a:prstGeom>
            <a:no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GB" sz="930" b="0" i="0" u="none" strike="noStrike" kern="1200" cap="none" spc="0" normalizeH="0" baseline="0" noProof="0">
                  <a:ln>
                    <a:noFill/>
                  </a:ln>
                  <a:solidFill>
                    <a:srgbClr val="FFFFFF"/>
                  </a:solidFill>
                  <a:effectLst/>
                  <a:uLnTx/>
                  <a:uFillTx/>
                  <a:latin typeface="Arial"/>
                  <a:ea typeface="+mn-ea"/>
                  <a:cs typeface="+mn-cs"/>
                </a:rPr>
                <a:t>Unified Observability Dashboards</a:t>
              </a:r>
            </a:p>
          </p:txBody>
        </p:sp>
      </p:grpSp>
      <p:grpSp>
        <p:nvGrpSpPr>
          <p:cNvPr id="739" name="Group 738">
            <a:extLst>
              <a:ext uri="{FF2B5EF4-FFF2-40B4-BE49-F238E27FC236}">
                <a16:creationId xmlns:a16="http://schemas.microsoft.com/office/drawing/2014/main" id="{7C4D7486-4443-87DB-3BCB-90167AF74FC8}"/>
              </a:ext>
            </a:extLst>
          </p:cNvPr>
          <p:cNvGrpSpPr/>
          <p:nvPr/>
        </p:nvGrpSpPr>
        <p:grpSpPr>
          <a:xfrm>
            <a:off x="5271931" y="3906997"/>
            <a:ext cx="1966913" cy="908138"/>
            <a:chOff x="4926794" y="2674401"/>
            <a:chExt cx="1440615" cy="441712"/>
          </a:xfrm>
          <a:solidFill>
            <a:schemeClr val="accent6">
              <a:lumMod val="50000"/>
            </a:schemeClr>
          </a:solidFill>
        </p:grpSpPr>
        <p:sp>
          <p:nvSpPr>
            <p:cNvPr id="740" name="Rectangle: Rounded Corners 340">
              <a:extLst>
                <a:ext uri="{FF2B5EF4-FFF2-40B4-BE49-F238E27FC236}">
                  <a16:creationId xmlns:a16="http://schemas.microsoft.com/office/drawing/2014/main" id="{5CD98F76-5D29-C6DE-3F4B-B80C4F559BB0}"/>
                </a:ext>
              </a:extLst>
            </p:cNvPr>
            <p:cNvSpPr/>
            <p:nvPr/>
          </p:nvSpPr>
          <p:spPr>
            <a:xfrm>
              <a:off x="4926794" y="2674401"/>
              <a:ext cx="1440615" cy="441712"/>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741" name="TextBox 740">
              <a:extLst>
                <a:ext uri="{FF2B5EF4-FFF2-40B4-BE49-F238E27FC236}">
                  <a16:creationId xmlns:a16="http://schemas.microsoft.com/office/drawing/2014/main" id="{B22C819B-0A84-6C38-1654-E411703E0681}"/>
                </a:ext>
              </a:extLst>
            </p:cNvPr>
            <p:cNvSpPr txBox="1"/>
            <p:nvPr/>
          </p:nvSpPr>
          <p:spPr>
            <a:xfrm>
              <a:off x="4939918" y="2805011"/>
              <a:ext cx="1413379" cy="234172"/>
            </a:xfrm>
            <a:prstGeom prst="rect">
              <a:avLst/>
            </a:prstGeom>
            <a:no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GB" sz="930" b="0" i="0" u="none" strike="noStrike" kern="1200" cap="none" spc="0" normalizeH="0" baseline="0" noProof="0">
                  <a:ln>
                    <a:noFill/>
                  </a:ln>
                  <a:solidFill>
                    <a:srgbClr val="FFFFFF"/>
                  </a:solidFill>
                  <a:effectLst/>
                  <a:uLnTx/>
                  <a:uFillTx/>
                  <a:latin typeface="Arial"/>
                  <a:ea typeface="+mn-ea"/>
                  <a:cs typeface="+mn-cs"/>
                </a:rPr>
                <a:t>Incident Generation</a:t>
              </a:r>
            </a:p>
          </p:txBody>
        </p:sp>
      </p:grpSp>
      <p:grpSp>
        <p:nvGrpSpPr>
          <p:cNvPr id="742" name="Group 741">
            <a:extLst>
              <a:ext uri="{FF2B5EF4-FFF2-40B4-BE49-F238E27FC236}">
                <a16:creationId xmlns:a16="http://schemas.microsoft.com/office/drawing/2014/main" id="{2A0A318C-5D98-71DC-1A66-1F79CB7C0A28}"/>
              </a:ext>
            </a:extLst>
          </p:cNvPr>
          <p:cNvGrpSpPr/>
          <p:nvPr/>
        </p:nvGrpSpPr>
        <p:grpSpPr>
          <a:xfrm>
            <a:off x="5304679" y="1300568"/>
            <a:ext cx="1910740" cy="384783"/>
            <a:chOff x="4926797" y="2674401"/>
            <a:chExt cx="1447683" cy="447889"/>
          </a:xfrm>
          <a:solidFill>
            <a:schemeClr val="accent6">
              <a:lumMod val="50000"/>
            </a:schemeClr>
          </a:solidFill>
        </p:grpSpPr>
        <p:sp>
          <p:nvSpPr>
            <p:cNvPr id="743" name="Rectangle: Rounded Corners 340">
              <a:extLst>
                <a:ext uri="{FF2B5EF4-FFF2-40B4-BE49-F238E27FC236}">
                  <a16:creationId xmlns:a16="http://schemas.microsoft.com/office/drawing/2014/main" id="{71CFA90E-AEF7-9571-24E9-D506028DA55C}"/>
                </a:ext>
              </a:extLst>
            </p:cNvPr>
            <p:cNvSpPr/>
            <p:nvPr/>
          </p:nvSpPr>
          <p:spPr>
            <a:xfrm>
              <a:off x="4926797" y="2674401"/>
              <a:ext cx="1447683" cy="441712"/>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744" name="TextBox 743">
              <a:extLst>
                <a:ext uri="{FF2B5EF4-FFF2-40B4-BE49-F238E27FC236}">
                  <a16:creationId xmlns:a16="http://schemas.microsoft.com/office/drawing/2014/main" id="{3E337CD5-9CA5-61B1-16A8-ACD6C4BD9249}"/>
                </a:ext>
              </a:extLst>
            </p:cNvPr>
            <p:cNvSpPr txBox="1"/>
            <p:nvPr/>
          </p:nvSpPr>
          <p:spPr>
            <a:xfrm>
              <a:off x="4968956" y="2681638"/>
              <a:ext cx="1357121" cy="440652"/>
            </a:xfrm>
            <a:prstGeom prst="rect">
              <a:avLst/>
            </a:prstGeom>
            <a:grp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930" b="0" i="0" u="none" strike="noStrike" kern="1200" cap="none" spc="0" normalizeH="0" baseline="0" noProof="0">
                  <a:ln>
                    <a:noFill/>
                  </a:ln>
                  <a:solidFill>
                    <a:srgbClr val="FFFFFF"/>
                  </a:solidFill>
                  <a:effectLst/>
                  <a:uLnTx/>
                  <a:uFillTx/>
                  <a:latin typeface="Arial"/>
                  <a:ea typeface="+mn-ea"/>
                  <a:cs typeface="+mn-cs"/>
                </a:rPr>
                <a:t>Contextualisation and Normalisation</a:t>
              </a:r>
            </a:p>
          </p:txBody>
        </p:sp>
      </p:grpSp>
      <p:grpSp>
        <p:nvGrpSpPr>
          <p:cNvPr id="788" name="Group 787">
            <a:extLst>
              <a:ext uri="{FF2B5EF4-FFF2-40B4-BE49-F238E27FC236}">
                <a16:creationId xmlns:a16="http://schemas.microsoft.com/office/drawing/2014/main" id="{CD60D565-5B36-6975-0D41-38291B33BC13}"/>
              </a:ext>
            </a:extLst>
          </p:cNvPr>
          <p:cNvGrpSpPr/>
          <p:nvPr/>
        </p:nvGrpSpPr>
        <p:grpSpPr>
          <a:xfrm>
            <a:off x="10031672" y="1270808"/>
            <a:ext cx="1120229" cy="4116978"/>
            <a:chOff x="9634100" y="1245239"/>
            <a:chExt cx="1120229" cy="4116978"/>
          </a:xfrm>
        </p:grpSpPr>
        <p:grpSp>
          <p:nvGrpSpPr>
            <p:cNvPr id="694" name="Group 693">
              <a:extLst>
                <a:ext uri="{FF2B5EF4-FFF2-40B4-BE49-F238E27FC236}">
                  <a16:creationId xmlns:a16="http://schemas.microsoft.com/office/drawing/2014/main" id="{BC16B1A8-DB93-1D7D-F7B8-A4B17E73AE7A}"/>
                </a:ext>
              </a:extLst>
            </p:cNvPr>
            <p:cNvGrpSpPr/>
            <p:nvPr/>
          </p:nvGrpSpPr>
          <p:grpSpPr>
            <a:xfrm>
              <a:off x="9691235" y="2198021"/>
              <a:ext cx="850141" cy="730780"/>
              <a:chOff x="8075176" y="690704"/>
              <a:chExt cx="670948" cy="576745"/>
            </a:xfrm>
          </p:grpSpPr>
          <p:sp>
            <p:nvSpPr>
              <p:cNvPr id="723" name="Isosceles Triangle 150">
                <a:extLst>
                  <a:ext uri="{FF2B5EF4-FFF2-40B4-BE49-F238E27FC236}">
                    <a16:creationId xmlns:a16="http://schemas.microsoft.com/office/drawing/2014/main" id="{3875C3DA-6512-DA79-3222-F89BD7A4AEFA}"/>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24" name="Group 171">
                <a:extLst>
                  <a:ext uri="{FF2B5EF4-FFF2-40B4-BE49-F238E27FC236}">
                    <a16:creationId xmlns:a16="http://schemas.microsoft.com/office/drawing/2014/main" id="{C634F2CD-E32D-0B77-EE9F-CCA17F16713B}"/>
                  </a:ext>
                </a:extLst>
              </p:cNvPr>
              <p:cNvGrpSpPr>
                <a:grpSpLocks noChangeAspect="1"/>
              </p:cNvGrpSpPr>
              <p:nvPr/>
            </p:nvGrpSpPr>
            <p:grpSpPr bwMode="auto">
              <a:xfrm>
                <a:off x="8075176" y="690704"/>
                <a:ext cx="670948" cy="576745"/>
                <a:chOff x="4055" y="2962"/>
                <a:chExt cx="349" cy="300"/>
              </a:xfrm>
              <a:solidFill>
                <a:schemeClr val="bg2"/>
              </a:solidFill>
            </p:grpSpPr>
            <p:sp>
              <p:nvSpPr>
                <p:cNvPr id="725" name="Freeform 172">
                  <a:extLst>
                    <a:ext uri="{FF2B5EF4-FFF2-40B4-BE49-F238E27FC236}">
                      <a16:creationId xmlns:a16="http://schemas.microsoft.com/office/drawing/2014/main" id="{7AA00184-CDDF-67E0-5C12-FA9E0E1ABA60}"/>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26" name="Oval 173">
                  <a:extLst>
                    <a:ext uri="{FF2B5EF4-FFF2-40B4-BE49-F238E27FC236}">
                      <a16:creationId xmlns:a16="http://schemas.microsoft.com/office/drawing/2014/main" id="{D4C9F3D0-7511-27F6-08C6-2C39C0180B09}"/>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27" name="Freeform 174">
                  <a:extLst>
                    <a:ext uri="{FF2B5EF4-FFF2-40B4-BE49-F238E27FC236}">
                      <a16:creationId xmlns:a16="http://schemas.microsoft.com/office/drawing/2014/main" id="{72108017-3F3C-52D4-C20C-6E1F53C9CDB0}"/>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45" name="Group 744">
              <a:extLst>
                <a:ext uri="{FF2B5EF4-FFF2-40B4-BE49-F238E27FC236}">
                  <a16:creationId xmlns:a16="http://schemas.microsoft.com/office/drawing/2014/main" id="{BD162523-393A-DE62-5F26-EBEDB645D9E8}"/>
                </a:ext>
              </a:extLst>
            </p:cNvPr>
            <p:cNvGrpSpPr/>
            <p:nvPr/>
          </p:nvGrpSpPr>
          <p:grpSpPr>
            <a:xfrm>
              <a:off x="9749756" y="3332568"/>
              <a:ext cx="369588" cy="317697"/>
              <a:chOff x="8075176" y="690704"/>
              <a:chExt cx="670948" cy="576745"/>
            </a:xfrm>
          </p:grpSpPr>
          <p:sp>
            <p:nvSpPr>
              <p:cNvPr id="746" name="Isosceles Triangle 150">
                <a:extLst>
                  <a:ext uri="{FF2B5EF4-FFF2-40B4-BE49-F238E27FC236}">
                    <a16:creationId xmlns:a16="http://schemas.microsoft.com/office/drawing/2014/main" id="{73A2999C-9052-F8DA-7FCD-0A0D22E0D622}"/>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47" name="Group 171">
                <a:extLst>
                  <a:ext uri="{FF2B5EF4-FFF2-40B4-BE49-F238E27FC236}">
                    <a16:creationId xmlns:a16="http://schemas.microsoft.com/office/drawing/2014/main" id="{D1903806-B7D7-DBFB-F6A4-1B119C16EF17}"/>
                  </a:ext>
                </a:extLst>
              </p:cNvPr>
              <p:cNvGrpSpPr>
                <a:grpSpLocks noChangeAspect="1"/>
              </p:cNvGrpSpPr>
              <p:nvPr/>
            </p:nvGrpSpPr>
            <p:grpSpPr bwMode="auto">
              <a:xfrm>
                <a:off x="8075176" y="690704"/>
                <a:ext cx="670948" cy="576745"/>
                <a:chOff x="4055" y="2962"/>
                <a:chExt cx="349" cy="300"/>
              </a:xfrm>
              <a:solidFill>
                <a:schemeClr val="bg2"/>
              </a:solidFill>
            </p:grpSpPr>
            <p:sp>
              <p:nvSpPr>
                <p:cNvPr id="748" name="Freeform 172">
                  <a:extLst>
                    <a:ext uri="{FF2B5EF4-FFF2-40B4-BE49-F238E27FC236}">
                      <a16:creationId xmlns:a16="http://schemas.microsoft.com/office/drawing/2014/main" id="{AD8D9992-FDEA-5681-E42C-4DBA9E0BC344}"/>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49" name="Oval 173">
                  <a:extLst>
                    <a:ext uri="{FF2B5EF4-FFF2-40B4-BE49-F238E27FC236}">
                      <a16:creationId xmlns:a16="http://schemas.microsoft.com/office/drawing/2014/main" id="{F8BA8F84-0DAA-85F0-10D2-216B27FAE6E0}"/>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50" name="Freeform 174">
                  <a:extLst>
                    <a:ext uri="{FF2B5EF4-FFF2-40B4-BE49-F238E27FC236}">
                      <a16:creationId xmlns:a16="http://schemas.microsoft.com/office/drawing/2014/main" id="{3C4B8DD4-D4D0-0894-173C-DC21EDE8F368}"/>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51" name="Group 750">
              <a:extLst>
                <a:ext uri="{FF2B5EF4-FFF2-40B4-BE49-F238E27FC236}">
                  <a16:creationId xmlns:a16="http://schemas.microsoft.com/office/drawing/2014/main" id="{96EAA7A3-8C27-A1B9-2683-F187E9E03D42}"/>
                </a:ext>
              </a:extLst>
            </p:cNvPr>
            <p:cNvGrpSpPr/>
            <p:nvPr/>
          </p:nvGrpSpPr>
          <p:grpSpPr>
            <a:xfrm>
              <a:off x="9904188" y="3858575"/>
              <a:ext cx="850141" cy="730780"/>
              <a:chOff x="8080943" y="609960"/>
              <a:chExt cx="670948" cy="576745"/>
            </a:xfrm>
          </p:grpSpPr>
          <p:sp>
            <p:nvSpPr>
              <p:cNvPr id="752" name="Isosceles Triangle 150">
                <a:extLst>
                  <a:ext uri="{FF2B5EF4-FFF2-40B4-BE49-F238E27FC236}">
                    <a16:creationId xmlns:a16="http://schemas.microsoft.com/office/drawing/2014/main" id="{E19F6A88-5F6A-B9ED-A396-B6EE01DC04D2}"/>
                  </a:ext>
                </a:extLst>
              </p:cNvPr>
              <p:cNvSpPr/>
              <p:nvPr/>
            </p:nvSpPr>
            <p:spPr>
              <a:xfrm>
                <a:off x="8087662" y="638351"/>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53" name="Group 171">
                <a:extLst>
                  <a:ext uri="{FF2B5EF4-FFF2-40B4-BE49-F238E27FC236}">
                    <a16:creationId xmlns:a16="http://schemas.microsoft.com/office/drawing/2014/main" id="{A72984B3-5AC4-3B13-090D-44D158F6ADA9}"/>
                  </a:ext>
                </a:extLst>
              </p:cNvPr>
              <p:cNvGrpSpPr>
                <a:grpSpLocks noChangeAspect="1"/>
              </p:cNvGrpSpPr>
              <p:nvPr/>
            </p:nvGrpSpPr>
            <p:grpSpPr bwMode="auto">
              <a:xfrm>
                <a:off x="8080943" y="609960"/>
                <a:ext cx="670948" cy="576745"/>
                <a:chOff x="4058" y="2920"/>
                <a:chExt cx="349" cy="300"/>
              </a:xfrm>
              <a:solidFill>
                <a:schemeClr val="bg2"/>
              </a:solidFill>
            </p:grpSpPr>
            <p:sp>
              <p:nvSpPr>
                <p:cNvPr id="754" name="Freeform 172">
                  <a:extLst>
                    <a:ext uri="{FF2B5EF4-FFF2-40B4-BE49-F238E27FC236}">
                      <a16:creationId xmlns:a16="http://schemas.microsoft.com/office/drawing/2014/main" id="{8E2A44B3-D0BD-A865-83AF-4B8CD0AF8F90}"/>
                    </a:ext>
                  </a:extLst>
                </p:cNvPr>
                <p:cNvSpPr>
                  <a:spLocks/>
                </p:cNvSpPr>
                <p:nvPr/>
              </p:nvSpPr>
              <p:spPr bwMode="auto">
                <a:xfrm>
                  <a:off x="4206" y="3022"/>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55" name="Oval 173">
                  <a:extLst>
                    <a:ext uri="{FF2B5EF4-FFF2-40B4-BE49-F238E27FC236}">
                      <a16:creationId xmlns:a16="http://schemas.microsoft.com/office/drawing/2014/main" id="{C2F9B1D1-4FF6-519E-4C47-F628B0DD99C9}"/>
                    </a:ext>
                  </a:extLst>
                </p:cNvPr>
                <p:cNvSpPr>
                  <a:spLocks noChangeArrowheads="1"/>
                </p:cNvSpPr>
                <p:nvPr/>
              </p:nvSpPr>
              <p:spPr bwMode="auto">
                <a:xfrm>
                  <a:off x="4211" y="3124"/>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56" name="Freeform 174">
                  <a:extLst>
                    <a:ext uri="{FF2B5EF4-FFF2-40B4-BE49-F238E27FC236}">
                      <a16:creationId xmlns:a16="http://schemas.microsoft.com/office/drawing/2014/main" id="{7192DFA5-C230-21EA-1A72-046E8DC9BF2D}"/>
                    </a:ext>
                  </a:extLst>
                </p:cNvPr>
                <p:cNvSpPr>
                  <a:spLocks noEditPoints="1"/>
                </p:cNvSpPr>
                <p:nvPr/>
              </p:nvSpPr>
              <p:spPr bwMode="auto">
                <a:xfrm>
                  <a:off x="4058" y="2920"/>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57" name="Group 756">
              <a:extLst>
                <a:ext uri="{FF2B5EF4-FFF2-40B4-BE49-F238E27FC236}">
                  <a16:creationId xmlns:a16="http://schemas.microsoft.com/office/drawing/2014/main" id="{43B0A5BF-8EC5-12DC-02A8-1F1850A88202}"/>
                </a:ext>
              </a:extLst>
            </p:cNvPr>
            <p:cNvGrpSpPr/>
            <p:nvPr/>
          </p:nvGrpSpPr>
          <p:grpSpPr>
            <a:xfrm>
              <a:off x="9903974" y="3869072"/>
              <a:ext cx="232169" cy="199572"/>
              <a:chOff x="8075176" y="690704"/>
              <a:chExt cx="670948" cy="576745"/>
            </a:xfrm>
          </p:grpSpPr>
          <p:sp>
            <p:nvSpPr>
              <p:cNvPr id="758" name="Isosceles Triangle 150">
                <a:extLst>
                  <a:ext uri="{FF2B5EF4-FFF2-40B4-BE49-F238E27FC236}">
                    <a16:creationId xmlns:a16="http://schemas.microsoft.com/office/drawing/2014/main" id="{064616FD-B32B-6B49-1F3D-786CBD5A9F41}"/>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59" name="Group 171">
                <a:extLst>
                  <a:ext uri="{FF2B5EF4-FFF2-40B4-BE49-F238E27FC236}">
                    <a16:creationId xmlns:a16="http://schemas.microsoft.com/office/drawing/2014/main" id="{19C18ADA-8061-3F25-A02C-6C3CA4F7D6CF}"/>
                  </a:ext>
                </a:extLst>
              </p:cNvPr>
              <p:cNvGrpSpPr>
                <a:grpSpLocks noChangeAspect="1"/>
              </p:cNvGrpSpPr>
              <p:nvPr/>
            </p:nvGrpSpPr>
            <p:grpSpPr bwMode="auto">
              <a:xfrm>
                <a:off x="8075176" y="690704"/>
                <a:ext cx="670948" cy="576745"/>
                <a:chOff x="4055" y="2962"/>
                <a:chExt cx="349" cy="300"/>
              </a:xfrm>
              <a:solidFill>
                <a:schemeClr val="bg2"/>
              </a:solidFill>
            </p:grpSpPr>
            <p:sp>
              <p:nvSpPr>
                <p:cNvPr id="760" name="Freeform 172">
                  <a:extLst>
                    <a:ext uri="{FF2B5EF4-FFF2-40B4-BE49-F238E27FC236}">
                      <a16:creationId xmlns:a16="http://schemas.microsoft.com/office/drawing/2014/main" id="{983BF209-1AD6-B6EC-DA60-409122C809A6}"/>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61" name="Oval 173">
                  <a:extLst>
                    <a:ext uri="{FF2B5EF4-FFF2-40B4-BE49-F238E27FC236}">
                      <a16:creationId xmlns:a16="http://schemas.microsoft.com/office/drawing/2014/main" id="{197E9058-D0E6-EF39-ACE2-09C4D024A554}"/>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62" name="Freeform 174">
                  <a:extLst>
                    <a:ext uri="{FF2B5EF4-FFF2-40B4-BE49-F238E27FC236}">
                      <a16:creationId xmlns:a16="http://schemas.microsoft.com/office/drawing/2014/main" id="{0E399932-2223-290A-6645-81DBF1952B9B}"/>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63" name="Group 762">
              <a:extLst>
                <a:ext uri="{FF2B5EF4-FFF2-40B4-BE49-F238E27FC236}">
                  <a16:creationId xmlns:a16="http://schemas.microsoft.com/office/drawing/2014/main" id="{24989BC0-4AD9-E589-1E6E-56DB99A51701}"/>
                </a:ext>
              </a:extLst>
            </p:cNvPr>
            <p:cNvGrpSpPr/>
            <p:nvPr/>
          </p:nvGrpSpPr>
          <p:grpSpPr>
            <a:xfrm>
              <a:off x="10195584" y="1847392"/>
              <a:ext cx="232169" cy="199572"/>
              <a:chOff x="8075176" y="690704"/>
              <a:chExt cx="670948" cy="576745"/>
            </a:xfrm>
          </p:grpSpPr>
          <p:sp>
            <p:nvSpPr>
              <p:cNvPr id="764" name="Isosceles Triangle 150">
                <a:extLst>
                  <a:ext uri="{FF2B5EF4-FFF2-40B4-BE49-F238E27FC236}">
                    <a16:creationId xmlns:a16="http://schemas.microsoft.com/office/drawing/2014/main" id="{967703EB-A6B0-6251-C3D9-F6E76B67C7DE}"/>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65" name="Group 171">
                <a:extLst>
                  <a:ext uri="{FF2B5EF4-FFF2-40B4-BE49-F238E27FC236}">
                    <a16:creationId xmlns:a16="http://schemas.microsoft.com/office/drawing/2014/main" id="{559BA448-F98F-939A-098D-7DFC6515EC61}"/>
                  </a:ext>
                </a:extLst>
              </p:cNvPr>
              <p:cNvGrpSpPr>
                <a:grpSpLocks noChangeAspect="1"/>
              </p:cNvGrpSpPr>
              <p:nvPr/>
            </p:nvGrpSpPr>
            <p:grpSpPr bwMode="auto">
              <a:xfrm>
                <a:off x="8075176" y="690704"/>
                <a:ext cx="670948" cy="576745"/>
                <a:chOff x="4055" y="2962"/>
                <a:chExt cx="349" cy="300"/>
              </a:xfrm>
              <a:solidFill>
                <a:schemeClr val="bg2"/>
              </a:solidFill>
            </p:grpSpPr>
            <p:sp>
              <p:nvSpPr>
                <p:cNvPr id="766" name="Freeform 172">
                  <a:extLst>
                    <a:ext uri="{FF2B5EF4-FFF2-40B4-BE49-F238E27FC236}">
                      <a16:creationId xmlns:a16="http://schemas.microsoft.com/office/drawing/2014/main" id="{8563CC54-A63D-7B19-D060-CC267A05B63B}"/>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67" name="Oval 173">
                  <a:extLst>
                    <a:ext uri="{FF2B5EF4-FFF2-40B4-BE49-F238E27FC236}">
                      <a16:creationId xmlns:a16="http://schemas.microsoft.com/office/drawing/2014/main" id="{3C18B1E1-26B2-461E-D2EF-1344275163D4}"/>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68" name="Freeform 174">
                  <a:extLst>
                    <a:ext uri="{FF2B5EF4-FFF2-40B4-BE49-F238E27FC236}">
                      <a16:creationId xmlns:a16="http://schemas.microsoft.com/office/drawing/2014/main" id="{4F01C20D-301D-EA4C-7E6D-F17B22A3D6BF}"/>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69" name="Group 768">
              <a:extLst>
                <a:ext uri="{FF2B5EF4-FFF2-40B4-BE49-F238E27FC236}">
                  <a16:creationId xmlns:a16="http://schemas.microsoft.com/office/drawing/2014/main" id="{7F55D76B-4FAD-C9D4-7F24-EF83C4996AC0}"/>
                </a:ext>
              </a:extLst>
            </p:cNvPr>
            <p:cNvGrpSpPr/>
            <p:nvPr/>
          </p:nvGrpSpPr>
          <p:grpSpPr>
            <a:xfrm>
              <a:off x="10237237" y="3199620"/>
              <a:ext cx="232169" cy="199572"/>
              <a:chOff x="8075176" y="690704"/>
              <a:chExt cx="670948" cy="576745"/>
            </a:xfrm>
          </p:grpSpPr>
          <p:sp>
            <p:nvSpPr>
              <p:cNvPr id="770" name="Isosceles Triangle 150">
                <a:extLst>
                  <a:ext uri="{FF2B5EF4-FFF2-40B4-BE49-F238E27FC236}">
                    <a16:creationId xmlns:a16="http://schemas.microsoft.com/office/drawing/2014/main" id="{6DEFC310-E7D6-2AC1-07E4-6AC01EC22C5F}"/>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71" name="Group 171">
                <a:extLst>
                  <a:ext uri="{FF2B5EF4-FFF2-40B4-BE49-F238E27FC236}">
                    <a16:creationId xmlns:a16="http://schemas.microsoft.com/office/drawing/2014/main" id="{A6B7859D-098D-5620-2328-EC6AE520DADE}"/>
                  </a:ext>
                </a:extLst>
              </p:cNvPr>
              <p:cNvGrpSpPr>
                <a:grpSpLocks noChangeAspect="1"/>
              </p:cNvGrpSpPr>
              <p:nvPr/>
            </p:nvGrpSpPr>
            <p:grpSpPr bwMode="auto">
              <a:xfrm>
                <a:off x="8075176" y="690704"/>
                <a:ext cx="670948" cy="576745"/>
                <a:chOff x="4055" y="2962"/>
                <a:chExt cx="349" cy="300"/>
              </a:xfrm>
              <a:solidFill>
                <a:schemeClr val="bg2"/>
              </a:solidFill>
            </p:grpSpPr>
            <p:sp>
              <p:nvSpPr>
                <p:cNvPr id="772" name="Freeform 172">
                  <a:extLst>
                    <a:ext uri="{FF2B5EF4-FFF2-40B4-BE49-F238E27FC236}">
                      <a16:creationId xmlns:a16="http://schemas.microsoft.com/office/drawing/2014/main" id="{B942AAD5-6EB4-46F1-5F12-9BD7D74CEC75}"/>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73" name="Oval 173">
                  <a:extLst>
                    <a:ext uri="{FF2B5EF4-FFF2-40B4-BE49-F238E27FC236}">
                      <a16:creationId xmlns:a16="http://schemas.microsoft.com/office/drawing/2014/main" id="{88465235-7DEC-D4A6-A3A5-FA47148A3E5E}"/>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74" name="Freeform 174">
                  <a:extLst>
                    <a:ext uri="{FF2B5EF4-FFF2-40B4-BE49-F238E27FC236}">
                      <a16:creationId xmlns:a16="http://schemas.microsoft.com/office/drawing/2014/main" id="{DAA19FCF-1D01-4BCD-9677-8984E25A9421}"/>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75" name="Group 774">
              <a:extLst>
                <a:ext uri="{FF2B5EF4-FFF2-40B4-BE49-F238E27FC236}">
                  <a16:creationId xmlns:a16="http://schemas.microsoft.com/office/drawing/2014/main" id="{9EDE2C6B-0C46-EFCA-3F70-46C48E038B8A}"/>
                </a:ext>
              </a:extLst>
            </p:cNvPr>
            <p:cNvGrpSpPr/>
            <p:nvPr/>
          </p:nvGrpSpPr>
          <p:grpSpPr>
            <a:xfrm>
              <a:off x="10351673" y="4806286"/>
              <a:ext cx="369588" cy="317697"/>
              <a:chOff x="8075176" y="690704"/>
              <a:chExt cx="670948" cy="576745"/>
            </a:xfrm>
          </p:grpSpPr>
          <p:sp>
            <p:nvSpPr>
              <p:cNvPr id="776" name="Isosceles Triangle 150">
                <a:extLst>
                  <a:ext uri="{FF2B5EF4-FFF2-40B4-BE49-F238E27FC236}">
                    <a16:creationId xmlns:a16="http://schemas.microsoft.com/office/drawing/2014/main" id="{2B243483-7189-5D08-2987-B03FC51FF2AC}"/>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77" name="Group 171">
                <a:extLst>
                  <a:ext uri="{FF2B5EF4-FFF2-40B4-BE49-F238E27FC236}">
                    <a16:creationId xmlns:a16="http://schemas.microsoft.com/office/drawing/2014/main" id="{9745D29B-CE4F-C0EB-CAE1-27E9590760A6}"/>
                  </a:ext>
                </a:extLst>
              </p:cNvPr>
              <p:cNvGrpSpPr>
                <a:grpSpLocks noChangeAspect="1"/>
              </p:cNvGrpSpPr>
              <p:nvPr/>
            </p:nvGrpSpPr>
            <p:grpSpPr bwMode="auto">
              <a:xfrm>
                <a:off x="8075176" y="690704"/>
                <a:ext cx="670948" cy="576745"/>
                <a:chOff x="4055" y="2962"/>
                <a:chExt cx="349" cy="300"/>
              </a:xfrm>
              <a:solidFill>
                <a:schemeClr val="bg2"/>
              </a:solidFill>
            </p:grpSpPr>
            <p:sp>
              <p:nvSpPr>
                <p:cNvPr id="778" name="Freeform 172">
                  <a:extLst>
                    <a:ext uri="{FF2B5EF4-FFF2-40B4-BE49-F238E27FC236}">
                      <a16:creationId xmlns:a16="http://schemas.microsoft.com/office/drawing/2014/main" id="{3333E39E-BC77-63A3-31D1-B2906096B583}"/>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79" name="Oval 173">
                  <a:extLst>
                    <a:ext uri="{FF2B5EF4-FFF2-40B4-BE49-F238E27FC236}">
                      <a16:creationId xmlns:a16="http://schemas.microsoft.com/office/drawing/2014/main" id="{A5BDA326-C59E-9FC7-A14B-2E40EF7896F6}"/>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80" name="Freeform 174">
                  <a:extLst>
                    <a:ext uri="{FF2B5EF4-FFF2-40B4-BE49-F238E27FC236}">
                      <a16:creationId xmlns:a16="http://schemas.microsoft.com/office/drawing/2014/main" id="{E0E19091-C4C5-3687-B8C8-48B3098A4AC3}"/>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grpSp>
          <p:nvGrpSpPr>
            <p:cNvPr id="781" name="Group 780">
              <a:extLst>
                <a:ext uri="{FF2B5EF4-FFF2-40B4-BE49-F238E27FC236}">
                  <a16:creationId xmlns:a16="http://schemas.microsoft.com/office/drawing/2014/main" id="{9FCF03F4-2BD8-F735-DE30-2AB1270570B5}"/>
                </a:ext>
              </a:extLst>
            </p:cNvPr>
            <p:cNvGrpSpPr/>
            <p:nvPr/>
          </p:nvGrpSpPr>
          <p:grpSpPr>
            <a:xfrm>
              <a:off x="9928073" y="5162645"/>
              <a:ext cx="232169" cy="199572"/>
              <a:chOff x="8075176" y="690704"/>
              <a:chExt cx="670948" cy="576745"/>
            </a:xfrm>
          </p:grpSpPr>
          <p:sp>
            <p:nvSpPr>
              <p:cNvPr id="782" name="Isosceles Triangle 150">
                <a:extLst>
                  <a:ext uri="{FF2B5EF4-FFF2-40B4-BE49-F238E27FC236}">
                    <a16:creationId xmlns:a16="http://schemas.microsoft.com/office/drawing/2014/main" id="{C2192645-9DB4-E318-5077-27D6A597D887}"/>
                  </a:ext>
                </a:extLst>
              </p:cNvPr>
              <p:cNvSpPr/>
              <p:nvPr/>
            </p:nvSpPr>
            <p:spPr>
              <a:xfrm>
                <a:off x="8082499" y="719459"/>
                <a:ext cx="646775" cy="538464"/>
              </a:xfrm>
              <a:custGeom>
                <a:avLst/>
                <a:gdLst>
                  <a:gd name="connsiteX0" fmla="*/ 0 w 709613"/>
                  <a:gd name="connsiteY0" fmla="*/ 576745 h 576745"/>
                  <a:gd name="connsiteX1" fmla="*/ 354807 w 709613"/>
                  <a:gd name="connsiteY1" fmla="*/ 0 h 576745"/>
                  <a:gd name="connsiteX2" fmla="*/ 709613 w 709613"/>
                  <a:gd name="connsiteY2" fmla="*/ 576745 h 576745"/>
                  <a:gd name="connsiteX3" fmla="*/ 0 w 709613"/>
                  <a:gd name="connsiteY3" fmla="*/ 576745 h 576745"/>
                  <a:gd name="connsiteX0" fmla="*/ 0 w 709613"/>
                  <a:gd name="connsiteY0" fmla="*/ 576745 h 576745"/>
                  <a:gd name="connsiteX1" fmla="*/ 354807 w 709613"/>
                  <a:gd name="connsiteY1" fmla="*/ 0 h 576745"/>
                  <a:gd name="connsiteX2" fmla="*/ 383991 w 709613"/>
                  <a:gd name="connsiteY2" fmla="*/ 60941 h 576745"/>
                  <a:gd name="connsiteX3" fmla="*/ 709613 w 709613"/>
                  <a:gd name="connsiteY3" fmla="*/ 576745 h 576745"/>
                  <a:gd name="connsiteX4" fmla="*/ 0 w 709613"/>
                  <a:gd name="connsiteY4" fmla="*/ 576745 h 576745"/>
                  <a:gd name="connsiteX0" fmla="*/ 0 w 709613"/>
                  <a:gd name="connsiteY0" fmla="*/ 576745 h 576745"/>
                  <a:gd name="connsiteX1" fmla="*/ 317316 w 709613"/>
                  <a:gd name="connsiteY1" fmla="*/ 56178 h 576745"/>
                  <a:gd name="connsiteX2" fmla="*/ 354807 w 709613"/>
                  <a:gd name="connsiteY2" fmla="*/ 0 h 576745"/>
                  <a:gd name="connsiteX3" fmla="*/ 383991 w 709613"/>
                  <a:gd name="connsiteY3" fmla="*/ 60941 h 576745"/>
                  <a:gd name="connsiteX4" fmla="*/ 709613 w 709613"/>
                  <a:gd name="connsiteY4" fmla="*/ 576745 h 576745"/>
                  <a:gd name="connsiteX5" fmla="*/ 0 w 709613"/>
                  <a:gd name="connsiteY5" fmla="*/ 576745 h 576745"/>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0 w 709613"/>
                  <a:gd name="connsiteY4" fmla="*/ 520567 h 520567"/>
                  <a:gd name="connsiteX0" fmla="*/ 0 w 709613"/>
                  <a:gd name="connsiteY0" fmla="*/ 520567 h 520567"/>
                  <a:gd name="connsiteX1" fmla="*/ 317316 w 709613"/>
                  <a:gd name="connsiteY1" fmla="*/ 0 h 520567"/>
                  <a:gd name="connsiteX2" fmla="*/ 383991 w 709613"/>
                  <a:gd name="connsiteY2" fmla="*/ 4763 h 520567"/>
                  <a:gd name="connsiteX3" fmla="*/ 709613 w 709613"/>
                  <a:gd name="connsiteY3" fmla="*/ 520567 h 520567"/>
                  <a:gd name="connsiteX4" fmla="*/ 103852 w 709613"/>
                  <a:gd name="connsiteY4" fmla="*/ 518852 h 520567"/>
                  <a:gd name="connsiteX5" fmla="*/ 0 w 709613"/>
                  <a:gd name="connsiteY5" fmla="*/ 520567 h 520567"/>
                  <a:gd name="connsiteX0" fmla="*/ 0 w 681038"/>
                  <a:gd name="connsiteY0" fmla="*/ 467868 h 520567"/>
                  <a:gd name="connsiteX1" fmla="*/ 288741 w 681038"/>
                  <a:gd name="connsiteY1" fmla="*/ 0 h 520567"/>
                  <a:gd name="connsiteX2" fmla="*/ 355416 w 681038"/>
                  <a:gd name="connsiteY2" fmla="*/ 4763 h 520567"/>
                  <a:gd name="connsiteX3" fmla="*/ 681038 w 681038"/>
                  <a:gd name="connsiteY3" fmla="*/ 520567 h 520567"/>
                  <a:gd name="connsiteX4" fmla="*/ 75277 w 681038"/>
                  <a:gd name="connsiteY4" fmla="*/ 518852 h 520567"/>
                  <a:gd name="connsiteX5" fmla="*/ 0 w 681038"/>
                  <a:gd name="connsiteY5" fmla="*/ 467868 h 520567"/>
                  <a:gd name="connsiteX0" fmla="*/ 0 w 681038"/>
                  <a:gd name="connsiteY0" fmla="*/ 467868 h 520567"/>
                  <a:gd name="connsiteX1" fmla="*/ 288741 w 681038"/>
                  <a:gd name="connsiteY1" fmla="*/ 0 h 520567"/>
                  <a:gd name="connsiteX2" fmla="*/ 355416 w 681038"/>
                  <a:gd name="connsiteY2" fmla="*/ 4763 h 520567"/>
                  <a:gd name="connsiteX3" fmla="*/ 632488 w 681038"/>
                  <a:gd name="connsiteY3" fmla="*/ 457370 h 520567"/>
                  <a:gd name="connsiteX4" fmla="*/ 681038 w 681038"/>
                  <a:gd name="connsiteY4" fmla="*/ 520567 h 520567"/>
                  <a:gd name="connsiteX5" fmla="*/ 75277 w 681038"/>
                  <a:gd name="connsiteY5" fmla="*/ 518852 h 520567"/>
                  <a:gd name="connsiteX6" fmla="*/ 0 w 681038"/>
                  <a:gd name="connsiteY6" fmla="*/ 467868 h 520567"/>
                  <a:gd name="connsiteX0" fmla="*/ 0 w 632488"/>
                  <a:gd name="connsiteY0" fmla="*/ 467868 h 518852"/>
                  <a:gd name="connsiteX1" fmla="*/ 288741 w 632488"/>
                  <a:gd name="connsiteY1" fmla="*/ 0 h 518852"/>
                  <a:gd name="connsiteX2" fmla="*/ 355416 w 632488"/>
                  <a:gd name="connsiteY2" fmla="*/ 4763 h 518852"/>
                  <a:gd name="connsiteX3" fmla="*/ 632488 w 632488"/>
                  <a:gd name="connsiteY3" fmla="*/ 457370 h 518852"/>
                  <a:gd name="connsiteX4" fmla="*/ 595313 w 632488"/>
                  <a:gd name="connsiteY4" fmla="*/ 511784 h 518852"/>
                  <a:gd name="connsiteX5" fmla="*/ 75277 w 632488"/>
                  <a:gd name="connsiteY5" fmla="*/ 518852 h 518852"/>
                  <a:gd name="connsiteX6" fmla="*/ 0 w 632488"/>
                  <a:gd name="connsiteY6" fmla="*/ 467868 h 518852"/>
                  <a:gd name="connsiteX0" fmla="*/ 0 w 632488"/>
                  <a:gd name="connsiteY0" fmla="*/ 463105 h 514089"/>
                  <a:gd name="connsiteX1" fmla="*/ 298266 w 632488"/>
                  <a:gd name="connsiteY1" fmla="*/ 8412 h 514089"/>
                  <a:gd name="connsiteX2" fmla="*/ 355416 w 632488"/>
                  <a:gd name="connsiteY2" fmla="*/ 0 h 514089"/>
                  <a:gd name="connsiteX3" fmla="*/ 632488 w 632488"/>
                  <a:gd name="connsiteY3" fmla="*/ 452607 h 514089"/>
                  <a:gd name="connsiteX4" fmla="*/ 595313 w 632488"/>
                  <a:gd name="connsiteY4" fmla="*/ 507021 h 514089"/>
                  <a:gd name="connsiteX5" fmla="*/ 75277 w 632488"/>
                  <a:gd name="connsiteY5" fmla="*/ 514089 h 514089"/>
                  <a:gd name="connsiteX6" fmla="*/ 0 w 632488"/>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595313 w 646775"/>
                  <a:gd name="connsiteY4" fmla="*/ 507021 h 514089"/>
                  <a:gd name="connsiteX5" fmla="*/ 75277 w 646775"/>
                  <a:gd name="connsiteY5" fmla="*/ 514089 h 514089"/>
                  <a:gd name="connsiteX6" fmla="*/ 0 w 646775"/>
                  <a:gd name="connsiteY6" fmla="*/ 463105 h 514089"/>
                  <a:gd name="connsiteX0" fmla="*/ 0 w 646775"/>
                  <a:gd name="connsiteY0" fmla="*/ 463105 h 514089"/>
                  <a:gd name="connsiteX1" fmla="*/ 298266 w 646775"/>
                  <a:gd name="connsiteY1" fmla="*/ 8412 h 514089"/>
                  <a:gd name="connsiteX2" fmla="*/ 355416 w 646775"/>
                  <a:gd name="connsiteY2" fmla="*/ 0 h 514089"/>
                  <a:gd name="connsiteX3" fmla="*/ 646775 w 646775"/>
                  <a:gd name="connsiteY3" fmla="*/ 461390 h 514089"/>
                  <a:gd name="connsiteX4" fmla="*/ 623888 w 646775"/>
                  <a:gd name="connsiteY4" fmla="*/ 493847 h 514089"/>
                  <a:gd name="connsiteX5" fmla="*/ 75277 w 646775"/>
                  <a:gd name="connsiteY5" fmla="*/ 514089 h 514089"/>
                  <a:gd name="connsiteX6" fmla="*/ 0 w 646775"/>
                  <a:gd name="connsiteY6" fmla="*/ 463105 h 514089"/>
                  <a:gd name="connsiteX0" fmla="*/ 0 w 646775"/>
                  <a:gd name="connsiteY0" fmla="*/ 463105 h 496523"/>
                  <a:gd name="connsiteX1" fmla="*/ 298266 w 646775"/>
                  <a:gd name="connsiteY1" fmla="*/ 8412 h 496523"/>
                  <a:gd name="connsiteX2" fmla="*/ 355416 w 646775"/>
                  <a:gd name="connsiteY2" fmla="*/ 0 h 496523"/>
                  <a:gd name="connsiteX3" fmla="*/ 646775 w 646775"/>
                  <a:gd name="connsiteY3" fmla="*/ 461390 h 496523"/>
                  <a:gd name="connsiteX4" fmla="*/ 623888 w 646775"/>
                  <a:gd name="connsiteY4" fmla="*/ 493847 h 496523"/>
                  <a:gd name="connsiteX5" fmla="*/ 65752 w 646775"/>
                  <a:gd name="connsiteY5" fmla="*/ 496523 h 496523"/>
                  <a:gd name="connsiteX6" fmla="*/ 0 w 646775"/>
                  <a:gd name="connsiteY6" fmla="*/ 463105 h 49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6775" h="496523">
                    <a:moveTo>
                      <a:pt x="0" y="463105"/>
                    </a:moveTo>
                    <a:lnTo>
                      <a:pt x="298266" y="8412"/>
                    </a:lnTo>
                    <a:lnTo>
                      <a:pt x="355416" y="0"/>
                    </a:lnTo>
                    <a:lnTo>
                      <a:pt x="646775" y="461390"/>
                    </a:lnTo>
                    <a:lnTo>
                      <a:pt x="623888" y="493847"/>
                    </a:lnTo>
                    <a:lnTo>
                      <a:pt x="65752" y="496523"/>
                    </a:lnTo>
                    <a:lnTo>
                      <a:pt x="0" y="4631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783" name="Group 171">
                <a:extLst>
                  <a:ext uri="{FF2B5EF4-FFF2-40B4-BE49-F238E27FC236}">
                    <a16:creationId xmlns:a16="http://schemas.microsoft.com/office/drawing/2014/main" id="{663A9637-FB42-DE0D-360B-62372BC4B07F}"/>
                  </a:ext>
                </a:extLst>
              </p:cNvPr>
              <p:cNvGrpSpPr>
                <a:grpSpLocks noChangeAspect="1"/>
              </p:cNvGrpSpPr>
              <p:nvPr/>
            </p:nvGrpSpPr>
            <p:grpSpPr bwMode="auto">
              <a:xfrm>
                <a:off x="8075176" y="690704"/>
                <a:ext cx="670948" cy="576745"/>
                <a:chOff x="4055" y="2962"/>
                <a:chExt cx="349" cy="300"/>
              </a:xfrm>
              <a:solidFill>
                <a:schemeClr val="bg2"/>
              </a:solidFill>
            </p:grpSpPr>
            <p:sp>
              <p:nvSpPr>
                <p:cNvPr id="784" name="Freeform 172">
                  <a:extLst>
                    <a:ext uri="{FF2B5EF4-FFF2-40B4-BE49-F238E27FC236}">
                      <a16:creationId xmlns:a16="http://schemas.microsoft.com/office/drawing/2014/main" id="{ABDA0EF7-F152-ACA2-2232-74C7818370C1}"/>
                    </a:ext>
                  </a:extLst>
                </p:cNvPr>
                <p:cNvSpPr>
                  <a:spLocks/>
                </p:cNvSpPr>
                <p:nvPr/>
              </p:nvSpPr>
              <p:spPr bwMode="auto">
                <a:xfrm>
                  <a:off x="4203" y="3064"/>
                  <a:ext cx="53" cy="84"/>
                </a:xfrm>
                <a:custGeom>
                  <a:avLst/>
                  <a:gdLst>
                    <a:gd name="T0" fmla="*/ 19 w 38"/>
                    <a:gd name="T1" fmla="*/ 59 h 59"/>
                    <a:gd name="T2" fmla="*/ 25 w 38"/>
                    <a:gd name="T3" fmla="*/ 59 h 59"/>
                    <a:gd name="T4" fmla="*/ 33 w 38"/>
                    <a:gd name="T5" fmla="*/ 52 h 59"/>
                    <a:gd name="T6" fmla="*/ 38 w 38"/>
                    <a:gd name="T7" fmla="*/ 8 h 59"/>
                    <a:gd name="T8" fmla="*/ 30 w 38"/>
                    <a:gd name="T9" fmla="*/ 0 h 59"/>
                    <a:gd name="T10" fmla="*/ 19 w 38"/>
                    <a:gd name="T11" fmla="*/ 0 h 59"/>
                    <a:gd name="T12" fmla="*/ 8 w 38"/>
                    <a:gd name="T13" fmla="*/ 0 h 59"/>
                    <a:gd name="T14" fmla="*/ 0 w 38"/>
                    <a:gd name="T15" fmla="*/ 8 h 59"/>
                    <a:gd name="T16" fmla="*/ 5 w 38"/>
                    <a:gd name="T17" fmla="*/ 52 h 59"/>
                    <a:gd name="T18" fmla="*/ 13 w 38"/>
                    <a:gd name="T19" fmla="*/ 59 h 59"/>
                    <a:gd name="T20" fmla="*/ 19 w 38"/>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9">
                      <a:moveTo>
                        <a:pt x="19" y="59"/>
                      </a:moveTo>
                      <a:cubicBezTo>
                        <a:pt x="25" y="59"/>
                        <a:pt x="25" y="59"/>
                        <a:pt x="25" y="59"/>
                      </a:cubicBezTo>
                      <a:cubicBezTo>
                        <a:pt x="29" y="59"/>
                        <a:pt x="32" y="56"/>
                        <a:pt x="33" y="52"/>
                      </a:cubicBezTo>
                      <a:cubicBezTo>
                        <a:pt x="38" y="8"/>
                        <a:pt x="38" y="8"/>
                        <a:pt x="38" y="8"/>
                      </a:cubicBezTo>
                      <a:cubicBezTo>
                        <a:pt x="38" y="4"/>
                        <a:pt x="34" y="0"/>
                        <a:pt x="30" y="0"/>
                      </a:cubicBezTo>
                      <a:cubicBezTo>
                        <a:pt x="19" y="0"/>
                        <a:pt x="19" y="0"/>
                        <a:pt x="19" y="0"/>
                      </a:cubicBezTo>
                      <a:cubicBezTo>
                        <a:pt x="8" y="0"/>
                        <a:pt x="8" y="0"/>
                        <a:pt x="8" y="0"/>
                      </a:cubicBezTo>
                      <a:cubicBezTo>
                        <a:pt x="4" y="0"/>
                        <a:pt x="0" y="4"/>
                        <a:pt x="0" y="8"/>
                      </a:cubicBezTo>
                      <a:cubicBezTo>
                        <a:pt x="5" y="52"/>
                        <a:pt x="5" y="52"/>
                        <a:pt x="5" y="52"/>
                      </a:cubicBezTo>
                      <a:cubicBezTo>
                        <a:pt x="6" y="56"/>
                        <a:pt x="9" y="59"/>
                        <a:pt x="13" y="59"/>
                      </a:cubicBezTo>
                      <a:lnTo>
                        <a:pt x="19" y="59"/>
                      </a:ln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85" name="Oval 173">
                  <a:extLst>
                    <a:ext uri="{FF2B5EF4-FFF2-40B4-BE49-F238E27FC236}">
                      <a16:creationId xmlns:a16="http://schemas.microsoft.com/office/drawing/2014/main" id="{75DB330A-F81C-40C8-1FEA-0DD2F6FD5174}"/>
                    </a:ext>
                  </a:extLst>
                </p:cNvPr>
                <p:cNvSpPr>
                  <a:spLocks noChangeArrowheads="1"/>
                </p:cNvSpPr>
                <p:nvPr/>
              </p:nvSpPr>
              <p:spPr bwMode="auto">
                <a:xfrm>
                  <a:off x="4208" y="3166"/>
                  <a:ext cx="44" cy="45"/>
                </a:xfrm>
                <a:prstGeom prst="ellipse">
                  <a:avLst/>
                </a:pr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sp>
              <p:nvSpPr>
                <p:cNvPr id="786" name="Freeform 174">
                  <a:extLst>
                    <a:ext uri="{FF2B5EF4-FFF2-40B4-BE49-F238E27FC236}">
                      <a16:creationId xmlns:a16="http://schemas.microsoft.com/office/drawing/2014/main" id="{F93EE9A9-91C0-A42A-D5CD-1420589B9479}"/>
                    </a:ext>
                  </a:extLst>
                </p:cNvPr>
                <p:cNvSpPr>
                  <a:spLocks noEditPoints="1"/>
                </p:cNvSpPr>
                <p:nvPr/>
              </p:nvSpPr>
              <p:spPr bwMode="auto">
                <a:xfrm>
                  <a:off x="4055" y="2962"/>
                  <a:ext cx="349" cy="300"/>
                </a:xfrm>
                <a:custGeom>
                  <a:avLst/>
                  <a:gdLst>
                    <a:gd name="T0" fmla="*/ 231 w 254"/>
                    <a:gd name="T1" fmla="*/ 212 h 212"/>
                    <a:gd name="T2" fmla="*/ 23 w 254"/>
                    <a:gd name="T3" fmla="*/ 212 h 212"/>
                    <a:gd name="T4" fmla="*/ 4 w 254"/>
                    <a:gd name="T5" fmla="*/ 201 h 212"/>
                    <a:gd name="T6" fmla="*/ 4 w 254"/>
                    <a:gd name="T7" fmla="*/ 179 h 212"/>
                    <a:gd name="T8" fmla="*/ 109 w 254"/>
                    <a:gd name="T9" fmla="*/ 10 h 212"/>
                    <a:gd name="T10" fmla="*/ 127 w 254"/>
                    <a:gd name="T11" fmla="*/ 0 h 212"/>
                    <a:gd name="T12" fmla="*/ 145 w 254"/>
                    <a:gd name="T13" fmla="*/ 10 h 212"/>
                    <a:gd name="T14" fmla="*/ 250 w 254"/>
                    <a:gd name="T15" fmla="*/ 179 h 212"/>
                    <a:gd name="T16" fmla="*/ 250 w 254"/>
                    <a:gd name="T17" fmla="*/ 201 h 212"/>
                    <a:gd name="T18" fmla="*/ 231 w 254"/>
                    <a:gd name="T19" fmla="*/ 212 h 212"/>
                    <a:gd name="T20" fmla="*/ 127 w 254"/>
                    <a:gd name="T21" fmla="*/ 12 h 212"/>
                    <a:gd name="T22" fmla="*/ 119 w 254"/>
                    <a:gd name="T23" fmla="*/ 17 h 212"/>
                    <a:gd name="T24" fmla="*/ 119 w 254"/>
                    <a:gd name="T25" fmla="*/ 17 h 212"/>
                    <a:gd name="T26" fmla="*/ 15 w 254"/>
                    <a:gd name="T27" fmla="*/ 185 h 212"/>
                    <a:gd name="T28" fmla="*/ 14 w 254"/>
                    <a:gd name="T29" fmla="*/ 195 h 212"/>
                    <a:gd name="T30" fmla="*/ 23 w 254"/>
                    <a:gd name="T31" fmla="*/ 200 h 212"/>
                    <a:gd name="T32" fmla="*/ 231 w 254"/>
                    <a:gd name="T33" fmla="*/ 200 h 212"/>
                    <a:gd name="T34" fmla="*/ 240 w 254"/>
                    <a:gd name="T35" fmla="*/ 195 h 212"/>
                    <a:gd name="T36" fmla="*/ 239 w 254"/>
                    <a:gd name="T37" fmla="*/ 185 h 212"/>
                    <a:gd name="T38" fmla="*/ 135 w 254"/>
                    <a:gd name="T39" fmla="*/ 17 h 212"/>
                    <a:gd name="T40" fmla="*/ 127 w 254"/>
                    <a:gd name="T41" fmla="*/ 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212">
                      <a:moveTo>
                        <a:pt x="231" y="212"/>
                      </a:moveTo>
                      <a:cubicBezTo>
                        <a:pt x="23" y="212"/>
                        <a:pt x="23" y="212"/>
                        <a:pt x="23" y="212"/>
                      </a:cubicBezTo>
                      <a:cubicBezTo>
                        <a:pt x="15" y="212"/>
                        <a:pt x="8" y="208"/>
                        <a:pt x="4" y="201"/>
                      </a:cubicBezTo>
                      <a:cubicBezTo>
                        <a:pt x="0" y="194"/>
                        <a:pt x="0" y="185"/>
                        <a:pt x="4" y="179"/>
                      </a:cubicBezTo>
                      <a:cubicBezTo>
                        <a:pt x="109" y="10"/>
                        <a:pt x="109" y="10"/>
                        <a:pt x="109" y="10"/>
                      </a:cubicBezTo>
                      <a:cubicBezTo>
                        <a:pt x="113" y="4"/>
                        <a:pt x="120" y="0"/>
                        <a:pt x="127" y="0"/>
                      </a:cubicBezTo>
                      <a:cubicBezTo>
                        <a:pt x="134" y="0"/>
                        <a:pt x="141" y="4"/>
                        <a:pt x="145" y="10"/>
                      </a:cubicBezTo>
                      <a:cubicBezTo>
                        <a:pt x="250" y="179"/>
                        <a:pt x="250" y="179"/>
                        <a:pt x="250" y="179"/>
                      </a:cubicBezTo>
                      <a:cubicBezTo>
                        <a:pt x="254" y="185"/>
                        <a:pt x="254" y="194"/>
                        <a:pt x="250" y="201"/>
                      </a:cubicBezTo>
                      <a:cubicBezTo>
                        <a:pt x="246" y="208"/>
                        <a:pt x="239" y="212"/>
                        <a:pt x="231" y="212"/>
                      </a:cubicBezTo>
                      <a:close/>
                      <a:moveTo>
                        <a:pt x="127" y="12"/>
                      </a:moveTo>
                      <a:cubicBezTo>
                        <a:pt x="124" y="12"/>
                        <a:pt x="121" y="14"/>
                        <a:pt x="119" y="17"/>
                      </a:cubicBezTo>
                      <a:cubicBezTo>
                        <a:pt x="119" y="17"/>
                        <a:pt x="119" y="17"/>
                        <a:pt x="119" y="17"/>
                      </a:cubicBezTo>
                      <a:cubicBezTo>
                        <a:pt x="15" y="185"/>
                        <a:pt x="15" y="185"/>
                        <a:pt x="15" y="185"/>
                      </a:cubicBezTo>
                      <a:cubicBezTo>
                        <a:pt x="13" y="188"/>
                        <a:pt x="12" y="192"/>
                        <a:pt x="14" y="195"/>
                      </a:cubicBezTo>
                      <a:cubicBezTo>
                        <a:pt x="16" y="198"/>
                        <a:pt x="19" y="200"/>
                        <a:pt x="23" y="200"/>
                      </a:cubicBezTo>
                      <a:cubicBezTo>
                        <a:pt x="231" y="200"/>
                        <a:pt x="231" y="200"/>
                        <a:pt x="231" y="200"/>
                      </a:cubicBezTo>
                      <a:cubicBezTo>
                        <a:pt x="235" y="200"/>
                        <a:pt x="238" y="198"/>
                        <a:pt x="240" y="195"/>
                      </a:cubicBezTo>
                      <a:cubicBezTo>
                        <a:pt x="242" y="192"/>
                        <a:pt x="241" y="188"/>
                        <a:pt x="239" y="185"/>
                      </a:cubicBezTo>
                      <a:cubicBezTo>
                        <a:pt x="135" y="17"/>
                        <a:pt x="135" y="17"/>
                        <a:pt x="135" y="17"/>
                      </a:cubicBezTo>
                      <a:cubicBezTo>
                        <a:pt x="133" y="14"/>
                        <a:pt x="130" y="12"/>
                        <a:pt x="127" y="12"/>
                      </a:cubicBezTo>
                      <a:close/>
                    </a:path>
                  </a:pathLst>
                </a:custGeom>
                <a:solidFill>
                  <a:schemeClr val="tx1"/>
                </a:solidFill>
                <a:ln w="9525">
                  <a:solidFill>
                    <a:schemeClr val="tx1"/>
                  </a:solidFill>
                  <a:round/>
                  <a:headEnd/>
                  <a:tailEnd/>
                </a:ln>
              </p:spPr>
              <p:txBody>
                <a:bodyPr vert="horz" wrap="square" lIns="91416" tIns="45708" rIns="91416" bIns="45708" numCol="1" anchor="t" anchorCtr="0" compatLnSpc="1">
                  <a:prstTxWarp prst="textNoShape">
                    <a:avLst/>
                  </a:prstTxWarp>
                </a:bodyPr>
                <a:lstStyle/>
                <a:p>
                  <a:pPr marL="0" marR="0" lvl="0" indent="0" algn="l" defTabSz="45689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293E40"/>
                    </a:solidFill>
                    <a:effectLst/>
                    <a:uLnTx/>
                    <a:uFillTx/>
                    <a:latin typeface="Arial"/>
                    <a:ea typeface="+mn-ea"/>
                    <a:cs typeface="+mn-cs"/>
                  </a:endParaRPr>
                </a:p>
              </p:txBody>
            </p:sp>
          </p:grpSp>
        </p:grpSp>
        <p:sp>
          <p:nvSpPr>
            <p:cNvPr id="787" name="TextBox 786">
              <a:extLst>
                <a:ext uri="{FF2B5EF4-FFF2-40B4-BE49-F238E27FC236}">
                  <a16:creationId xmlns:a16="http://schemas.microsoft.com/office/drawing/2014/main" id="{D732B4A7-F598-E04D-A9D3-31BBD45ED236}"/>
                </a:ext>
              </a:extLst>
            </p:cNvPr>
            <p:cNvSpPr txBox="1"/>
            <p:nvPr/>
          </p:nvSpPr>
          <p:spPr>
            <a:xfrm>
              <a:off x="9634100" y="1245239"/>
              <a:ext cx="951923" cy="553998"/>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Intelligent Incidents &amp; MIMs</a:t>
              </a:r>
              <a:endParaRPr kumimoji="0" lang="en-IL" sz="1000" b="0" i="0" u="none" strike="noStrike" kern="1200" cap="none" spc="0" normalizeH="0" baseline="0" noProof="0">
                <a:ln>
                  <a:noFill/>
                </a:ln>
                <a:solidFill>
                  <a:srgbClr val="FFFFFF"/>
                </a:solidFill>
                <a:effectLst/>
                <a:uLnTx/>
                <a:uFillTx/>
                <a:latin typeface="Arial"/>
                <a:ea typeface="+mn-ea"/>
                <a:cs typeface="+mn-cs"/>
              </a:endParaRPr>
            </a:p>
          </p:txBody>
        </p:sp>
      </p:grpSp>
      <p:sp>
        <p:nvSpPr>
          <p:cNvPr id="790" name="Right Arrow 789">
            <a:extLst>
              <a:ext uri="{FF2B5EF4-FFF2-40B4-BE49-F238E27FC236}">
                <a16:creationId xmlns:a16="http://schemas.microsoft.com/office/drawing/2014/main" id="{8F068256-F11D-AD6A-815D-F8CDDF688D95}"/>
              </a:ext>
            </a:extLst>
          </p:cNvPr>
          <p:cNvSpPr/>
          <p:nvPr/>
        </p:nvSpPr>
        <p:spPr>
          <a:xfrm>
            <a:off x="7410229" y="3157181"/>
            <a:ext cx="777852" cy="430519"/>
          </a:xfrm>
          <a:prstGeom prst="rightArrow">
            <a:avLst/>
          </a:prstGeom>
          <a:solidFill>
            <a:schemeClr val="accent6">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791" name="TextBox 790">
            <a:extLst>
              <a:ext uri="{FF2B5EF4-FFF2-40B4-BE49-F238E27FC236}">
                <a16:creationId xmlns:a16="http://schemas.microsoft.com/office/drawing/2014/main" id="{05775DF2-7324-271E-AD76-F855AE59B367}"/>
              </a:ext>
            </a:extLst>
          </p:cNvPr>
          <p:cNvSpPr txBox="1"/>
          <p:nvPr/>
        </p:nvSpPr>
        <p:spPr>
          <a:xfrm>
            <a:off x="7434694" y="3279445"/>
            <a:ext cx="643935" cy="184666"/>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rial"/>
                <a:ea typeface="+mn-ea"/>
                <a:cs typeface="+mn-cs"/>
              </a:rPr>
              <a:t>Incidents</a:t>
            </a:r>
            <a:endParaRPr kumimoji="0" lang="en-IL" sz="600" b="0" i="0" u="none" strike="noStrike" kern="1200" cap="none" spc="0" normalizeH="0" baseline="0" noProof="0">
              <a:ln>
                <a:noFill/>
              </a:ln>
              <a:solidFill>
                <a:srgbClr val="FFFFFF"/>
              </a:solidFill>
              <a:effectLst/>
              <a:uLnTx/>
              <a:uFillTx/>
              <a:latin typeface="Arial"/>
              <a:ea typeface="+mn-ea"/>
              <a:cs typeface="+mn-cs"/>
            </a:endParaRPr>
          </a:p>
        </p:txBody>
      </p:sp>
      <p:grpSp>
        <p:nvGrpSpPr>
          <p:cNvPr id="793" name="Group 792">
            <a:extLst>
              <a:ext uri="{FF2B5EF4-FFF2-40B4-BE49-F238E27FC236}">
                <a16:creationId xmlns:a16="http://schemas.microsoft.com/office/drawing/2014/main" id="{122C234F-2C1E-778E-DE7F-7AA21D63A465}"/>
              </a:ext>
            </a:extLst>
          </p:cNvPr>
          <p:cNvGrpSpPr/>
          <p:nvPr/>
        </p:nvGrpSpPr>
        <p:grpSpPr>
          <a:xfrm>
            <a:off x="5276023" y="4886313"/>
            <a:ext cx="1958728" cy="288292"/>
            <a:chOff x="4926797" y="2674401"/>
            <a:chExt cx="1359937" cy="441712"/>
          </a:xfrm>
          <a:solidFill>
            <a:schemeClr val="accent6">
              <a:lumMod val="50000"/>
            </a:schemeClr>
          </a:solidFill>
        </p:grpSpPr>
        <p:sp>
          <p:nvSpPr>
            <p:cNvPr id="794" name="Rectangle: Rounded Corners 340">
              <a:extLst>
                <a:ext uri="{FF2B5EF4-FFF2-40B4-BE49-F238E27FC236}">
                  <a16:creationId xmlns:a16="http://schemas.microsoft.com/office/drawing/2014/main" id="{883047D0-F1AE-B0FE-8F38-3DCB23BCE4C3}"/>
                </a:ext>
              </a:extLst>
            </p:cNvPr>
            <p:cNvSpPr/>
            <p:nvPr/>
          </p:nvSpPr>
          <p:spPr>
            <a:xfrm>
              <a:off x="4926797" y="2674401"/>
              <a:ext cx="1359937" cy="441712"/>
            </a:xfrm>
            <a:prstGeom prst="roundRect">
              <a:avLst>
                <a:gd name="adj" fmla="val 9377"/>
              </a:avLst>
            </a:prstGeom>
            <a:grp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930" b="0" i="0" u="none" strike="noStrike" kern="1200" cap="none" spc="0" normalizeH="0" baseline="0" noProof="0" err="1">
                <a:ln>
                  <a:noFill/>
                </a:ln>
                <a:solidFill>
                  <a:srgbClr val="000000"/>
                </a:solidFill>
                <a:effectLst/>
                <a:uLnTx/>
                <a:uFillTx/>
                <a:latin typeface="Arial"/>
                <a:ea typeface="+mn-ea"/>
                <a:cs typeface="+mn-cs"/>
              </a:endParaRPr>
            </a:p>
          </p:txBody>
        </p:sp>
        <p:sp>
          <p:nvSpPr>
            <p:cNvPr id="795" name="TextBox 794">
              <a:extLst>
                <a:ext uri="{FF2B5EF4-FFF2-40B4-BE49-F238E27FC236}">
                  <a16:creationId xmlns:a16="http://schemas.microsoft.com/office/drawing/2014/main" id="{09AC171D-7A35-227F-948C-1DB908673DC0}"/>
                </a:ext>
              </a:extLst>
            </p:cNvPr>
            <p:cNvSpPr txBox="1"/>
            <p:nvPr/>
          </p:nvSpPr>
          <p:spPr>
            <a:xfrm>
              <a:off x="5074356" y="2716425"/>
              <a:ext cx="1066772" cy="360748"/>
            </a:xfrm>
            <a:prstGeom prst="rect">
              <a:avLst/>
            </a:prstGeom>
            <a:grpFill/>
          </p:spPr>
          <p:txBody>
            <a:bodyPr wrap="square" rtlCol="0">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930" b="0" i="0" u="none" strike="noStrike" kern="1200" cap="none" spc="0" normalizeH="0" baseline="0" noProof="0">
                  <a:ln>
                    <a:noFill/>
                  </a:ln>
                  <a:solidFill>
                    <a:srgbClr val="FFFFFF"/>
                  </a:solidFill>
                  <a:effectLst/>
                  <a:uLnTx/>
                  <a:uFillTx/>
                  <a:latin typeface="Arial"/>
                  <a:ea typeface="+mn-ea"/>
                  <a:cs typeface="+mn-cs"/>
                </a:rPr>
                <a:t>Automation</a:t>
              </a:r>
            </a:p>
          </p:txBody>
        </p:sp>
      </p:grpSp>
      <p:sp>
        <p:nvSpPr>
          <p:cNvPr id="6" name="Rectangle 5">
            <a:extLst>
              <a:ext uri="{FF2B5EF4-FFF2-40B4-BE49-F238E27FC236}">
                <a16:creationId xmlns:a16="http://schemas.microsoft.com/office/drawing/2014/main" id="{B117E1F0-99C1-0F7A-C42C-0742D74530F0}"/>
              </a:ext>
            </a:extLst>
          </p:cNvPr>
          <p:cNvSpPr/>
          <p:nvPr/>
        </p:nvSpPr>
        <p:spPr>
          <a:xfrm>
            <a:off x="145881" y="1864460"/>
            <a:ext cx="1125567" cy="3664031"/>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Century Gothic" panose="020F0302020204030204"/>
              <a:ea typeface="+mn-ea"/>
              <a:cs typeface="+mn-cs"/>
            </a:endParaRPr>
          </a:p>
        </p:txBody>
      </p:sp>
      <p:sp>
        <p:nvSpPr>
          <p:cNvPr id="73" name="Google Shape;333;p6">
            <a:extLst>
              <a:ext uri="{FF2B5EF4-FFF2-40B4-BE49-F238E27FC236}">
                <a16:creationId xmlns:a16="http://schemas.microsoft.com/office/drawing/2014/main" id="{74EDB36C-BF4E-80FD-1784-7E91FC1FD0F2}"/>
              </a:ext>
            </a:extLst>
          </p:cNvPr>
          <p:cNvSpPr/>
          <p:nvPr/>
        </p:nvSpPr>
        <p:spPr>
          <a:xfrm rot="5400000" flipH="1">
            <a:off x="283809" y="2117402"/>
            <a:ext cx="3664031" cy="3158147"/>
          </a:xfrm>
          <a:prstGeom prst="roundRect">
            <a:avLst>
              <a:gd name="adj" fmla="val 9706"/>
            </a:avLst>
          </a:prstGeom>
          <a:gradFill>
            <a:gsLst>
              <a:gs pos="43000">
                <a:schemeClr val="tx2">
                  <a:alpha val="94000"/>
                </a:schemeClr>
              </a:gs>
              <a:gs pos="32000">
                <a:schemeClr val="tx2">
                  <a:alpha val="0"/>
                </a:schemeClr>
              </a:gs>
              <a:gs pos="95575">
                <a:schemeClr val="tx2">
                  <a:lumMod val="90000"/>
                  <a:lumOff val="10000"/>
                  <a:alpha val="72000"/>
                </a:schemeClr>
              </a:gs>
              <a:gs pos="67000">
                <a:schemeClr val="tx2"/>
              </a:gs>
            </a:gsLst>
            <a:lin ang="5400000" scaled="0"/>
          </a:gradFill>
          <a:ln w="38100" cap="flat" cmpd="sng">
            <a:noFill/>
            <a:prstDash val="solid"/>
            <a:round/>
            <a:headEnd type="none" w="sm" len="sm"/>
            <a:tailEnd type="none" w="sm" len="sm"/>
          </a:ln>
        </p:spPr>
        <p:txBody>
          <a:bodyPr spcFirstLastPara="1" wrap="square" lIns="91401" tIns="45688" rIns="91401" bIns="45688" anchor="ctr" anchorCtr="0">
            <a:no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74" name="TextBox 73">
            <a:extLst>
              <a:ext uri="{FF2B5EF4-FFF2-40B4-BE49-F238E27FC236}">
                <a16:creationId xmlns:a16="http://schemas.microsoft.com/office/drawing/2014/main" id="{7472ABBC-7EDB-CF03-E5BA-DCA4A45D9E79}"/>
              </a:ext>
            </a:extLst>
          </p:cNvPr>
          <p:cNvSpPr txBox="1"/>
          <p:nvPr/>
        </p:nvSpPr>
        <p:spPr>
          <a:xfrm rot="16200000">
            <a:off x="1263994" y="3386399"/>
            <a:ext cx="1596569" cy="369332"/>
          </a:xfrm>
          <a:prstGeom prst="rect">
            <a:avLst/>
          </a:prstGeom>
          <a:noFill/>
        </p:spPr>
        <p:txBody>
          <a:bodyPr wrap="square">
            <a:spAutoFit/>
          </a:bodyPr>
          <a:lstStyle/>
          <a:p>
            <a:pPr marL="0" marR="0" lvl="0" indent="0" algn="ctr" defTabSz="91410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ea typeface="+mn-ea"/>
                <a:cs typeface="+mn-cs"/>
              </a:rPr>
              <a:t>Any Source</a:t>
            </a:r>
          </a:p>
        </p:txBody>
      </p:sp>
      <p:grpSp>
        <p:nvGrpSpPr>
          <p:cNvPr id="78" name="Group 77">
            <a:extLst>
              <a:ext uri="{FF2B5EF4-FFF2-40B4-BE49-F238E27FC236}">
                <a16:creationId xmlns:a16="http://schemas.microsoft.com/office/drawing/2014/main" id="{C5160410-013C-F92B-B1B4-813B97C1E85F}"/>
              </a:ext>
            </a:extLst>
          </p:cNvPr>
          <p:cNvGrpSpPr/>
          <p:nvPr/>
        </p:nvGrpSpPr>
        <p:grpSpPr>
          <a:xfrm>
            <a:off x="841163" y="4709568"/>
            <a:ext cx="943048" cy="167499"/>
            <a:chOff x="2467766" y="4098071"/>
            <a:chExt cx="5691787" cy="1010949"/>
          </a:xfrm>
          <a:solidFill>
            <a:schemeClr val="tx1"/>
          </a:solidFill>
        </p:grpSpPr>
        <p:sp>
          <p:nvSpPr>
            <p:cNvPr id="149" name="Freeform: Shape 183">
              <a:extLst>
                <a:ext uri="{FF2B5EF4-FFF2-40B4-BE49-F238E27FC236}">
                  <a16:creationId xmlns:a16="http://schemas.microsoft.com/office/drawing/2014/main" id="{4A989485-B761-89D2-B717-44E4F29A6554}"/>
                </a:ext>
              </a:extLst>
            </p:cNvPr>
            <p:cNvSpPr/>
            <p:nvPr/>
          </p:nvSpPr>
          <p:spPr>
            <a:xfrm>
              <a:off x="2467766" y="4106414"/>
              <a:ext cx="909894" cy="892878"/>
            </a:xfrm>
            <a:custGeom>
              <a:avLst/>
              <a:gdLst>
                <a:gd name="connsiteX0" fmla="*/ 37592 w 909894"/>
                <a:gd name="connsiteY0" fmla="*/ 892541 h 892878"/>
                <a:gd name="connsiteX1" fmla="*/ 15685 w 909894"/>
                <a:gd name="connsiteY1" fmla="*/ 681371 h 892878"/>
                <a:gd name="connsiteX2" fmla="*/ 445 w 909894"/>
                <a:gd name="connsiteY2" fmla="*/ 386096 h 892878"/>
                <a:gd name="connsiteX3" fmla="*/ 35306 w 909894"/>
                <a:gd name="connsiteY3" fmla="*/ 295799 h 892878"/>
                <a:gd name="connsiteX4" fmla="*/ 321056 w 909894"/>
                <a:gd name="connsiteY4" fmla="*/ 26528 h 892878"/>
                <a:gd name="connsiteX5" fmla="*/ 394113 w 909894"/>
                <a:gd name="connsiteY5" fmla="*/ -333 h 892878"/>
                <a:gd name="connsiteX6" fmla="*/ 780637 w 909894"/>
                <a:gd name="connsiteY6" fmla="*/ 38339 h 892878"/>
                <a:gd name="connsiteX7" fmla="*/ 901891 w 909894"/>
                <a:gd name="connsiteY7" fmla="*/ 58532 h 892878"/>
                <a:gd name="connsiteX8" fmla="*/ 909892 w 909894"/>
                <a:gd name="connsiteY8" fmla="*/ 73486 h 892878"/>
                <a:gd name="connsiteX9" fmla="*/ 835311 w 909894"/>
                <a:gd name="connsiteY9" fmla="*/ 137780 h 892878"/>
                <a:gd name="connsiteX10" fmla="*/ 693388 w 909894"/>
                <a:gd name="connsiteY10" fmla="*/ 273225 h 892878"/>
                <a:gd name="connsiteX11" fmla="*/ 617188 w 909894"/>
                <a:gd name="connsiteY11" fmla="*/ 300848 h 892878"/>
                <a:gd name="connsiteX12" fmla="*/ 342487 w 909894"/>
                <a:gd name="connsiteY12" fmla="*/ 297609 h 892878"/>
                <a:gd name="connsiteX13" fmla="*/ 300482 w 909894"/>
                <a:gd name="connsiteY13" fmla="*/ 337233 h 892878"/>
                <a:gd name="connsiteX14" fmla="*/ 289719 w 909894"/>
                <a:gd name="connsiteY14" fmla="*/ 618697 h 892878"/>
                <a:gd name="connsiteX15" fmla="*/ 265335 w 909894"/>
                <a:gd name="connsiteY15" fmla="*/ 677085 h 892878"/>
                <a:gd name="connsiteX16" fmla="*/ 70168 w 909894"/>
                <a:gd name="connsiteY16" fmla="*/ 865299 h 892878"/>
                <a:gd name="connsiteX17" fmla="*/ 37592 w 909894"/>
                <a:gd name="connsiteY17" fmla="*/ 892541 h 89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9894" h="892878">
                  <a:moveTo>
                    <a:pt x="37592" y="892541"/>
                  </a:moveTo>
                  <a:cubicBezTo>
                    <a:pt x="29401" y="815388"/>
                    <a:pt x="20257" y="748523"/>
                    <a:pt x="15685" y="681371"/>
                  </a:cubicBezTo>
                  <a:cubicBezTo>
                    <a:pt x="9017" y="582978"/>
                    <a:pt x="6160" y="484395"/>
                    <a:pt x="445" y="386096"/>
                  </a:cubicBezTo>
                  <a:cubicBezTo>
                    <a:pt x="-2629" y="352206"/>
                    <a:pt x="10259" y="318831"/>
                    <a:pt x="35306" y="295799"/>
                  </a:cubicBezTo>
                  <a:cubicBezTo>
                    <a:pt x="130556" y="205693"/>
                    <a:pt x="223901" y="114824"/>
                    <a:pt x="321056" y="26528"/>
                  </a:cubicBezTo>
                  <a:cubicBezTo>
                    <a:pt x="341322" y="8973"/>
                    <a:pt x="367301" y="-581"/>
                    <a:pt x="394113" y="-333"/>
                  </a:cubicBezTo>
                  <a:cubicBezTo>
                    <a:pt x="523177" y="9192"/>
                    <a:pt x="651955" y="24051"/>
                    <a:pt x="780637" y="38339"/>
                  </a:cubicBezTo>
                  <a:cubicBezTo>
                    <a:pt x="821309" y="42815"/>
                    <a:pt x="861505" y="51674"/>
                    <a:pt x="901891" y="58532"/>
                  </a:cubicBezTo>
                  <a:lnTo>
                    <a:pt x="909892" y="73486"/>
                  </a:lnTo>
                  <a:cubicBezTo>
                    <a:pt x="885031" y="94822"/>
                    <a:pt x="859314" y="115396"/>
                    <a:pt x="835311" y="137780"/>
                  </a:cubicBezTo>
                  <a:cubicBezTo>
                    <a:pt x="787686" y="182357"/>
                    <a:pt x="740061" y="227220"/>
                    <a:pt x="693388" y="273225"/>
                  </a:cubicBezTo>
                  <a:cubicBezTo>
                    <a:pt x="673704" y="293837"/>
                    <a:pt x="645510" y="304058"/>
                    <a:pt x="617188" y="300848"/>
                  </a:cubicBezTo>
                  <a:cubicBezTo>
                    <a:pt x="525748" y="296657"/>
                    <a:pt x="434023" y="299133"/>
                    <a:pt x="342487" y="297609"/>
                  </a:cubicBezTo>
                  <a:cubicBezTo>
                    <a:pt x="313912" y="297609"/>
                    <a:pt x="301339" y="309230"/>
                    <a:pt x="300482" y="337233"/>
                  </a:cubicBezTo>
                  <a:cubicBezTo>
                    <a:pt x="297529" y="431054"/>
                    <a:pt x="295339" y="524971"/>
                    <a:pt x="289719" y="618697"/>
                  </a:cubicBezTo>
                  <a:cubicBezTo>
                    <a:pt x="288234" y="640309"/>
                    <a:pt x="279664" y="660836"/>
                    <a:pt x="265335" y="677085"/>
                  </a:cubicBezTo>
                  <a:cubicBezTo>
                    <a:pt x="201898" y="741379"/>
                    <a:pt x="135604" y="802910"/>
                    <a:pt x="70168" y="865299"/>
                  </a:cubicBezTo>
                  <a:cubicBezTo>
                    <a:pt x="63024" y="872348"/>
                    <a:pt x="54356" y="878539"/>
                    <a:pt x="37592" y="89254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0" name="Freeform: Shape 184">
              <a:extLst>
                <a:ext uri="{FF2B5EF4-FFF2-40B4-BE49-F238E27FC236}">
                  <a16:creationId xmlns:a16="http://schemas.microsoft.com/office/drawing/2014/main" id="{B6E8B43F-B74B-6D42-836D-B5D5D3A3F0BF}"/>
                </a:ext>
              </a:extLst>
            </p:cNvPr>
            <p:cNvSpPr/>
            <p:nvPr/>
          </p:nvSpPr>
          <p:spPr>
            <a:xfrm>
              <a:off x="2540222" y="4213099"/>
              <a:ext cx="913445" cy="893776"/>
            </a:xfrm>
            <a:custGeom>
              <a:avLst/>
              <a:gdLst>
                <a:gd name="connsiteX0" fmla="*/ -3 w 913445"/>
                <a:gd name="connsiteY0" fmla="*/ 829099 h 893776"/>
                <a:gd name="connsiteX1" fmla="*/ 212976 w 913445"/>
                <a:gd name="connsiteY1" fmla="*/ 624312 h 893776"/>
                <a:gd name="connsiteX2" fmla="*/ 317084 w 913445"/>
                <a:gd name="connsiteY2" fmla="*/ 587926 h 893776"/>
                <a:gd name="connsiteX3" fmla="*/ 577403 w 913445"/>
                <a:gd name="connsiteY3" fmla="*/ 589927 h 893776"/>
                <a:gd name="connsiteX4" fmla="*/ 613788 w 913445"/>
                <a:gd name="connsiteY4" fmla="*/ 553732 h 893776"/>
                <a:gd name="connsiteX5" fmla="*/ 620170 w 913445"/>
                <a:gd name="connsiteY5" fmla="*/ 279316 h 893776"/>
                <a:gd name="connsiteX6" fmla="*/ 647316 w 913445"/>
                <a:gd name="connsiteY6" fmla="*/ 209879 h 893776"/>
                <a:gd name="connsiteX7" fmla="*/ 851437 w 913445"/>
                <a:gd name="connsiteY7" fmla="*/ 15664 h 893776"/>
                <a:gd name="connsiteX8" fmla="*/ 873630 w 913445"/>
                <a:gd name="connsiteY8" fmla="*/ -338 h 893776"/>
                <a:gd name="connsiteX9" fmla="*/ 883155 w 913445"/>
                <a:gd name="connsiteY9" fmla="*/ 47287 h 893776"/>
                <a:gd name="connsiteX10" fmla="*/ 913064 w 913445"/>
                <a:gd name="connsiteY10" fmla="*/ 488295 h 893776"/>
                <a:gd name="connsiteX11" fmla="*/ 865439 w 913445"/>
                <a:gd name="connsiteY11" fmla="*/ 601833 h 893776"/>
                <a:gd name="connsiteX12" fmla="*/ 595595 w 913445"/>
                <a:gd name="connsiteY12" fmla="*/ 861675 h 893776"/>
                <a:gd name="connsiteX13" fmla="*/ 493678 w 913445"/>
                <a:gd name="connsiteY13" fmla="*/ 892250 h 893776"/>
                <a:gd name="connsiteX14" fmla="*/ 82769 w 913445"/>
                <a:gd name="connsiteY14" fmla="*/ 845482 h 893776"/>
                <a:gd name="connsiteX15" fmla="*/ -3 w 913445"/>
                <a:gd name="connsiteY15" fmla="*/ 829099 h 89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3445" h="893776">
                  <a:moveTo>
                    <a:pt x="-3" y="829099"/>
                  </a:moveTo>
                  <a:cubicBezTo>
                    <a:pt x="76197" y="756042"/>
                    <a:pt x="146492" y="691939"/>
                    <a:pt x="212976" y="624312"/>
                  </a:cubicBezTo>
                  <a:cubicBezTo>
                    <a:pt x="243456" y="593451"/>
                    <a:pt x="274127" y="585259"/>
                    <a:pt x="317084" y="587926"/>
                  </a:cubicBezTo>
                  <a:cubicBezTo>
                    <a:pt x="403571" y="593165"/>
                    <a:pt x="490630" y="589165"/>
                    <a:pt x="577403" y="589927"/>
                  </a:cubicBezTo>
                  <a:cubicBezTo>
                    <a:pt x="603120" y="589927"/>
                    <a:pt x="613312" y="579258"/>
                    <a:pt x="613788" y="553732"/>
                  </a:cubicBezTo>
                  <a:cubicBezTo>
                    <a:pt x="615503" y="462291"/>
                    <a:pt x="619598" y="370852"/>
                    <a:pt x="620170" y="279316"/>
                  </a:cubicBezTo>
                  <a:cubicBezTo>
                    <a:pt x="620170" y="251217"/>
                    <a:pt x="626171" y="229596"/>
                    <a:pt x="647316" y="209879"/>
                  </a:cubicBezTo>
                  <a:cubicBezTo>
                    <a:pt x="716087" y="145871"/>
                    <a:pt x="783429" y="80434"/>
                    <a:pt x="851437" y="15664"/>
                  </a:cubicBezTo>
                  <a:cubicBezTo>
                    <a:pt x="858524" y="9911"/>
                    <a:pt x="865934" y="4568"/>
                    <a:pt x="873630" y="-338"/>
                  </a:cubicBezTo>
                  <a:cubicBezTo>
                    <a:pt x="877707" y="15341"/>
                    <a:pt x="880888" y="31247"/>
                    <a:pt x="883155" y="47287"/>
                  </a:cubicBezTo>
                  <a:cubicBezTo>
                    <a:pt x="893347" y="194258"/>
                    <a:pt x="902777" y="341324"/>
                    <a:pt x="913064" y="488295"/>
                  </a:cubicBezTo>
                  <a:cubicBezTo>
                    <a:pt x="916207" y="534491"/>
                    <a:pt x="899729" y="570019"/>
                    <a:pt x="865439" y="601833"/>
                  </a:cubicBezTo>
                  <a:cubicBezTo>
                    <a:pt x="774189" y="687558"/>
                    <a:pt x="684464" y="774140"/>
                    <a:pt x="595595" y="861675"/>
                  </a:cubicBezTo>
                  <a:cubicBezTo>
                    <a:pt x="566163" y="890726"/>
                    <a:pt x="531302" y="896346"/>
                    <a:pt x="493678" y="892250"/>
                  </a:cubicBezTo>
                  <a:cubicBezTo>
                    <a:pt x="356645" y="877077"/>
                    <a:pt x="219675" y="861484"/>
                    <a:pt x="82769" y="845482"/>
                  </a:cubicBezTo>
                  <a:cubicBezTo>
                    <a:pt x="58100" y="842244"/>
                    <a:pt x="34668" y="835957"/>
                    <a:pt x="-3" y="829099"/>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1" name="Freeform: Shape 185">
              <a:extLst>
                <a:ext uri="{FF2B5EF4-FFF2-40B4-BE49-F238E27FC236}">
                  <a16:creationId xmlns:a16="http://schemas.microsoft.com/office/drawing/2014/main" id="{BD80ED7C-5121-4421-1A2E-0E9E6B1F2DDA}"/>
                </a:ext>
              </a:extLst>
            </p:cNvPr>
            <p:cNvSpPr/>
            <p:nvPr/>
          </p:nvSpPr>
          <p:spPr>
            <a:xfrm>
              <a:off x="3596746" y="4101288"/>
              <a:ext cx="508748" cy="813369"/>
            </a:xfrm>
            <a:custGeom>
              <a:avLst/>
              <a:gdLst>
                <a:gd name="connsiteX0" fmla="*/ 507669 w 508748"/>
                <a:gd name="connsiteY0" fmla="*/ 353789 h 813369"/>
                <a:gd name="connsiteX1" fmla="*/ 507669 w 508748"/>
                <a:gd name="connsiteY1" fmla="*/ 650112 h 813369"/>
                <a:gd name="connsiteX2" fmla="*/ 348411 w 508748"/>
                <a:gd name="connsiteY2" fmla="*/ 812704 h 813369"/>
                <a:gd name="connsiteX3" fmla="*/ 174485 w 508748"/>
                <a:gd name="connsiteY3" fmla="*/ 803655 h 813369"/>
                <a:gd name="connsiteX4" fmla="*/ 463 w 508748"/>
                <a:gd name="connsiteY4" fmla="*/ 592295 h 813369"/>
                <a:gd name="connsiteX5" fmla="*/ 463 w 508748"/>
                <a:gd name="connsiteY5" fmla="*/ 435132 h 813369"/>
                <a:gd name="connsiteX6" fmla="*/ 234397 w 508748"/>
                <a:gd name="connsiteY6" fmla="*/ 188435 h 813369"/>
                <a:gd name="connsiteX7" fmla="*/ 384320 w 508748"/>
                <a:gd name="connsiteY7" fmla="*/ 187768 h 813369"/>
                <a:gd name="connsiteX8" fmla="*/ 422420 w 508748"/>
                <a:gd name="connsiteY8" fmla="*/ 148430 h 813369"/>
                <a:gd name="connsiteX9" fmla="*/ 422420 w 508748"/>
                <a:gd name="connsiteY9" fmla="*/ 52037 h 813369"/>
                <a:gd name="connsiteX10" fmla="*/ 466331 w 508748"/>
                <a:gd name="connsiteY10" fmla="*/ -65 h 813369"/>
                <a:gd name="connsiteX11" fmla="*/ 508717 w 508748"/>
                <a:gd name="connsiteY11" fmla="*/ 50322 h 813369"/>
                <a:gd name="connsiteX12" fmla="*/ 507669 w 508748"/>
                <a:gd name="connsiteY12" fmla="*/ 353789 h 813369"/>
                <a:gd name="connsiteX13" fmla="*/ 421277 w 508748"/>
                <a:gd name="connsiteY13" fmla="*/ 481614 h 813369"/>
                <a:gd name="connsiteX14" fmla="*/ 421277 w 508748"/>
                <a:gd name="connsiteY14" fmla="*/ 481614 h 813369"/>
                <a:gd name="connsiteX15" fmla="*/ 421277 w 508748"/>
                <a:gd name="connsiteY15" fmla="*/ 300068 h 813369"/>
                <a:gd name="connsiteX16" fmla="*/ 397274 w 508748"/>
                <a:gd name="connsiteY16" fmla="*/ 269016 h 813369"/>
                <a:gd name="connsiteX17" fmla="*/ 222681 w 508748"/>
                <a:gd name="connsiteY17" fmla="*/ 271303 h 813369"/>
                <a:gd name="connsiteX18" fmla="*/ 90569 w 508748"/>
                <a:gd name="connsiteY18" fmla="*/ 417988 h 813369"/>
                <a:gd name="connsiteX19" fmla="*/ 90569 w 508748"/>
                <a:gd name="connsiteY19" fmla="*/ 603439 h 813369"/>
                <a:gd name="connsiteX20" fmla="*/ 215061 w 508748"/>
                <a:gd name="connsiteY20" fmla="*/ 737932 h 813369"/>
                <a:gd name="connsiteX21" fmla="*/ 332600 w 508748"/>
                <a:gd name="connsiteY21" fmla="*/ 740218 h 813369"/>
                <a:gd name="connsiteX22" fmla="*/ 420325 w 508748"/>
                <a:gd name="connsiteY22" fmla="*/ 653064 h 813369"/>
                <a:gd name="connsiteX23" fmla="*/ 421277 w 508748"/>
                <a:gd name="connsiteY23" fmla="*/ 481614 h 8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8748" h="813369">
                  <a:moveTo>
                    <a:pt x="507669" y="353789"/>
                  </a:moveTo>
                  <a:cubicBezTo>
                    <a:pt x="507669" y="452563"/>
                    <a:pt x="507669" y="551338"/>
                    <a:pt x="507669" y="650112"/>
                  </a:cubicBezTo>
                  <a:cubicBezTo>
                    <a:pt x="507193" y="757649"/>
                    <a:pt x="455758" y="811561"/>
                    <a:pt x="348411" y="812704"/>
                  </a:cubicBezTo>
                  <a:cubicBezTo>
                    <a:pt x="290404" y="813275"/>
                    <a:pt x="231063" y="814323"/>
                    <a:pt x="174485" y="803655"/>
                  </a:cubicBezTo>
                  <a:cubicBezTo>
                    <a:pt x="62185" y="782605"/>
                    <a:pt x="3035" y="706405"/>
                    <a:pt x="463" y="592295"/>
                  </a:cubicBezTo>
                  <a:cubicBezTo>
                    <a:pt x="-585" y="539907"/>
                    <a:pt x="463" y="487520"/>
                    <a:pt x="463" y="435132"/>
                  </a:cubicBezTo>
                  <a:cubicBezTo>
                    <a:pt x="463" y="281208"/>
                    <a:pt x="79806" y="197007"/>
                    <a:pt x="234397" y="188435"/>
                  </a:cubicBezTo>
                  <a:cubicBezTo>
                    <a:pt x="284213" y="185673"/>
                    <a:pt x="334409" y="185768"/>
                    <a:pt x="384320" y="187768"/>
                  </a:cubicBezTo>
                  <a:cubicBezTo>
                    <a:pt x="414896" y="188911"/>
                    <a:pt x="424040" y="177100"/>
                    <a:pt x="422420" y="148430"/>
                  </a:cubicBezTo>
                  <a:cubicBezTo>
                    <a:pt x="420611" y="116331"/>
                    <a:pt x="422420" y="84136"/>
                    <a:pt x="422420" y="52037"/>
                  </a:cubicBezTo>
                  <a:cubicBezTo>
                    <a:pt x="422420" y="1078"/>
                    <a:pt x="423182" y="3174"/>
                    <a:pt x="466331" y="-65"/>
                  </a:cubicBezTo>
                  <a:cubicBezTo>
                    <a:pt x="507955" y="-3113"/>
                    <a:pt x="509003" y="19747"/>
                    <a:pt x="508717" y="50322"/>
                  </a:cubicBezTo>
                  <a:cubicBezTo>
                    <a:pt x="507098" y="151478"/>
                    <a:pt x="507669" y="252443"/>
                    <a:pt x="507669" y="353789"/>
                  </a:cubicBezTo>
                  <a:close/>
                  <a:moveTo>
                    <a:pt x="421277" y="481614"/>
                  </a:moveTo>
                  <a:lnTo>
                    <a:pt x="421277" y="481614"/>
                  </a:lnTo>
                  <a:lnTo>
                    <a:pt x="421277" y="300068"/>
                  </a:lnTo>
                  <a:cubicBezTo>
                    <a:pt x="421277" y="283399"/>
                    <a:pt x="419753" y="268731"/>
                    <a:pt x="397274" y="269016"/>
                  </a:cubicBezTo>
                  <a:cubicBezTo>
                    <a:pt x="339077" y="269779"/>
                    <a:pt x="280498" y="266254"/>
                    <a:pt x="222681" y="271303"/>
                  </a:cubicBezTo>
                  <a:cubicBezTo>
                    <a:pt x="136194" y="278922"/>
                    <a:pt x="91046" y="331881"/>
                    <a:pt x="90569" y="417988"/>
                  </a:cubicBezTo>
                  <a:cubicBezTo>
                    <a:pt x="90569" y="479805"/>
                    <a:pt x="89522" y="541813"/>
                    <a:pt x="90569" y="603439"/>
                  </a:cubicBezTo>
                  <a:cubicBezTo>
                    <a:pt x="92189" y="680497"/>
                    <a:pt x="138194" y="730598"/>
                    <a:pt x="215061" y="737932"/>
                  </a:cubicBezTo>
                  <a:cubicBezTo>
                    <a:pt x="254161" y="740980"/>
                    <a:pt x="293404" y="741742"/>
                    <a:pt x="332600" y="740218"/>
                  </a:cubicBezTo>
                  <a:cubicBezTo>
                    <a:pt x="394607" y="738789"/>
                    <a:pt x="418991" y="714691"/>
                    <a:pt x="420325" y="653064"/>
                  </a:cubicBezTo>
                  <a:cubicBezTo>
                    <a:pt x="422230" y="595343"/>
                    <a:pt x="421277" y="538669"/>
                    <a:pt x="421277" y="48161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2" name="Freeform: Shape 186">
              <a:extLst>
                <a:ext uri="{FF2B5EF4-FFF2-40B4-BE49-F238E27FC236}">
                  <a16:creationId xmlns:a16="http://schemas.microsoft.com/office/drawing/2014/main" id="{E90C941E-F9F5-2F7E-A653-AF7565C1DD1D}"/>
                </a:ext>
              </a:extLst>
            </p:cNvPr>
            <p:cNvSpPr/>
            <p:nvPr/>
          </p:nvSpPr>
          <p:spPr>
            <a:xfrm>
              <a:off x="6609104" y="4288320"/>
              <a:ext cx="508070" cy="627808"/>
            </a:xfrm>
            <a:custGeom>
              <a:avLst/>
              <a:gdLst>
                <a:gd name="connsiteX0" fmla="*/ 268228 w 508070"/>
                <a:gd name="connsiteY0" fmla="*/ 270580 h 627808"/>
                <a:gd name="connsiteX1" fmla="*/ 385958 w 508070"/>
                <a:gd name="connsiteY1" fmla="*/ 270580 h 627808"/>
                <a:gd name="connsiteX2" fmla="*/ 417390 w 508070"/>
                <a:gd name="connsiteY2" fmla="*/ 238767 h 627808"/>
                <a:gd name="connsiteX3" fmla="*/ 284040 w 508070"/>
                <a:gd name="connsiteY3" fmla="*/ 80271 h 627808"/>
                <a:gd name="connsiteX4" fmla="*/ 102398 w 508070"/>
                <a:gd name="connsiteY4" fmla="*/ 76651 h 627808"/>
                <a:gd name="connsiteX5" fmla="*/ 66108 w 508070"/>
                <a:gd name="connsiteY5" fmla="*/ 38551 h 627808"/>
                <a:gd name="connsiteX6" fmla="*/ 101827 w 508070"/>
                <a:gd name="connsiteY6" fmla="*/ -216 h 627808"/>
                <a:gd name="connsiteX7" fmla="*/ 322331 w 508070"/>
                <a:gd name="connsiteY7" fmla="*/ 8833 h 627808"/>
                <a:gd name="connsiteX8" fmla="*/ 508068 w 508070"/>
                <a:gd name="connsiteY8" fmla="*/ 223908 h 627808"/>
                <a:gd name="connsiteX9" fmla="*/ 503210 w 508070"/>
                <a:gd name="connsiteY9" fmla="*/ 481083 h 627808"/>
                <a:gd name="connsiteX10" fmla="*/ 363002 w 508070"/>
                <a:gd name="connsiteY10" fmla="*/ 625006 h 627808"/>
                <a:gd name="connsiteX11" fmla="*/ 138308 w 508070"/>
                <a:gd name="connsiteY11" fmla="*/ 625006 h 627808"/>
                <a:gd name="connsiteX12" fmla="*/ 5624 w 508070"/>
                <a:gd name="connsiteY12" fmla="*/ 508515 h 627808"/>
                <a:gd name="connsiteX13" fmla="*/ 1719 w 508070"/>
                <a:gd name="connsiteY13" fmla="*/ 479940 h 627808"/>
                <a:gd name="connsiteX14" fmla="*/ 193457 w 508070"/>
                <a:gd name="connsiteY14" fmla="*/ 270390 h 627808"/>
                <a:gd name="connsiteX15" fmla="*/ 275086 w 508070"/>
                <a:gd name="connsiteY15" fmla="*/ 351829 h 627808"/>
                <a:gd name="connsiteX16" fmla="*/ 182503 w 508070"/>
                <a:gd name="connsiteY16" fmla="*/ 351829 h 627808"/>
                <a:gd name="connsiteX17" fmla="*/ 87253 w 508070"/>
                <a:gd name="connsiteY17" fmla="*/ 446031 h 627808"/>
                <a:gd name="connsiteX18" fmla="*/ 88111 w 508070"/>
                <a:gd name="connsiteY18" fmla="*/ 481559 h 627808"/>
                <a:gd name="connsiteX19" fmla="*/ 155738 w 508070"/>
                <a:gd name="connsiteY19" fmla="*/ 550615 h 627808"/>
                <a:gd name="connsiteX20" fmla="*/ 347762 w 508070"/>
                <a:gd name="connsiteY20" fmla="*/ 551092 h 627808"/>
                <a:gd name="connsiteX21" fmla="*/ 415866 w 508070"/>
                <a:gd name="connsiteY21" fmla="*/ 479178 h 627808"/>
                <a:gd name="connsiteX22" fmla="*/ 416818 w 508070"/>
                <a:gd name="connsiteY22" fmla="*/ 383166 h 627808"/>
                <a:gd name="connsiteX23" fmla="*/ 385100 w 508070"/>
                <a:gd name="connsiteY23" fmla="*/ 351543 h 627808"/>
                <a:gd name="connsiteX24" fmla="*/ 275468 w 508070"/>
                <a:gd name="connsiteY24" fmla="*/ 351829 h 62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8070" h="627808">
                  <a:moveTo>
                    <a:pt x="268228" y="270580"/>
                  </a:moveTo>
                  <a:cubicBezTo>
                    <a:pt x="307471" y="270580"/>
                    <a:pt x="346715" y="269723"/>
                    <a:pt x="385958" y="270580"/>
                  </a:cubicBezTo>
                  <a:cubicBezTo>
                    <a:pt x="409389" y="271247"/>
                    <a:pt x="416437" y="261055"/>
                    <a:pt x="417390" y="238767"/>
                  </a:cubicBezTo>
                  <a:cubicBezTo>
                    <a:pt x="421581" y="142659"/>
                    <a:pt x="379957" y="89510"/>
                    <a:pt x="284040" y="80271"/>
                  </a:cubicBezTo>
                  <a:cubicBezTo>
                    <a:pt x="223604" y="75823"/>
                    <a:pt x="162968" y="74613"/>
                    <a:pt x="102398" y="76651"/>
                  </a:cubicBezTo>
                  <a:cubicBezTo>
                    <a:pt x="72966" y="77128"/>
                    <a:pt x="65822" y="64364"/>
                    <a:pt x="66108" y="38551"/>
                  </a:cubicBezTo>
                  <a:cubicBezTo>
                    <a:pt x="66394" y="12739"/>
                    <a:pt x="71251" y="-1835"/>
                    <a:pt x="101827" y="-216"/>
                  </a:cubicBezTo>
                  <a:cubicBezTo>
                    <a:pt x="175360" y="3690"/>
                    <a:pt x="249655" y="-216"/>
                    <a:pt x="322331" y="8833"/>
                  </a:cubicBezTo>
                  <a:cubicBezTo>
                    <a:pt x="440917" y="24073"/>
                    <a:pt x="507782" y="104655"/>
                    <a:pt x="508068" y="223908"/>
                  </a:cubicBezTo>
                  <a:cubicBezTo>
                    <a:pt x="508068" y="309633"/>
                    <a:pt x="506163" y="395358"/>
                    <a:pt x="503210" y="481083"/>
                  </a:cubicBezTo>
                  <a:cubicBezTo>
                    <a:pt x="500162" y="569475"/>
                    <a:pt x="451394" y="621005"/>
                    <a:pt x="363002" y="625006"/>
                  </a:cubicBezTo>
                  <a:cubicBezTo>
                    <a:pt x="288231" y="628434"/>
                    <a:pt x="213079" y="628149"/>
                    <a:pt x="138308" y="625006"/>
                  </a:cubicBezTo>
                  <a:cubicBezTo>
                    <a:pt x="63536" y="621863"/>
                    <a:pt x="20578" y="581191"/>
                    <a:pt x="5624" y="508515"/>
                  </a:cubicBezTo>
                  <a:cubicBezTo>
                    <a:pt x="3738" y="499076"/>
                    <a:pt x="2433" y="489532"/>
                    <a:pt x="1719" y="479940"/>
                  </a:cubicBezTo>
                  <a:cubicBezTo>
                    <a:pt x="-10664" y="329159"/>
                    <a:pt x="42772" y="270866"/>
                    <a:pt x="193457" y="270390"/>
                  </a:cubicBezTo>
                  <a:close/>
                  <a:moveTo>
                    <a:pt x="275086" y="351829"/>
                  </a:moveTo>
                  <a:cubicBezTo>
                    <a:pt x="244226" y="351829"/>
                    <a:pt x="213365" y="351829"/>
                    <a:pt x="182503" y="351829"/>
                  </a:cubicBezTo>
                  <a:cubicBezTo>
                    <a:pt x="112018" y="352781"/>
                    <a:pt x="88111" y="376498"/>
                    <a:pt x="87253" y="446031"/>
                  </a:cubicBezTo>
                  <a:cubicBezTo>
                    <a:pt x="86873" y="457880"/>
                    <a:pt x="87158" y="469739"/>
                    <a:pt x="88111" y="481559"/>
                  </a:cubicBezTo>
                  <a:cubicBezTo>
                    <a:pt x="92111" y="523183"/>
                    <a:pt x="113638" y="548234"/>
                    <a:pt x="155738" y="550615"/>
                  </a:cubicBezTo>
                  <a:cubicBezTo>
                    <a:pt x="219651" y="553663"/>
                    <a:pt x="283850" y="553759"/>
                    <a:pt x="347762" y="551092"/>
                  </a:cubicBezTo>
                  <a:cubicBezTo>
                    <a:pt x="391387" y="549187"/>
                    <a:pt x="413294" y="523755"/>
                    <a:pt x="415866" y="479178"/>
                  </a:cubicBezTo>
                  <a:cubicBezTo>
                    <a:pt x="417676" y="447269"/>
                    <a:pt x="415866" y="415170"/>
                    <a:pt x="416818" y="383166"/>
                  </a:cubicBezTo>
                  <a:cubicBezTo>
                    <a:pt x="417485" y="360401"/>
                    <a:pt x="407960" y="350971"/>
                    <a:pt x="385100" y="351543"/>
                  </a:cubicBezTo>
                  <a:cubicBezTo>
                    <a:pt x="348619" y="352591"/>
                    <a:pt x="311853" y="351924"/>
                    <a:pt x="275468" y="351829"/>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3" name="Freeform: Shape 187">
              <a:extLst>
                <a:ext uri="{FF2B5EF4-FFF2-40B4-BE49-F238E27FC236}">
                  <a16:creationId xmlns:a16="http://schemas.microsoft.com/office/drawing/2014/main" id="{AF97C94D-9B1F-1222-716B-3C4A7ED6D515}"/>
                </a:ext>
              </a:extLst>
            </p:cNvPr>
            <p:cNvSpPr/>
            <p:nvPr/>
          </p:nvSpPr>
          <p:spPr>
            <a:xfrm>
              <a:off x="5315891" y="4288167"/>
              <a:ext cx="502603" cy="627650"/>
            </a:xfrm>
            <a:custGeom>
              <a:avLst/>
              <a:gdLst>
                <a:gd name="connsiteX0" fmla="*/ 498738 w 502603"/>
                <a:gd name="connsiteY0" fmla="*/ 343790 h 627650"/>
                <a:gd name="connsiteX1" fmla="*/ 497690 w 502603"/>
                <a:gd name="connsiteY1" fmla="*/ 500381 h 627650"/>
                <a:gd name="connsiteX2" fmla="*/ 369103 w 502603"/>
                <a:gd name="connsiteY2" fmla="*/ 624206 h 627650"/>
                <a:gd name="connsiteX3" fmla="*/ 130216 w 502603"/>
                <a:gd name="connsiteY3" fmla="*/ 624206 h 627650"/>
                <a:gd name="connsiteX4" fmla="*/ 5343 w 502603"/>
                <a:gd name="connsiteY4" fmla="*/ 512954 h 627650"/>
                <a:gd name="connsiteX5" fmla="*/ 4390 w 502603"/>
                <a:gd name="connsiteY5" fmla="*/ 381890 h 627650"/>
                <a:gd name="connsiteX6" fmla="*/ 154028 w 502603"/>
                <a:gd name="connsiteY6" fmla="*/ 271495 h 627650"/>
                <a:gd name="connsiteX7" fmla="*/ 375199 w 502603"/>
                <a:gd name="connsiteY7" fmla="*/ 271495 h 627650"/>
                <a:gd name="connsiteX8" fmla="*/ 416823 w 502603"/>
                <a:gd name="connsiteY8" fmla="*/ 231776 h 627650"/>
                <a:gd name="connsiteX9" fmla="*/ 285092 w 502603"/>
                <a:gd name="connsiteY9" fmla="*/ 81186 h 627650"/>
                <a:gd name="connsiteX10" fmla="*/ 103451 w 502603"/>
                <a:gd name="connsiteY10" fmla="*/ 77376 h 627650"/>
                <a:gd name="connsiteX11" fmla="*/ 64493 w 502603"/>
                <a:gd name="connsiteY11" fmla="*/ 37847 h 627650"/>
                <a:gd name="connsiteX12" fmla="*/ 104879 w 502603"/>
                <a:gd name="connsiteY12" fmla="*/ -253 h 627650"/>
                <a:gd name="connsiteX13" fmla="*/ 314429 w 502603"/>
                <a:gd name="connsiteY13" fmla="*/ 8129 h 627650"/>
                <a:gd name="connsiteX14" fmla="*/ 502262 w 502603"/>
                <a:gd name="connsiteY14" fmla="*/ 225775 h 627650"/>
                <a:gd name="connsiteX15" fmla="*/ 502262 w 502603"/>
                <a:gd name="connsiteY15" fmla="*/ 343599 h 627650"/>
                <a:gd name="connsiteX16" fmla="*/ 248516 w 502603"/>
                <a:gd name="connsiteY16" fmla="*/ 552483 h 627650"/>
                <a:gd name="connsiteX17" fmla="*/ 248516 w 502603"/>
                <a:gd name="connsiteY17" fmla="*/ 553054 h 627650"/>
                <a:gd name="connsiteX18" fmla="*/ 334241 w 502603"/>
                <a:gd name="connsiteY18" fmla="*/ 553054 h 627650"/>
                <a:gd name="connsiteX19" fmla="*/ 344814 w 502603"/>
                <a:gd name="connsiteY19" fmla="*/ 552102 h 627650"/>
                <a:gd name="connsiteX20" fmla="*/ 414728 w 502603"/>
                <a:gd name="connsiteY20" fmla="*/ 480378 h 627650"/>
                <a:gd name="connsiteX21" fmla="*/ 416156 w 502603"/>
                <a:gd name="connsiteY21" fmla="*/ 380556 h 627650"/>
                <a:gd name="connsiteX22" fmla="*/ 389391 w 502603"/>
                <a:gd name="connsiteY22" fmla="*/ 351981 h 627650"/>
                <a:gd name="connsiteX23" fmla="*/ 164791 w 502603"/>
                <a:gd name="connsiteY23" fmla="*/ 353410 h 627650"/>
                <a:gd name="connsiteX24" fmla="*/ 85163 w 502603"/>
                <a:gd name="connsiteY24" fmla="*/ 430753 h 627650"/>
                <a:gd name="connsiteX25" fmla="*/ 86591 w 502603"/>
                <a:gd name="connsiteY25" fmla="*/ 483903 h 627650"/>
                <a:gd name="connsiteX26" fmla="*/ 159553 w 502603"/>
                <a:gd name="connsiteY26" fmla="*/ 552102 h 627650"/>
                <a:gd name="connsiteX27" fmla="*/ 248516 w 502603"/>
                <a:gd name="connsiteY27" fmla="*/ 552483 h 62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2603" h="627650">
                  <a:moveTo>
                    <a:pt x="498738" y="343790"/>
                  </a:moveTo>
                  <a:cubicBezTo>
                    <a:pt x="498738" y="395987"/>
                    <a:pt x="502834" y="448565"/>
                    <a:pt x="497690" y="500381"/>
                  </a:cubicBezTo>
                  <a:cubicBezTo>
                    <a:pt x="490356" y="575533"/>
                    <a:pt x="444922" y="619729"/>
                    <a:pt x="369103" y="624206"/>
                  </a:cubicBezTo>
                  <a:cubicBezTo>
                    <a:pt x="289531" y="628349"/>
                    <a:pt x="209788" y="628349"/>
                    <a:pt x="130216" y="624206"/>
                  </a:cubicBezTo>
                  <a:cubicBezTo>
                    <a:pt x="60493" y="620682"/>
                    <a:pt x="15916" y="580867"/>
                    <a:pt x="5343" y="512954"/>
                  </a:cubicBezTo>
                  <a:cubicBezTo>
                    <a:pt x="-1448" y="469548"/>
                    <a:pt x="-1772" y="425381"/>
                    <a:pt x="4390" y="381890"/>
                  </a:cubicBezTo>
                  <a:cubicBezTo>
                    <a:pt x="13915" y="313215"/>
                    <a:pt x="71065" y="273305"/>
                    <a:pt x="154028" y="271495"/>
                  </a:cubicBezTo>
                  <a:cubicBezTo>
                    <a:pt x="227752" y="269904"/>
                    <a:pt x="301475" y="269904"/>
                    <a:pt x="375199" y="271495"/>
                  </a:cubicBezTo>
                  <a:cubicBezTo>
                    <a:pt x="405584" y="272257"/>
                    <a:pt x="417204" y="264256"/>
                    <a:pt x="416823" y="231776"/>
                  </a:cubicBezTo>
                  <a:cubicBezTo>
                    <a:pt x="415585" y="141098"/>
                    <a:pt x="375008" y="89758"/>
                    <a:pt x="285092" y="81186"/>
                  </a:cubicBezTo>
                  <a:cubicBezTo>
                    <a:pt x="224666" y="76576"/>
                    <a:pt x="164020" y="75309"/>
                    <a:pt x="103451" y="77376"/>
                  </a:cubicBezTo>
                  <a:cubicBezTo>
                    <a:pt x="73352" y="77376"/>
                    <a:pt x="64874" y="66517"/>
                    <a:pt x="64493" y="37847"/>
                  </a:cubicBezTo>
                  <a:cubicBezTo>
                    <a:pt x="64493" y="7176"/>
                    <a:pt x="76399" y="-1301"/>
                    <a:pt x="104879" y="-253"/>
                  </a:cubicBezTo>
                  <a:cubicBezTo>
                    <a:pt x="174793" y="3081"/>
                    <a:pt x="245659" y="-1396"/>
                    <a:pt x="314429" y="8129"/>
                  </a:cubicBezTo>
                  <a:cubicBezTo>
                    <a:pt x="435682" y="24702"/>
                    <a:pt x="499786" y="103379"/>
                    <a:pt x="502262" y="225775"/>
                  </a:cubicBezTo>
                  <a:cubicBezTo>
                    <a:pt x="503024" y="265018"/>
                    <a:pt x="502262" y="304261"/>
                    <a:pt x="502262" y="343599"/>
                  </a:cubicBezTo>
                  <a:close/>
                  <a:moveTo>
                    <a:pt x="248516" y="552483"/>
                  </a:moveTo>
                  <a:lnTo>
                    <a:pt x="248516" y="553054"/>
                  </a:lnTo>
                  <a:lnTo>
                    <a:pt x="334241" y="553054"/>
                  </a:lnTo>
                  <a:cubicBezTo>
                    <a:pt x="337785" y="552930"/>
                    <a:pt x="341309" y="552606"/>
                    <a:pt x="344814" y="552102"/>
                  </a:cubicBezTo>
                  <a:cubicBezTo>
                    <a:pt x="387962" y="546672"/>
                    <a:pt x="411489" y="523527"/>
                    <a:pt x="414728" y="480378"/>
                  </a:cubicBezTo>
                  <a:cubicBezTo>
                    <a:pt x="417109" y="447231"/>
                    <a:pt x="415394" y="413703"/>
                    <a:pt x="416156" y="380556"/>
                  </a:cubicBezTo>
                  <a:cubicBezTo>
                    <a:pt x="416632" y="361506"/>
                    <a:pt x="409584" y="351981"/>
                    <a:pt x="389391" y="351981"/>
                  </a:cubicBezTo>
                  <a:cubicBezTo>
                    <a:pt x="314524" y="352648"/>
                    <a:pt x="239563" y="350839"/>
                    <a:pt x="164791" y="353410"/>
                  </a:cubicBezTo>
                  <a:cubicBezTo>
                    <a:pt x="112595" y="355220"/>
                    <a:pt x="90401" y="378747"/>
                    <a:pt x="85163" y="430753"/>
                  </a:cubicBezTo>
                  <a:cubicBezTo>
                    <a:pt x="83496" y="448460"/>
                    <a:pt x="83972" y="466310"/>
                    <a:pt x="86591" y="483903"/>
                  </a:cubicBezTo>
                  <a:cubicBezTo>
                    <a:pt x="93068" y="528384"/>
                    <a:pt x="114595" y="548958"/>
                    <a:pt x="159553" y="552102"/>
                  </a:cubicBezTo>
                  <a:cubicBezTo>
                    <a:pt x="188985" y="554197"/>
                    <a:pt x="218798" y="552483"/>
                    <a:pt x="248516" y="55248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4" name="Freeform: Shape 188">
              <a:extLst>
                <a:ext uri="{FF2B5EF4-FFF2-40B4-BE49-F238E27FC236}">
                  <a16:creationId xmlns:a16="http://schemas.microsoft.com/office/drawing/2014/main" id="{7A7397FB-D766-3F8C-93B3-7AF531DFA4FD}"/>
                </a:ext>
              </a:extLst>
            </p:cNvPr>
            <p:cNvSpPr/>
            <p:nvPr/>
          </p:nvSpPr>
          <p:spPr>
            <a:xfrm>
              <a:off x="7650766" y="4289124"/>
              <a:ext cx="508787" cy="626502"/>
            </a:xfrm>
            <a:custGeom>
              <a:avLst/>
              <a:gdLst>
                <a:gd name="connsiteX0" fmla="*/ 949 w 508787"/>
                <a:gd name="connsiteY0" fmla="*/ 312258 h 626502"/>
                <a:gd name="connsiteX1" fmla="*/ 949 w 508787"/>
                <a:gd name="connsiteY1" fmla="*/ 237296 h 626502"/>
                <a:gd name="connsiteX2" fmla="*/ 218691 w 508787"/>
                <a:gd name="connsiteY2" fmla="*/ 1266 h 626502"/>
                <a:gd name="connsiteX3" fmla="*/ 300606 w 508787"/>
                <a:gd name="connsiteY3" fmla="*/ 2505 h 626502"/>
                <a:gd name="connsiteX4" fmla="*/ 508537 w 508787"/>
                <a:gd name="connsiteY4" fmla="*/ 234724 h 626502"/>
                <a:gd name="connsiteX5" fmla="*/ 508537 w 508787"/>
                <a:gd name="connsiteY5" fmla="*/ 309781 h 626502"/>
                <a:gd name="connsiteX6" fmla="*/ 470437 w 508787"/>
                <a:gd name="connsiteY6" fmla="*/ 346548 h 626502"/>
                <a:gd name="connsiteX7" fmla="*/ 138300 w 508787"/>
                <a:gd name="connsiteY7" fmla="*/ 346071 h 626502"/>
                <a:gd name="connsiteX8" fmla="*/ 86198 w 508787"/>
                <a:gd name="connsiteY8" fmla="*/ 396173 h 626502"/>
                <a:gd name="connsiteX9" fmla="*/ 235265 w 508787"/>
                <a:gd name="connsiteY9" fmla="*/ 549335 h 626502"/>
                <a:gd name="connsiteX10" fmla="*/ 403095 w 508787"/>
                <a:gd name="connsiteY10" fmla="*/ 549335 h 626502"/>
                <a:gd name="connsiteX11" fmla="*/ 437957 w 508787"/>
                <a:gd name="connsiteY11" fmla="*/ 589054 h 626502"/>
                <a:gd name="connsiteX12" fmla="*/ 404238 w 508787"/>
                <a:gd name="connsiteY12" fmla="*/ 626107 h 626502"/>
                <a:gd name="connsiteX13" fmla="*/ 173066 w 508787"/>
                <a:gd name="connsiteY13" fmla="*/ 616582 h 626502"/>
                <a:gd name="connsiteX14" fmla="*/ -3 w 508787"/>
                <a:gd name="connsiteY14" fmla="*/ 404936 h 626502"/>
                <a:gd name="connsiteX15" fmla="*/ 949 w 508787"/>
                <a:gd name="connsiteY15" fmla="*/ 312258 h 626502"/>
                <a:gd name="connsiteX16" fmla="*/ 256315 w 508787"/>
                <a:gd name="connsiteY16" fmla="*/ 270157 h 626502"/>
                <a:gd name="connsiteX17" fmla="*/ 395285 w 508787"/>
                <a:gd name="connsiteY17" fmla="*/ 269300 h 626502"/>
                <a:gd name="connsiteX18" fmla="*/ 420907 w 508787"/>
                <a:gd name="connsiteY18" fmla="*/ 250250 h 626502"/>
                <a:gd name="connsiteX19" fmla="*/ 410811 w 508787"/>
                <a:gd name="connsiteY19" fmla="*/ 163001 h 626502"/>
                <a:gd name="connsiteX20" fmla="*/ 260601 w 508787"/>
                <a:gd name="connsiteY20" fmla="*/ 77276 h 626502"/>
                <a:gd name="connsiteX21" fmla="*/ 87246 w 508787"/>
                <a:gd name="connsiteY21" fmla="*/ 241582 h 626502"/>
                <a:gd name="connsiteX22" fmla="*/ 117250 w 508787"/>
                <a:gd name="connsiteY22" fmla="*/ 270729 h 626502"/>
                <a:gd name="connsiteX23" fmla="*/ 256315 w 508787"/>
                <a:gd name="connsiteY23" fmla="*/ 269681 h 62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8787" h="626502">
                  <a:moveTo>
                    <a:pt x="949" y="312258"/>
                  </a:moveTo>
                  <a:cubicBezTo>
                    <a:pt x="949" y="287207"/>
                    <a:pt x="949" y="262251"/>
                    <a:pt x="949" y="237296"/>
                  </a:cubicBezTo>
                  <a:cubicBezTo>
                    <a:pt x="949" y="96707"/>
                    <a:pt x="77149" y="13268"/>
                    <a:pt x="218691" y="1266"/>
                  </a:cubicBezTo>
                  <a:cubicBezTo>
                    <a:pt x="245961" y="-1229"/>
                    <a:pt x="273422" y="-810"/>
                    <a:pt x="300606" y="2505"/>
                  </a:cubicBezTo>
                  <a:cubicBezTo>
                    <a:pt x="436528" y="20316"/>
                    <a:pt x="503489" y="95659"/>
                    <a:pt x="508537" y="234724"/>
                  </a:cubicBezTo>
                  <a:cubicBezTo>
                    <a:pt x="509394" y="259775"/>
                    <a:pt x="507680" y="284826"/>
                    <a:pt x="508537" y="309781"/>
                  </a:cubicBezTo>
                  <a:cubicBezTo>
                    <a:pt x="509966" y="337499"/>
                    <a:pt x="499012" y="346833"/>
                    <a:pt x="470437" y="346548"/>
                  </a:cubicBezTo>
                  <a:cubicBezTo>
                    <a:pt x="359757" y="345309"/>
                    <a:pt x="248981" y="346071"/>
                    <a:pt x="138300" y="346071"/>
                  </a:cubicBezTo>
                  <a:cubicBezTo>
                    <a:pt x="86580" y="346071"/>
                    <a:pt x="88866" y="346071"/>
                    <a:pt x="86198" y="396173"/>
                  </a:cubicBezTo>
                  <a:cubicBezTo>
                    <a:pt x="80579" y="500281"/>
                    <a:pt x="150778" y="545144"/>
                    <a:pt x="235265" y="549335"/>
                  </a:cubicBezTo>
                  <a:cubicBezTo>
                    <a:pt x="291081" y="552002"/>
                    <a:pt x="347184" y="551335"/>
                    <a:pt x="403095" y="549335"/>
                  </a:cubicBezTo>
                  <a:cubicBezTo>
                    <a:pt x="433861" y="548383"/>
                    <a:pt x="438052" y="564099"/>
                    <a:pt x="437957" y="589054"/>
                  </a:cubicBezTo>
                  <a:cubicBezTo>
                    <a:pt x="437861" y="614010"/>
                    <a:pt x="432623" y="627154"/>
                    <a:pt x="404238" y="626107"/>
                  </a:cubicBezTo>
                  <a:cubicBezTo>
                    <a:pt x="327181" y="622677"/>
                    <a:pt x="248695" y="628583"/>
                    <a:pt x="173066" y="616582"/>
                  </a:cubicBezTo>
                  <a:cubicBezTo>
                    <a:pt x="61814" y="598865"/>
                    <a:pt x="855" y="517331"/>
                    <a:pt x="-3" y="404936"/>
                  </a:cubicBezTo>
                  <a:cubicBezTo>
                    <a:pt x="759" y="373694"/>
                    <a:pt x="949" y="342738"/>
                    <a:pt x="949" y="312258"/>
                  </a:cubicBezTo>
                  <a:close/>
                  <a:moveTo>
                    <a:pt x="256315" y="270157"/>
                  </a:moveTo>
                  <a:cubicBezTo>
                    <a:pt x="302607" y="270157"/>
                    <a:pt x="348993" y="271300"/>
                    <a:pt x="395285" y="269300"/>
                  </a:cubicBezTo>
                  <a:cubicBezTo>
                    <a:pt x="404810" y="269300"/>
                    <a:pt x="421002" y="256822"/>
                    <a:pt x="420907" y="250250"/>
                  </a:cubicBezTo>
                  <a:cubicBezTo>
                    <a:pt x="420907" y="221008"/>
                    <a:pt x="420240" y="190147"/>
                    <a:pt x="410811" y="163001"/>
                  </a:cubicBezTo>
                  <a:cubicBezTo>
                    <a:pt x="386522" y="92516"/>
                    <a:pt x="323943" y="80895"/>
                    <a:pt x="260601" y="77276"/>
                  </a:cubicBezTo>
                  <a:cubicBezTo>
                    <a:pt x="146301" y="70227"/>
                    <a:pt x="80960" y="134426"/>
                    <a:pt x="87246" y="241582"/>
                  </a:cubicBezTo>
                  <a:cubicBezTo>
                    <a:pt x="88484" y="262728"/>
                    <a:pt x="96009" y="271110"/>
                    <a:pt x="117250" y="270729"/>
                  </a:cubicBezTo>
                  <a:cubicBezTo>
                    <a:pt x="163637" y="269109"/>
                    <a:pt x="209928" y="269776"/>
                    <a:pt x="256315" y="26968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5" name="Freeform: Shape 189">
              <a:extLst>
                <a:ext uri="{FF2B5EF4-FFF2-40B4-BE49-F238E27FC236}">
                  <a16:creationId xmlns:a16="http://schemas.microsoft.com/office/drawing/2014/main" id="{F51855F6-81C4-96E7-84F9-5E36B9E57D8B}"/>
                </a:ext>
              </a:extLst>
            </p:cNvPr>
            <p:cNvSpPr/>
            <p:nvPr/>
          </p:nvSpPr>
          <p:spPr>
            <a:xfrm>
              <a:off x="4752114" y="4286936"/>
              <a:ext cx="508924" cy="634365"/>
            </a:xfrm>
            <a:custGeom>
              <a:avLst/>
              <a:gdLst>
                <a:gd name="connsiteX0" fmla="*/ 87250 w 508924"/>
                <a:gd name="connsiteY0" fmla="*/ 404552 h 634365"/>
                <a:gd name="connsiteX1" fmla="*/ 87726 w 508924"/>
                <a:gd name="connsiteY1" fmla="*/ 597243 h 634365"/>
                <a:gd name="connsiteX2" fmla="*/ 42387 w 508924"/>
                <a:gd name="connsiteY2" fmla="*/ 633819 h 634365"/>
                <a:gd name="connsiteX3" fmla="*/ 1 w 508924"/>
                <a:gd name="connsiteY3" fmla="*/ 598005 h 634365"/>
                <a:gd name="connsiteX4" fmla="*/ 1239 w 508924"/>
                <a:gd name="connsiteY4" fmla="*/ 212528 h 634365"/>
                <a:gd name="connsiteX5" fmla="*/ 133065 w 508924"/>
                <a:gd name="connsiteY5" fmla="*/ 22790 h 634365"/>
                <a:gd name="connsiteX6" fmla="*/ 380715 w 508924"/>
                <a:gd name="connsiteY6" fmla="*/ 24886 h 634365"/>
                <a:gd name="connsiteX7" fmla="*/ 507874 w 508924"/>
                <a:gd name="connsiteY7" fmla="*/ 218053 h 634365"/>
                <a:gd name="connsiteX8" fmla="*/ 508922 w 508924"/>
                <a:gd name="connsiteY8" fmla="*/ 596386 h 634365"/>
                <a:gd name="connsiteX9" fmla="*/ 464440 w 508924"/>
                <a:gd name="connsiteY9" fmla="*/ 634009 h 634365"/>
                <a:gd name="connsiteX10" fmla="*/ 421292 w 508924"/>
                <a:gd name="connsiteY10" fmla="*/ 595243 h 634365"/>
                <a:gd name="connsiteX11" fmla="*/ 421768 w 508924"/>
                <a:gd name="connsiteY11" fmla="*/ 234817 h 634365"/>
                <a:gd name="connsiteX12" fmla="*/ 302229 w 508924"/>
                <a:gd name="connsiteY12" fmla="*/ 89561 h 634365"/>
                <a:gd name="connsiteX13" fmla="*/ 169641 w 508924"/>
                <a:gd name="connsiteY13" fmla="*/ 99657 h 634365"/>
                <a:gd name="connsiteX14" fmla="*/ 87440 w 508924"/>
                <a:gd name="connsiteY14" fmla="*/ 215386 h 634365"/>
                <a:gd name="connsiteX15" fmla="*/ 87440 w 508924"/>
                <a:gd name="connsiteY15" fmla="*/ 404552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924" h="634365">
                  <a:moveTo>
                    <a:pt x="87250" y="404552"/>
                  </a:moveTo>
                  <a:cubicBezTo>
                    <a:pt x="87250" y="468751"/>
                    <a:pt x="85726" y="533045"/>
                    <a:pt x="87726" y="597243"/>
                  </a:cubicBezTo>
                  <a:cubicBezTo>
                    <a:pt x="88869" y="633247"/>
                    <a:pt x="68676" y="633629"/>
                    <a:pt x="42387" y="633819"/>
                  </a:cubicBezTo>
                  <a:cubicBezTo>
                    <a:pt x="16098" y="634009"/>
                    <a:pt x="-285" y="630771"/>
                    <a:pt x="1" y="598005"/>
                  </a:cubicBezTo>
                  <a:cubicBezTo>
                    <a:pt x="1334" y="469513"/>
                    <a:pt x="-1142" y="340830"/>
                    <a:pt x="1239" y="212528"/>
                  </a:cubicBezTo>
                  <a:cubicBezTo>
                    <a:pt x="2954" y="121755"/>
                    <a:pt x="47531" y="55556"/>
                    <a:pt x="133065" y="22790"/>
                  </a:cubicBezTo>
                  <a:cubicBezTo>
                    <a:pt x="212742" y="-8757"/>
                    <a:pt x="301582" y="-8004"/>
                    <a:pt x="380715" y="24886"/>
                  </a:cubicBezTo>
                  <a:cubicBezTo>
                    <a:pt x="466440" y="59557"/>
                    <a:pt x="506540" y="127851"/>
                    <a:pt x="507874" y="218053"/>
                  </a:cubicBezTo>
                  <a:cubicBezTo>
                    <a:pt x="509588" y="344164"/>
                    <a:pt x="507398" y="470275"/>
                    <a:pt x="508922" y="596386"/>
                  </a:cubicBezTo>
                  <a:cubicBezTo>
                    <a:pt x="508922" y="631247"/>
                    <a:pt x="491777" y="633629"/>
                    <a:pt x="464440" y="634009"/>
                  </a:cubicBezTo>
                  <a:cubicBezTo>
                    <a:pt x="437103" y="634390"/>
                    <a:pt x="420815" y="629056"/>
                    <a:pt x="421292" y="595243"/>
                  </a:cubicBezTo>
                  <a:cubicBezTo>
                    <a:pt x="422911" y="475132"/>
                    <a:pt x="422054" y="354927"/>
                    <a:pt x="421768" y="234817"/>
                  </a:cubicBezTo>
                  <a:cubicBezTo>
                    <a:pt x="421768" y="147663"/>
                    <a:pt x="388049" y="101943"/>
                    <a:pt x="302229" y="89561"/>
                  </a:cubicBezTo>
                  <a:cubicBezTo>
                    <a:pt x="257795" y="84207"/>
                    <a:pt x="212751" y="87636"/>
                    <a:pt x="169641" y="99657"/>
                  </a:cubicBezTo>
                  <a:cubicBezTo>
                    <a:pt x="114682" y="114230"/>
                    <a:pt x="87345" y="156807"/>
                    <a:pt x="87440" y="215386"/>
                  </a:cubicBezTo>
                  <a:cubicBezTo>
                    <a:pt x="87440" y="278441"/>
                    <a:pt x="87440" y="341497"/>
                    <a:pt x="87440" y="40455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6" name="Freeform: Shape 190">
              <a:extLst>
                <a:ext uri="{FF2B5EF4-FFF2-40B4-BE49-F238E27FC236}">
                  <a16:creationId xmlns:a16="http://schemas.microsoft.com/office/drawing/2014/main" id="{5552DC5F-337D-30B8-2A94-00F74DEBBD0B}"/>
                </a:ext>
              </a:extLst>
            </p:cNvPr>
            <p:cNvSpPr/>
            <p:nvPr/>
          </p:nvSpPr>
          <p:spPr>
            <a:xfrm>
              <a:off x="4164235" y="4285390"/>
              <a:ext cx="561022" cy="823630"/>
            </a:xfrm>
            <a:custGeom>
              <a:avLst/>
              <a:gdLst>
                <a:gd name="connsiteX0" fmla="*/ 561020 w 561022"/>
                <a:gd name="connsiteY0" fmla="*/ 8620 h 823630"/>
                <a:gd name="connsiteX1" fmla="*/ 551495 w 561022"/>
                <a:gd name="connsiteY1" fmla="*/ 41767 h 823630"/>
                <a:gd name="connsiteX2" fmla="*/ 264030 w 561022"/>
                <a:gd name="connsiteY2" fmla="*/ 790908 h 823630"/>
                <a:gd name="connsiteX3" fmla="*/ 165447 w 561022"/>
                <a:gd name="connsiteY3" fmla="*/ 815292 h 823630"/>
                <a:gd name="connsiteX4" fmla="*/ 219168 w 561022"/>
                <a:gd name="connsiteY4" fmla="*/ 680133 h 823630"/>
                <a:gd name="connsiteX5" fmla="*/ 219834 w 561022"/>
                <a:gd name="connsiteY5" fmla="*/ 582120 h 823630"/>
                <a:gd name="connsiteX6" fmla="*/ 6474 w 561022"/>
                <a:gd name="connsiteY6" fmla="*/ 33766 h 823630"/>
                <a:gd name="connsiteX7" fmla="*/ -3 w 561022"/>
                <a:gd name="connsiteY7" fmla="*/ 10525 h 823630"/>
                <a:gd name="connsiteX8" fmla="*/ 104010 w 561022"/>
                <a:gd name="connsiteY8" fmla="*/ 54530 h 823630"/>
                <a:gd name="connsiteX9" fmla="*/ 267650 w 561022"/>
                <a:gd name="connsiteY9" fmla="*/ 480679 h 823630"/>
                <a:gd name="connsiteX10" fmla="*/ 280794 w 561022"/>
                <a:gd name="connsiteY10" fmla="*/ 510683 h 823630"/>
                <a:gd name="connsiteX11" fmla="*/ 298130 w 561022"/>
                <a:gd name="connsiteY11" fmla="*/ 470678 h 823630"/>
                <a:gd name="connsiteX12" fmla="*/ 454626 w 561022"/>
                <a:gd name="connsiteY12" fmla="*/ 61103 h 823630"/>
                <a:gd name="connsiteX13" fmla="*/ 561020 w 561022"/>
                <a:gd name="connsiteY13" fmla="*/ 8620 h 82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022" h="823630">
                  <a:moveTo>
                    <a:pt x="561020" y="8620"/>
                  </a:moveTo>
                  <a:cubicBezTo>
                    <a:pt x="557686" y="19764"/>
                    <a:pt x="555305" y="31099"/>
                    <a:pt x="551495" y="41767"/>
                  </a:cubicBezTo>
                  <a:cubicBezTo>
                    <a:pt x="455740" y="291513"/>
                    <a:pt x="359918" y="541230"/>
                    <a:pt x="264030" y="790908"/>
                  </a:cubicBezTo>
                  <a:cubicBezTo>
                    <a:pt x="250790" y="825389"/>
                    <a:pt x="232026" y="830247"/>
                    <a:pt x="165447" y="815292"/>
                  </a:cubicBezTo>
                  <a:cubicBezTo>
                    <a:pt x="183353" y="769668"/>
                    <a:pt x="198594" y="723567"/>
                    <a:pt x="219168" y="680133"/>
                  </a:cubicBezTo>
                  <a:cubicBezTo>
                    <a:pt x="235360" y="646033"/>
                    <a:pt x="233550" y="616696"/>
                    <a:pt x="219834" y="582120"/>
                  </a:cubicBezTo>
                  <a:cubicBezTo>
                    <a:pt x="147444" y="399907"/>
                    <a:pt x="76959" y="216741"/>
                    <a:pt x="6474" y="33766"/>
                  </a:cubicBezTo>
                  <a:cubicBezTo>
                    <a:pt x="3883" y="26146"/>
                    <a:pt x="1721" y="18383"/>
                    <a:pt x="-3" y="10525"/>
                  </a:cubicBezTo>
                  <a:cubicBezTo>
                    <a:pt x="64005" y="-10906"/>
                    <a:pt x="82103" y="-2810"/>
                    <a:pt x="104010" y="54530"/>
                  </a:cubicBezTo>
                  <a:cubicBezTo>
                    <a:pt x="158427" y="196644"/>
                    <a:pt x="212976" y="338690"/>
                    <a:pt x="267650" y="480679"/>
                  </a:cubicBezTo>
                  <a:cubicBezTo>
                    <a:pt x="270507" y="488299"/>
                    <a:pt x="274127" y="495633"/>
                    <a:pt x="280794" y="510683"/>
                  </a:cubicBezTo>
                  <a:cubicBezTo>
                    <a:pt x="288414" y="493157"/>
                    <a:pt x="293748" y="482108"/>
                    <a:pt x="298130" y="470678"/>
                  </a:cubicBezTo>
                  <a:cubicBezTo>
                    <a:pt x="350451" y="334089"/>
                    <a:pt x="402619" y="197567"/>
                    <a:pt x="454626" y="61103"/>
                  </a:cubicBezTo>
                  <a:cubicBezTo>
                    <a:pt x="478628" y="-3286"/>
                    <a:pt x="485963" y="-7858"/>
                    <a:pt x="561020" y="8620"/>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7" name="Freeform: Shape 191">
              <a:extLst>
                <a:ext uri="{FF2B5EF4-FFF2-40B4-BE49-F238E27FC236}">
                  <a16:creationId xmlns:a16="http://schemas.microsoft.com/office/drawing/2014/main" id="{412C68B5-48CF-F900-6118-04BDC22B9783}"/>
                </a:ext>
              </a:extLst>
            </p:cNvPr>
            <p:cNvSpPr/>
            <p:nvPr/>
          </p:nvSpPr>
          <p:spPr>
            <a:xfrm>
              <a:off x="7167753" y="4288349"/>
              <a:ext cx="444925" cy="630075"/>
            </a:xfrm>
            <a:custGeom>
              <a:avLst/>
              <a:gdLst>
                <a:gd name="connsiteX0" fmla="*/ 312989 w 444925"/>
                <a:gd name="connsiteY0" fmla="*/ 629738 h 630075"/>
                <a:gd name="connsiteX1" fmla="*/ 174876 w 444925"/>
                <a:gd name="connsiteY1" fmla="*/ 617451 h 630075"/>
                <a:gd name="connsiteX2" fmla="*/ -3 w 444925"/>
                <a:gd name="connsiteY2" fmla="*/ 403329 h 630075"/>
                <a:gd name="connsiteX3" fmla="*/ -3 w 444925"/>
                <a:gd name="connsiteY3" fmla="*/ 246357 h 630075"/>
                <a:gd name="connsiteX4" fmla="*/ 223930 w 444925"/>
                <a:gd name="connsiteY4" fmla="*/ 2136 h 630075"/>
                <a:gd name="connsiteX5" fmla="*/ 416526 w 444925"/>
                <a:gd name="connsiteY5" fmla="*/ -55 h 630075"/>
                <a:gd name="connsiteX6" fmla="*/ 444338 w 444925"/>
                <a:gd name="connsiteY6" fmla="*/ 38045 h 630075"/>
                <a:gd name="connsiteX7" fmla="*/ 416430 w 444925"/>
                <a:gd name="connsiteY7" fmla="*/ 76145 h 630075"/>
                <a:gd name="connsiteX8" fmla="*/ 273555 w 444925"/>
                <a:gd name="connsiteY8" fmla="*/ 76145 h 630075"/>
                <a:gd name="connsiteX9" fmla="*/ 185639 w 444925"/>
                <a:gd name="connsiteY9" fmla="*/ 87385 h 630075"/>
                <a:gd name="connsiteX10" fmla="*/ 88770 w 444925"/>
                <a:gd name="connsiteY10" fmla="*/ 216258 h 630075"/>
                <a:gd name="connsiteX11" fmla="*/ 88770 w 444925"/>
                <a:gd name="connsiteY11" fmla="*/ 398186 h 630075"/>
                <a:gd name="connsiteX12" fmla="*/ 233645 w 444925"/>
                <a:gd name="connsiteY12" fmla="*/ 548871 h 630075"/>
                <a:gd name="connsiteX13" fmla="*/ 408524 w 444925"/>
                <a:gd name="connsiteY13" fmla="*/ 548871 h 630075"/>
                <a:gd name="connsiteX14" fmla="*/ 444910 w 444925"/>
                <a:gd name="connsiteY14" fmla="*/ 586971 h 630075"/>
                <a:gd name="connsiteX15" fmla="*/ 409477 w 444925"/>
                <a:gd name="connsiteY15" fmla="*/ 625738 h 630075"/>
                <a:gd name="connsiteX16" fmla="*/ 313179 w 444925"/>
                <a:gd name="connsiteY16" fmla="*/ 625262 h 63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4925" h="630075">
                  <a:moveTo>
                    <a:pt x="312989" y="629738"/>
                  </a:moveTo>
                  <a:cubicBezTo>
                    <a:pt x="266888" y="625928"/>
                    <a:pt x="219929" y="626405"/>
                    <a:pt x="174876" y="617451"/>
                  </a:cubicBezTo>
                  <a:cubicBezTo>
                    <a:pt x="61148" y="594877"/>
                    <a:pt x="949" y="518963"/>
                    <a:pt x="-3" y="403329"/>
                  </a:cubicBezTo>
                  <a:cubicBezTo>
                    <a:pt x="-3" y="351037"/>
                    <a:pt x="-3" y="298554"/>
                    <a:pt x="-3" y="246357"/>
                  </a:cubicBezTo>
                  <a:cubicBezTo>
                    <a:pt x="-3" y="95386"/>
                    <a:pt x="73625" y="13280"/>
                    <a:pt x="223930" y="2136"/>
                  </a:cubicBezTo>
                  <a:cubicBezTo>
                    <a:pt x="287843" y="-2627"/>
                    <a:pt x="352327" y="1184"/>
                    <a:pt x="416526" y="-55"/>
                  </a:cubicBezTo>
                  <a:cubicBezTo>
                    <a:pt x="446148" y="-626"/>
                    <a:pt x="444338" y="18995"/>
                    <a:pt x="444338" y="38045"/>
                  </a:cubicBezTo>
                  <a:cubicBezTo>
                    <a:pt x="444338" y="57095"/>
                    <a:pt x="446053" y="77003"/>
                    <a:pt x="416430" y="76145"/>
                  </a:cubicBezTo>
                  <a:cubicBezTo>
                    <a:pt x="368805" y="75193"/>
                    <a:pt x="321180" y="74717"/>
                    <a:pt x="273555" y="76145"/>
                  </a:cubicBezTo>
                  <a:cubicBezTo>
                    <a:pt x="243913" y="76479"/>
                    <a:pt x="214415" y="80251"/>
                    <a:pt x="185639" y="87385"/>
                  </a:cubicBezTo>
                  <a:cubicBezTo>
                    <a:pt x="121441" y="105578"/>
                    <a:pt x="89627" y="149393"/>
                    <a:pt x="88770" y="216258"/>
                  </a:cubicBezTo>
                  <a:cubicBezTo>
                    <a:pt x="87913" y="276932"/>
                    <a:pt x="88199" y="337607"/>
                    <a:pt x="88770" y="398186"/>
                  </a:cubicBezTo>
                  <a:cubicBezTo>
                    <a:pt x="89341" y="490007"/>
                    <a:pt x="141824" y="545537"/>
                    <a:pt x="233645" y="548871"/>
                  </a:cubicBezTo>
                  <a:cubicBezTo>
                    <a:pt x="291938" y="550967"/>
                    <a:pt x="350231" y="550681"/>
                    <a:pt x="408524" y="548871"/>
                  </a:cubicBezTo>
                  <a:cubicBezTo>
                    <a:pt x="437099" y="548109"/>
                    <a:pt x="445291" y="560206"/>
                    <a:pt x="444910" y="586971"/>
                  </a:cubicBezTo>
                  <a:cubicBezTo>
                    <a:pt x="444529" y="613736"/>
                    <a:pt x="440052" y="627738"/>
                    <a:pt x="409477" y="625738"/>
                  </a:cubicBezTo>
                  <a:cubicBezTo>
                    <a:pt x="378902" y="623738"/>
                    <a:pt x="345278" y="625262"/>
                    <a:pt x="313179" y="62526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8" name="Freeform: Shape 192">
              <a:extLst>
                <a:ext uri="{FF2B5EF4-FFF2-40B4-BE49-F238E27FC236}">
                  <a16:creationId xmlns:a16="http://schemas.microsoft.com/office/drawing/2014/main" id="{B5129D6E-5737-82C9-34D8-4FEB9BB21595}"/>
                </a:ext>
              </a:extLst>
            </p:cNvPr>
            <p:cNvSpPr/>
            <p:nvPr/>
          </p:nvSpPr>
          <p:spPr>
            <a:xfrm>
              <a:off x="5894038" y="4098071"/>
              <a:ext cx="317692" cy="817632"/>
            </a:xfrm>
            <a:custGeom>
              <a:avLst/>
              <a:gdLst>
                <a:gd name="connsiteX0" fmla="*/ 210817 w 317692"/>
                <a:gd name="connsiteY0" fmla="*/ 816302 h 817632"/>
                <a:gd name="connsiteX1" fmla="*/ 150143 w 317692"/>
                <a:gd name="connsiteY1" fmla="*/ 816302 h 817632"/>
                <a:gd name="connsiteX2" fmla="*/ 505 w 317692"/>
                <a:gd name="connsiteY2" fmla="*/ 663330 h 817632"/>
                <a:gd name="connsiteX3" fmla="*/ 505 w 317692"/>
                <a:gd name="connsiteY3" fmla="*/ 160125 h 817632"/>
                <a:gd name="connsiteX4" fmla="*/ 505 w 317692"/>
                <a:gd name="connsiteY4" fmla="*/ 49444 h 817632"/>
                <a:gd name="connsiteX5" fmla="*/ 70133 w 317692"/>
                <a:gd name="connsiteY5" fmla="*/ 6963 h 817632"/>
                <a:gd name="connsiteX6" fmla="*/ 82325 w 317692"/>
                <a:gd name="connsiteY6" fmla="*/ 36300 h 817632"/>
                <a:gd name="connsiteX7" fmla="*/ 82325 w 317692"/>
                <a:gd name="connsiteY7" fmla="*/ 157648 h 817632"/>
                <a:gd name="connsiteX8" fmla="*/ 114519 w 317692"/>
                <a:gd name="connsiteY8" fmla="*/ 190795 h 817632"/>
                <a:gd name="connsiteX9" fmla="*/ 217961 w 317692"/>
                <a:gd name="connsiteY9" fmla="*/ 190224 h 817632"/>
                <a:gd name="connsiteX10" fmla="*/ 247679 w 317692"/>
                <a:gd name="connsiteY10" fmla="*/ 227276 h 817632"/>
                <a:gd name="connsiteX11" fmla="*/ 217104 w 317692"/>
                <a:gd name="connsiteY11" fmla="*/ 266995 h 817632"/>
                <a:gd name="connsiteX12" fmla="*/ 110043 w 317692"/>
                <a:gd name="connsiteY12" fmla="*/ 266995 h 817632"/>
                <a:gd name="connsiteX13" fmla="*/ 82516 w 317692"/>
                <a:gd name="connsiteY13" fmla="*/ 294141 h 817632"/>
                <a:gd name="connsiteX14" fmla="*/ 83849 w 317692"/>
                <a:gd name="connsiteY14" fmla="*/ 654663 h 817632"/>
                <a:gd name="connsiteX15" fmla="*/ 178527 w 317692"/>
                <a:gd name="connsiteY15" fmla="*/ 743817 h 817632"/>
                <a:gd name="connsiteX16" fmla="*/ 289113 w 317692"/>
                <a:gd name="connsiteY16" fmla="*/ 741816 h 817632"/>
                <a:gd name="connsiteX17" fmla="*/ 317688 w 317692"/>
                <a:gd name="connsiteY17" fmla="*/ 779154 h 817632"/>
                <a:gd name="connsiteX18" fmla="*/ 289113 w 317692"/>
                <a:gd name="connsiteY18" fmla="*/ 817254 h 817632"/>
                <a:gd name="connsiteX19" fmla="*/ 210627 w 317692"/>
                <a:gd name="connsiteY19" fmla="*/ 817254 h 81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692" h="817632">
                  <a:moveTo>
                    <a:pt x="210817" y="816302"/>
                  </a:moveTo>
                  <a:cubicBezTo>
                    <a:pt x="190529" y="816302"/>
                    <a:pt x="170336" y="816969"/>
                    <a:pt x="150143" y="816302"/>
                  </a:cubicBezTo>
                  <a:cubicBezTo>
                    <a:pt x="51940" y="812492"/>
                    <a:pt x="1077" y="761724"/>
                    <a:pt x="505" y="663330"/>
                  </a:cubicBezTo>
                  <a:cubicBezTo>
                    <a:pt x="-638" y="495595"/>
                    <a:pt x="505" y="327860"/>
                    <a:pt x="505" y="160125"/>
                  </a:cubicBezTo>
                  <a:cubicBezTo>
                    <a:pt x="505" y="123168"/>
                    <a:pt x="505" y="86306"/>
                    <a:pt x="505" y="49444"/>
                  </a:cubicBezTo>
                  <a:cubicBezTo>
                    <a:pt x="505" y="8106"/>
                    <a:pt x="32604" y="-12278"/>
                    <a:pt x="70133" y="6963"/>
                  </a:cubicBezTo>
                  <a:cubicBezTo>
                    <a:pt x="77467" y="10773"/>
                    <a:pt x="82039" y="26013"/>
                    <a:pt x="82325" y="36300"/>
                  </a:cubicBezTo>
                  <a:cubicBezTo>
                    <a:pt x="83754" y="76781"/>
                    <a:pt x="84039" y="117262"/>
                    <a:pt x="82325" y="157648"/>
                  </a:cubicBezTo>
                  <a:cubicBezTo>
                    <a:pt x="81468" y="181937"/>
                    <a:pt x="88993" y="192128"/>
                    <a:pt x="114519" y="190795"/>
                  </a:cubicBezTo>
                  <a:cubicBezTo>
                    <a:pt x="148905" y="189176"/>
                    <a:pt x="183576" y="191462"/>
                    <a:pt x="217961" y="190224"/>
                  </a:cubicBezTo>
                  <a:cubicBezTo>
                    <a:pt x="246536" y="189271"/>
                    <a:pt x="247774" y="206321"/>
                    <a:pt x="247679" y="227276"/>
                  </a:cubicBezTo>
                  <a:cubicBezTo>
                    <a:pt x="247584" y="248231"/>
                    <a:pt x="247679" y="268138"/>
                    <a:pt x="217104" y="266995"/>
                  </a:cubicBezTo>
                  <a:cubicBezTo>
                    <a:pt x="181480" y="265661"/>
                    <a:pt x="145761" y="266995"/>
                    <a:pt x="110043" y="266995"/>
                  </a:cubicBezTo>
                  <a:cubicBezTo>
                    <a:pt x="90993" y="266995"/>
                    <a:pt x="82325" y="273853"/>
                    <a:pt x="82516" y="294141"/>
                  </a:cubicBezTo>
                  <a:cubicBezTo>
                    <a:pt x="83277" y="414347"/>
                    <a:pt x="81753" y="534552"/>
                    <a:pt x="83849" y="654663"/>
                  </a:cubicBezTo>
                  <a:cubicBezTo>
                    <a:pt x="84992" y="718766"/>
                    <a:pt x="113091" y="743150"/>
                    <a:pt x="178527" y="743817"/>
                  </a:cubicBezTo>
                  <a:cubicBezTo>
                    <a:pt x="215389" y="743817"/>
                    <a:pt x="252346" y="743817"/>
                    <a:pt x="289113" y="741816"/>
                  </a:cubicBezTo>
                  <a:cubicBezTo>
                    <a:pt x="318545" y="740388"/>
                    <a:pt x="317688" y="759152"/>
                    <a:pt x="317688" y="779154"/>
                  </a:cubicBezTo>
                  <a:cubicBezTo>
                    <a:pt x="317688" y="799157"/>
                    <a:pt x="318259" y="818302"/>
                    <a:pt x="289113" y="817254"/>
                  </a:cubicBezTo>
                  <a:cubicBezTo>
                    <a:pt x="262919" y="816207"/>
                    <a:pt x="236725" y="817254"/>
                    <a:pt x="210627" y="81725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59" name="Freeform: Shape 193">
              <a:extLst>
                <a:ext uri="{FF2B5EF4-FFF2-40B4-BE49-F238E27FC236}">
                  <a16:creationId xmlns:a16="http://schemas.microsoft.com/office/drawing/2014/main" id="{3089119F-B298-A358-4AD3-7B573FE03963}"/>
                </a:ext>
              </a:extLst>
            </p:cNvPr>
            <p:cNvSpPr/>
            <p:nvPr/>
          </p:nvSpPr>
          <p:spPr>
            <a:xfrm>
              <a:off x="6266658" y="4288728"/>
              <a:ext cx="321504" cy="636723"/>
            </a:xfrm>
            <a:custGeom>
              <a:avLst/>
              <a:gdLst>
                <a:gd name="connsiteX0" fmla="*/ 223865 w 321504"/>
                <a:gd name="connsiteY0" fmla="*/ -338 h 636723"/>
                <a:gd name="connsiteX1" fmla="*/ 273871 w 321504"/>
                <a:gd name="connsiteY1" fmla="*/ -338 h 636723"/>
                <a:gd name="connsiteX2" fmla="*/ 316257 w 321504"/>
                <a:gd name="connsiteY2" fmla="*/ 59670 h 636723"/>
                <a:gd name="connsiteX3" fmla="*/ 289777 w 321504"/>
                <a:gd name="connsiteY3" fmla="*/ 75196 h 636723"/>
                <a:gd name="connsiteX4" fmla="*/ 186336 w 321504"/>
                <a:gd name="connsiteY4" fmla="*/ 76434 h 636723"/>
                <a:gd name="connsiteX5" fmla="*/ 86514 w 321504"/>
                <a:gd name="connsiteY5" fmla="*/ 179494 h 636723"/>
                <a:gd name="connsiteX6" fmla="*/ 86514 w 321504"/>
                <a:gd name="connsiteY6" fmla="*/ 586498 h 636723"/>
                <a:gd name="connsiteX7" fmla="*/ 41213 w 321504"/>
                <a:gd name="connsiteY7" fmla="*/ 636332 h 636723"/>
                <a:gd name="connsiteX8" fmla="*/ 12409 w 321504"/>
                <a:gd name="connsiteY8" fmla="*/ 628312 h 636723"/>
                <a:gd name="connsiteX9" fmla="*/ 1075 w 321504"/>
                <a:gd name="connsiteY9" fmla="*/ 601357 h 636723"/>
                <a:gd name="connsiteX10" fmla="*/ 1837 w 321504"/>
                <a:gd name="connsiteY10" fmla="*/ 148062 h 636723"/>
                <a:gd name="connsiteX11" fmla="*/ 152713 w 321504"/>
                <a:gd name="connsiteY11" fmla="*/ 996 h 636723"/>
                <a:gd name="connsiteX12" fmla="*/ 224055 w 321504"/>
                <a:gd name="connsiteY12" fmla="*/ 996 h 63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504" h="636723">
                  <a:moveTo>
                    <a:pt x="223865" y="-338"/>
                  </a:moveTo>
                  <a:lnTo>
                    <a:pt x="273871" y="-338"/>
                  </a:lnTo>
                  <a:cubicBezTo>
                    <a:pt x="315971" y="-338"/>
                    <a:pt x="330354" y="18712"/>
                    <a:pt x="316257" y="59670"/>
                  </a:cubicBezTo>
                  <a:cubicBezTo>
                    <a:pt x="313590" y="67290"/>
                    <a:pt x="299112" y="74624"/>
                    <a:pt x="289777" y="75196"/>
                  </a:cubicBezTo>
                  <a:cubicBezTo>
                    <a:pt x="255392" y="77100"/>
                    <a:pt x="220721" y="75196"/>
                    <a:pt x="186336" y="76434"/>
                  </a:cubicBezTo>
                  <a:cubicBezTo>
                    <a:pt x="110136" y="79387"/>
                    <a:pt x="86705" y="103390"/>
                    <a:pt x="86514" y="179494"/>
                  </a:cubicBezTo>
                  <a:cubicBezTo>
                    <a:pt x="86514" y="315130"/>
                    <a:pt x="86514" y="450862"/>
                    <a:pt x="86514" y="586498"/>
                  </a:cubicBezTo>
                  <a:cubicBezTo>
                    <a:pt x="87762" y="612767"/>
                    <a:pt x="67483" y="635085"/>
                    <a:pt x="41213" y="636332"/>
                  </a:cubicBezTo>
                  <a:cubicBezTo>
                    <a:pt x="30993" y="636818"/>
                    <a:pt x="20896" y="634008"/>
                    <a:pt x="12409" y="628312"/>
                  </a:cubicBezTo>
                  <a:cubicBezTo>
                    <a:pt x="4951" y="621359"/>
                    <a:pt x="818" y="611548"/>
                    <a:pt x="1075" y="601357"/>
                  </a:cubicBezTo>
                  <a:cubicBezTo>
                    <a:pt x="503" y="450290"/>
                    <a:pt x="-1402" y="299033"/>
                    <a:pt x="1837" y="148062"/>
                  </a:cubicBezTo>
                  <a:cubicBezTo>
                    <a:pt x="3837" y="55860"/>
                    <a:pt x="55558" y="8901"/>
                    <a:pt x="152713" y="996"/>
                  </a:cubicBezTo>
                  <a:cubicBezTo>
                    <a:pt x="176335" y="-909"/>
                    <a:pt x="200338" y="996"/>
                    <a:pt x="224055" y="996"/>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79" name="Group 78">
            <a:extLst>
              <a:ext uri="{FF2B5EF4-FFF2-40B4-BE49-F238E27FC236}">
                <a16:creationId xmlns:a16="http://schemas.microsoft.com/office/drawing/2014/main" id="{02C91166-7EE5-7564-33A0-557BEBB43245}"/>
              </a:ext>
            </a:extLst>
          </p:cNvPr>
          <p:cNvGrpSpPr/>
          <p:nvPr/>
        </p:nvGrpSpPr>
        <p:grpSpPr>
          <a:xfrm>
            <a:off x="841163" y="5004174"/>
            <a:ext cx="985869" cy="343263"/>
            <a:chOff x="1009310" y="5432983"/>
            <a:chExt cx="986126" cy="343351"/>
          </a:xfrm>
          <a:solidFill>
            <a:schemeClr val="tx1"/>
          </a:solidFill>
        </p:grpSpPr>
        <p:grpSp>
          <p:nvGrpSpPr>
            <p:cNvPr id="135" name="Group 134">
              <a:extLst>
                <a:ext uri="{FF2B5EF4-FFF2-40B4-BE49-F238E27FC236}">
                  <a16:creationId xmlns:a16="http://schemas.microsoft.com/office/drawing/2014/main" id="{6169F83D-8190-8C61-2F75-06D498185F22}"/>
                </a:ext>
              </a:extLst>
            </p:cNvPr>
            <p:cNvGrpSpPr/>
            <p:nvPr/>
          </p:nvGrpSpPr>
          <p:grpSpPr>
            <a:xfrm>
              <a:off x="1410600" y="5432983"/>
              <a:ext cx="177653" cy="197429"/>
              <a:chOff x="4142490" y="2020026"/>
              <a:chExt cx="281518" cy="312856"/>
            </a:xfrm>
            <a:grpFill/>
          </p:grpSpPr>
          <p:sp>
            <p:nvSpPr>
              <p:cNvPr id="147" name="Freeform: Shape 207">
                <a:extLst>
                  <a:ext uri="{FF2B5EF4-FFF2-40B4-BE49-F238E27FC236}">
                    <a16:creationId xmlns:a16="http://schemas.microsoft.com/office/drawing/2014/main" id="{C562043A-4F03-30BC-B9ED-C0491F61D019}"/>
                  </a:ext>
                </a:extLst>
              </p:cNvPr>
              <p:cNvSpPr/>
              <p:nvPr/>
            </p:nvSpPr>
            <p:spPr>
              <a:xfrm>
                <a:off x="4206749" y="2020026"/>
                <a:ext cx="217259" cy="312856"/>
              </a:xfrm>
              <a:custGeom>
                <a:avLst/>
                <a:gdLst>
                  <a:gd name="connsiteX0" fmla="*/ 585110 w 884975"/>
                  <a:gd name="connsiteY0" fmla="*/ 1274237 h 1274379"/>
                  <a:gd name="connsiteX1" fmla="*/ 483764 w 884975"/>
                  <a:gd name="connsiteY1" fmla="*/ 1057924 h 1274379"/>
                  <a:gd name="connsiteX2" fmla="*/ 495861 w 884975"/>
                  <a:gd name="connsiteY2" fmla="*/ 1022205 h 1274379"/>
                  <a:gd name="connsiteX3" fmla="*/ 629211 w 884975"/>
                  <a:gd name="connsiteY3" fmla="*/ 665875 h 1274379"/>
                  <a:gd name="connsiteX4" fmla="*/ 174392 w 884975"/>
                  <a:gd name="connsiteY4" fmla="*/ 259539 h 1274379"/>
                  <a:gd name="connsiteX5" fmla="*/ 67808 w 884975"/>
                  <a:gd name="connsiteY5" fmla="*/ 190959 h 1274379"/>
                  <a:gd name="connsiteX6" fmla="*/ 7038 w 884975"/>
                  <a:gd name="connsiteY6" fmla="*/ 61704 h 1274379"/>
                  <a:gd name="connsiteX7" fmla="*/ 28660 w 884975"/>
                  <a:gd name="connsiteY7" fmla="*/ 18747 h 1274379"/>
                  <a:gd name="connsiteX8" fmla="*/ 785231 w 884975"/>
                  <a:gd name="connsiteY8" fmla="*/ 339358 h 1274379"/>
                  <a:gd name="connsiteX9" fmla="*/ 629783 w 884975"/>
                  <a:gd name="connsiteY9" fmla="*/ 1241566 h 1274379"/>
                  <a:gd name="connsiteX10" fmla="*/ 585110 w 884975"/>
                  <a:gd name="connsiteY10" fmla="*/ 1274237 h 127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975" h="1274379">
                    <a:moveTo>
                      <a:pt x="585110" y="1274237"/>
                    </a:moveTo>
                    <a:cubicBezTo>
                      <a:pt x="548915" y="1198037"/>
                      <a:pt x="514911" y="1128504"/>
                      <a:pt x="483764" y="1057924"/>
                    </a:cubicBezTo>
                    <a:cubicBezTo>
                      <a:pt x="479859" y="1049256"/>
                      <a:pt x="487670" y="1030492"/>
                      <a:pt x="495861" y="1022205"/>
                    </a:cubicBezTo>
                    <a:cubicBezTo>
                      <a:pt x="593778" y="923241"/>
                      <a:pt x="637498" y="804940"/>
                      <a:pt x="629211" y="665875"/>
                    </a:cubicBezTo>
                    <a:cubicBezTo>
                      <a:pt x="615781" y="434989"/>
                      <a:pt x="412327" y="248585"/>
                      <a:pt x="174392" y="259539"/>
                    </a:cubicBezTo>
                    <a:cubicBezTo>
                      <a:pt x="113813" y="262301"/>
                      <a:pt x="86572" y="244108"/>
                      <a:pt x="67808" y="190959"/>
                    </a:cubicBezTo>
                    <a:cubicBezTo>
                      <a:pt x="50627" y="146496"/>
                      <a:pt x="30320" y="103300"/>
                      <a:pt x="7038" y="61704"/>
                    </a:cubicBezTo>
                    <a:cubicBezTo>
                      <a:pt x="-7440" y="34272"/>
                      <a:pt x="656" y="25605"/>
                      <a:pt x="28660" y="18747"/>
                    </a:cubicBezTo>
                    <a:cubicBezTo>
                      <a:pt x="317077" y="-52119"/>
                      <a:pt x="632450" y="81135"/>
                      <a:pt x="785231" y="339358"/>
                    </a:cubicBezTo>
                    <a:cubicBezTo>
                      <a:pt x="963491" y="637186"/>
                      <a:pt x="897435" y="1020567"/>
                      <a:pt x="629783" y="1241566"/>
                    </a:cubicBezTo>
                    <a:cubicBezTo>
                      <a:pt x="617686" y="1251949"/>
                      <a:pt x="603875" y="1260711"/>
                      <a:pt x="585110" y="127423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8" name="Freeform: Shape 208">
                <a:extLst>
                  <a:ext uri="{FF2B5EF4-FFF2-40B4-BE49-F238E27FC236}">
                    <a16:creationId xmlns:a16="http://schemas.microsoft.com/office/drawing/2014/main" id="{2350B106-AFD5-E6DA-71E5-3641DA073C34}"/>
                  </a:ext>
                </a:extLst>
              </p:cNvPr>
              <p:cNvSpPr/>
              <p:nvPr/>
            </p:nvSpPr>
            <p:spPr>
              <a:xfrm>
                <a:off x="4142490" y="2111369"/>
                <a:ext cx="127162" cy="192396"/>
              </a:xfrm>
              <a:custGeom>
                <a:avLst/>
                <a:gdLst>
                  <a:gd name="connsiteX0" fmla="*/ 151536 w 517979"/>
                  <a:gd name="connsiteY0" fmla="*/ -142 h 783699"/>
                  <a:gd name="connsiteX1" fmla="*/ 517963 w 517979"/>
                  <a:gd name="connsiteY1" fmla="*/ 765287 h 783699"/>
                  <a:gd name="connsiteX2" fmla="*/ 60763 w 517979"/>
                  <a:gd name="connsiteY2" fmla="*/ 555737 h 783699"/>
                  <a:gd name="connsiteX3" fmla="*/ 151536 w 517979"/>
                  <a:gd name="connsiteY3" fmla="*/ -142 h 783699"/>
                </a:gdLst>
                <a:ahLst/>
                <a:cxnLst>
                  <a:cxn ang="0">
                    <a:pos x="connsiteX0" y="connsiteY0"/>
                  </a:cxn>
                  <a:cxn ang="0">
                    <a:pos x="connsiteX1" y="connsiteY1"/>
                  </a:cxn>
                  <a:cxn ang="0">
                    <a:pos x="connsiteX2" y="connsiteY2"/>
                  </a:cxn>
                  <a:cxn ang="0">
                    <a:pos x="connsiteX3" y="connsiteY3"/>
                  </a:cxn>
                </a:cxnLst>
                <a:rect l="l" t="t" r="r" b="b"/>
                <a:pathLst>
                  <a:path w="517979" h="783699">
                    <a:moveTo>
                      <a:pt x="151536" y="-142"/>
                    </a:moveTo>
                    <a:cubicBezTo>
                      <a:pt x="274790" y="257033"/>
                      <a:pt x="396329" y="511350"/>
                      <a:pt x="517963" y="765287"/>
                    </a:cubicBezTo>
                    <a:cubicBezTo>
                      <a:pt x="394805" y="829486"/>
                      <a:pt x="153536" y="716138"/>
                      <a:pt x="60763" y="555737"/>
                    </a:cubicBezTo>
                    <a:cubicBezTo>
                      <a:pt x="-64777" y="339424"/>
                      <a:pt x="23330" y="95108"/>
                      <a:pt x="151536" y="-14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136" name="Freeform: Shape 196">
              <a:extLst>
                <a:ext uri="{FF2B5EF4-FFF2-40B4-BE49-F238E27FC236}">
                  <a16:creationId xmlns:a16="http://schemas.microsoft.com/office/drawing/2014/main" id="{91A6876E-343E-D810-DB5E-266FCA95A3A7}"/>
                </a:ext>
              </a:extLst>
            </p:cNvPr>
            <p:cNvSpPr/>
            <p:nvPr/>
          </p:nvSpPr>
          <p:spPr>
            <a:xfrm>
              <a:off x="1681775" y="5701085"/>
              <a:ext cx="74462" cy="72607"/>
            </a:xfrm>
            <a:custGeom>
              <a:avLst/>
              <a:gdLst>
                <a:gd name="connsiteX0" fmla="*/ 51704 w 303310"/>
                <a:gd name="connsiteY0" fmla="*/ 94540 h 295754"/>
                <a:gd name="connsiteX1" fmla="*/ 51704 w 303310"/>
                <a:gd name="connsiteY1" fmla="*/ 243511 h 295754"/>
                <a:gd name="connsiteX2" fmla="*/ 46942 w 303310"/>
                <a:gd name="connsiteY2" fmla="*/ 277991 h 295754"/>
                <a:gd name="connsiteX3" fmla="*/ 15319 w 303310"/>
                <a:gd name="connsiteY3" fmla="*/ 294279 h 295754"/>
                <a:gd name="connsiteX4" fmla="*/ 841 w 303310"/>
                <a:gd name="connsiteY4" fmla="*/ 271229 h 295754"/>
                <a:gd name="connsiteX5" fmla="*/ 841 w 303310"/>
                <a:gd name="connsiteY5" fmla="*/ 28151 h 295754"/>
                <a:gd name="connsiteX6" fmla="*/ 17414 w 303310"/>
                <a:gd name="connsiteY6" fmla="*/ 2909 h 295754"/>
                <a:gd name="connsiteX7" fmla="*/ 67801 w 303310"/>
                <a:gd name="connsiteY7" fmla="*/ 17578 h 295754"/>
                <a:gd name="connsiteX8" fmla="*/ 128571 w 303310"/>
                <a:gd name="connsiteY8" fmla="*/ 101207 h 295754"/>
                <a:gd name="connsiteX9" fmla="*/ 153717 w 303310"/>
                <a:gd name="connsiteY9" fmla="*/ 134069 h 295754"/>
                <a:gd name="connsiteX10" fmla="*/ 229345 w 303310"/>
                <a:gd name="connsiteY10" fmla="*/ 26627 h 295754"/>
                <a:gd name="connsiteX11" fmla="*/ 264302 w 303310"/>
                <a:gd name="connsiteY11" fmla="*/ 1576 h 295754"/>
                <a:gd name="connsiteX12" fmla="*/ 303259 w 303310"/>
                <a:gd name="connsiteY12" fmla="*/ 35104 h 295754"/>
                <a:gd name="connsiteX13" fmla="*/ 302498 w 303310"/>
                <a:gd name="connsiteY13" fmla="*/ 253131 h 295754"/>
                <a:gd name="connsiteX14" fmla="*/ 298878 w 303310"/>
                <a:gd name="connsiteY14" fmla="*/ 277229 h 295754"/>
                <a:gd name="connsiteX15" fmla="*/ 267826 w 303310"/>
                <a:gd name="connsiteY15" fmla="*/ 295613 h 295754"/>
                <a:gd name="connsiteX16" fmla="*/ 254396 w 303310"/>
                <a:gd name="connsiteY16" fmla="*/ 270467 h 295754"/>
                <a:gd name="connsiteX17" fmla="*/ 253539 w 303310"/>
                <a:gd name="connsiteY17" fmla="*/ 134640 h 295754"/>
                <a:gd name="connsiteX18" fmla="*/ 242776 w 303310"/>
                <a:gd name="connsiteY18" fmla="*/ 93873 h 295754"/>
                <a:gd name="connsiteX19" fmla="*/ 174958 w 303310"/>
                <a:gd name="connsiteY19" fmla="*/ 188075 h 295754"/>
                <a:gd name="connsiteX20" fmla="*/ 127904 w 303310"/>
                <a:gd name="connsiteY20" fmla="*/ 188075 h 295754"/>
                <a:gd name="connsiteX21" fmla="*/ 60372 w 303310"/>
                <a:gd name="connsiteY21" fmla="*/ 92254 h 29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310" h="295754">
                  <a:moveTo>
                    <a:pt x="51704" y="94540"/>
                  </a:moveTo>
                  <a:cubicBezTo>
                    <a:pt x="51704" y="144165"/>
                    <a:pt x="51704" y="193886"/>
                    <a:pt x="51704" y="243511"/>
                  </a:cubicBezTo>
                  <a:cubicBezTo>
                    <a:pt x="51704" y="255227"/>
                    <a:pt x="52942" y="269609"/>
                    <a:pt x="46942" y="277991"/>
                  </a:cubicBezTo>
                  <a:cubicBezTo>
                    <a:pt x="38683" y="287021"/>
                    <a:pt x="27463" y="292803"/>
                    <a:pt x="15319" y="294279"/>
                  </a:cubicBezTo>
                  <a:cubicBezTo>
                    <a:pt x="11604" y="294946"/>
                    <a:pt x="936" y="279420"/>
                    <a:pt x="841" y="271229"/>
                  </a:cubicBezTo>
                  <a:cubicBezTo>
                    <a:pt x="-302" y="190199"/>
                    <a:pt x="-302" y="109180"/>
                    <a:pt x="841" y="28151"/>
                  </a:cubicBezTo>
                  <a:cubicBezTo>
                    <a:pt x="841" y="19197"/>
                    <a:pt x="12271" y="2528"/>
                    <a:pt x="17414" y="2909"/>
                  </a:cubicBezTo>
                  <a:cubicBezTo>
                    <a:pt x="34845" y="4243"/>
                    <a:pt x="57229" y="6338"/>
                    <a:pt x="67801" y="17578"/>
                  </a:cubicBezTo>
                  <a:cubicBezTo>
                    <a:pt x="91328" y="42438"/>
                    <a:pt x="108568" y="73109"/>
                    <a:pt x="128571" y="101207"/>
                  </a:cubicBezTo>
                  <a:cubicBezTo>
                    <a:pt x="135334" y="110732"/>
                    <a:pt x="142668" y="119686"/>
                    <a:pt x="153717" y="134069"/>
                  </a:cubicBezTo>
                  <a:cubicBezTo>
                    <a:pt x="180387" y="95969"/>
                    <a:pt x="203628" y="60250"/>
                    <a:pt x="229345" y="26627"/>
                  </a:cubicBezTo>
                  <a:cubicBezTo>
                    <a:pt x="238080" y="14816"/>
                    <a:pt x="250310" y="6043"/>
                    <a:pt x="264302" y="1576"/>
                  </a:cubicBezTo>
                  <a:cubicBezTo>
                    <a:pt x="288877" y="-4234"/>
                    <a:pt x="304117" y="4148"/>
                    <a:pt x="303259" y="35104"/>
                  </a:cubicBezTo>
                  <a:cubicBezTo>
                    <a:pt x="301450" y="107780"/>
                    <a:pt x="302783" y="180455"/>
                    <a:pt x="302498" y="253131"/>
                  </a:cubicBezTo>
                  <a:cubicBezTo>
                    <a:pt x="302498" y="261418"/>
                    <a:pt x="303545" y="272181"/>
                    <a:pt x="298878" y="277229"/>
                  </a:cubicBezTo>
                  <a:cubicBezTo>
                    <a:pt x="289372" y="284678"/>
                    <a:pt x="278933" y="290860"/>
                    <a:pt x="267826" y="295613"/>
                  </a:cubicBezTo>
                  <a:cubicBezTo>
                    <a:pt x="263159" y="287231"/>
                    <a:pt x="254682" y="278944"/>
                    <a:pt x="254396" y="270467"/>
                  </a:cubicBezTo>
                  <a:cubicBezTo>
                    <a:pt x="253063" y="225223"/>
                    <a:pt x="253920" y="179884"/>
                    <a:pt x="253539" y="134640"/>
                  </a:cubicBezTo>
                  <a:cubicBezTo>
                    <a:pt x="254006" y="120296"/>
                    <a:pt x="250262" y="106122"/>
                    <a:pt x="242776" y="93873"/>
                  </a:cubicBezTo>
                  <a:cubicBezTo>
                    <a:pt x="220106" y="125210"/>
                    <a:pt x="196389" y="155881"/>
                    <a:pt x="174958" y="188075"/>
                  </a:cubicBezTo>
                  <a:cubicBezTo>
                    <a:pt x="158003" y="213698"/>
                    <a:pt x="144764" y="213698"/>
                    <a:pt x="127904" y="188075"/>
                  </a:cubicBezTo>
                  <a:cubicBezTo>
                    <a:pt x="106378" y="155500"/>
                    <a:pt x="82946" y="124163"/>
                    <a:pt x="60372" y="9225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7" name="Freeform: Shape 197">
              <a:extLst>
                <a:ext uri="{FF2B5EF4-FFF2-40B4-BE49-F238E27FC236}">
                  <a16:creationId xmlns:a16="http://schemas.microsoft.com/office/drawing/2014/main" id="{B31DE76C-1568-51A2-7D5F-2D6640535DF0}"/>
                </a:ext>
              </a:extLst>
            </p:cNvPr>
            <p:cNvSpPr/>
            <p:nvPr/>
          </p:nvSpPr>
          <p:spPr>
            <a:xfrm>
              <a:off x="1297858" y="5701197"/>
              <a:ext cx="64548" cy="72732"/>
            </a:xfrm>
            <a:custGeom>
              <a:avLst/>
              <a:gdLst>
                <a:gd name="connsiteX0" fmla="*/ 6 w 262927"/>
                <a:gd name="connsiteY0" fmla="*/ 147711 h 296265"/>
                <a:gd name="connsiteX1" fmla="*/ 6 w 262927"/>
                <a:gd name="connsiteY1" fmla="*/ 33411 h 296265"/>
                <a:gd name="connsiteX2" fmla="*/ 30200 w 262927"/>
                <a:gd name="connsiteY2" fmla="*/ -117 h 296265"/>
                <a:gd name="connsiteX3" fmla="*/ 140595 w 262927"/>
                <a:gd name="connsiteY3" fmla="*/ 2931 h 296265"/>
                <a:gd name="connsiteX4" fmla="*/ 262896 w 262927"/>
                <a:gd name="connsiteY4" fmla="*/ 146854 h 296265"/>
                <a:gd name="connsiteX5" fmla="*/ 146501 w 262927"/>
                <a:gd name="connsiteY5" fmla="*/ 292205 h 296265"/>
                <a:gd name="connsiteX6" fmla="*/ 25533 w 262927"/>
                <a:gd name="connsiteY6" fmla="*/ 296111 h 296265"/>
                <a:gd name="connsiteX7" fmla="*/ 101 w 262927"/>
                <a:gd name="connsiteY7" fmla="*/ 265631 h 296265"/>
                <a:gd name="connsiteX8" fmla="*/ 6 w 262927"/>
                <a:gd name="connsiteY8" fmla="*/ 147711 h 296265"/>
                <a:gd name="connsiteX9" fmla="*/ 51441 w 262927"/>
                <a:gd name="connsiteY9" fmla="*/ 146283 h 296265"/>
                <a:gd name="connsiteX10" fmla="*/ 51441 w 262927"/>
                <a:gd name="connsiteY10" fmla="*/ 185430 h 296265"/>
                <a:gd name="connsiteX11" fmla="*/ 113735 w 262927"/>
                <a:gd name="connsiteY11" fmla="*/ 245152 h 296265"/>
                <a:gd name="connsiteX12" fmla="*/ 117259 w 262927"/>
                <a:gd name="connsiteY12" fmla="*/ 245152 h 296265"/>
                <a:gd name="connsiteX13" fmla="*/ 199840 w 262927"/>
                <a:gd name="connsiteY13" fmla="*/ 193431 h 296265"/>
                <a:gd name="connsiteX14" fmla="*/ 189839 w 262927"/>
                <a:gd name="connsiteY14" fmla="*/ 85227 h 296265"/>
                <a:gd name="connsiteX15" fmla="*/ 66490 w 262927"/>
                <a:gd name="connsiteY15" fmla="*/ 51604 h 296265"/>
                <a:gd name="connsiteX16" fmla="*/ 51727 w 262927"/>
                <a:gd name="connsiteY16" fmla="*/ 121517 h 296265"/>
                <a:gd name="connsiteX17" fmla="*/ 51441 w 262927"/>
                <a:gd name="connsiteY17" fmla="*/ 146283 h 29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927" h="296265">
                  <a:moveTo>
                    <a:pt x="6" y="147711"/>
                  </a:moveTo>
                  <a:cubicBezTo>
                    <a:pt x="6" y="109611"/>
                    <a:pt x="482" y="71511"/>
                    <a:pt x="6" y="33411"/>
                  </a:cubicBezTo>
                  <a:cubicBezTo>
                    <a:pt x="-470" y="11789"/>
                    <a:pt x="6483" y="-783"/>
                    <a:pt x="30200" y="-117"/>
                  </a:cubicBezTo>
                  <a:cubicBezTo>
                    <a:pt x="66967" y="1026"/>
                    <a:pt x="104210" y="-1260"/>
                    <a:pt x="140595" y="2931"/>
                  </a:cubicBezTo>
                  <a:cubicBezTo>
                    <a:pt x="213747" y="11408"/>
                    <a:pt x="261944" y="69606"/>
                    <a:pt x="262896" y="146854"/>
                  </a:cubicBezTo>
                  <a:cubicBezTo>
                    <a:pt x="263848" y="221054"/>
                    <a:pt x="217557" y="281918"/>
                    <a:pt x="146501" y="292205"/>
                  </a:cubicBezTo>
                  <a:cubicBezTo>
                    <a:pt x="106877" y="297921"/>
                    <a:pt x="65919" y="295254"/>
                    <a:pt x="25533" y="296111"/>
                  </a:cubicBezTo>
                  <a:cubicBezTo>
                    <a:pt x="4673" y="296587"/>
                    <a:pt x="6" y="283442"/>
                    <a:pt x="101" y="265631"/>
                  </a:cubicBezTo>
                  <a:cubicBezTo>
                    <a:pt x="292" y="226388"/>
                    <a:pt x="6" y="186859"/>
                    <a:pt x="6" y="147711"/>
                  </a:cubicBezTo>
                  <a:close/>
                  <a:moveTo>
                    <a:pt x="51441" y="146283"/>
                  </a:moveTo>
                  <a:lnTo>
                    <a:pt x="51441" y="185430"/>
                  </a:lnTo>
                  <a:cubicBezTo>
                    <a:pt x="51441" y="248295"/>
                    <a:pt x="51441" y="248295"/>
                    <a:pt x="113735" y="245152"/>
                  </a:cubicBezTo>
                  <a:lnTo>
                    <a:pt x="117259" y="245152"/>
                  </a:lnTo>
                  <a:cubicBezTo>
                    <a:pt x="154216" y="242866"/>
                    <a:pt x="183934" y="228769"/>
                    <a:pt x="199840" y="193431"/>
                  </a:cubicBezTo>
                  <a:cubicBezTo>
                    <a:pt x="217109" y="158351"/>
                    <a:pt x="213242" y="116545"/>
                    <a:pt x="189839" y="85227"/>
                  </a:cubicBezTo>
                  <a:cubicBezTo>
                    <a:pt x="168503" y="54652"/>
                    <a:pt x="104114" y="34745"/>
                    <a:pt x="66490" y="51604"/>
                  </a:cubicBezTo>
                  <a:cubicBezTo>
                    <a:pt x="35534" y="65415"/>
                    <a:pt x="56965" y="97896"/>
                    <a:pt x="51727" y="121517"/>
                  </a:cubicBezTo>
                  <a:cubicBezTo>
                    <a:pt x="50727" y="129738"/>
                    <a:pt x="50631" y="138043"/>
                    <a:pt x="51441" y="14628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8" name="Freeform: Shape 198">
              <a:extLst>
                <a:ext uri="{FF2B5EF4-FFF2-40B4-BE49-F238E27FC236}">
                  <a16:creationId xmlns:a16="http://schemas.microsoft.com/office/drawing/2014/main" id="{C7C99A2E-4448-41BB-F8CD-8C26078CD73D}"/>
                </a:ext>
              </a:extLst>
            </p:cNvPr>
            <p:cNvSpPr/>
            <p:nvPr/>
          </p:nvSpPr>
          <p:spPr>
            <a:xfrm>
              <a:off x="1481634" y="5701460"/>
              <a:ext cx="62118" cy="71951"/>
            </a:xfrm>
            <a:custGeom>
              <a:avLst/>
              <a:gdLst>
                <a:gd name="connsiteX0" fmla="*/ 52373 w 253031"/>
                <a:gd name="connsiteY0" fmla="*/ 107586 h 293084"/>
                <a:gd name="connsiteX1" fmla="*/ 52373 w 253031"/>
                <a:gd name="connsiteY1" fmla="*/ 245698 h 293084"/>
                <a:gd name="connsiteX2" fmla="*/ 45420 w 253031"/>
                <a:gd name="connsiteY2" fmla="*/ 279512 h 293084"/>
                <a:gd name="connsiteX3" fmla="*/ 15416 w 253031"/>
                <a:gd name="connsiteY3" fmla="*/ 291894 h 293084"/>
                <a:gd name="connsiteX4" fmla="*/ 748 w 253031"/>
                <a:gd name="connsiteY4" fmla="*/ 269130 h 293084"/>
                <a:gd name="connsiteX5" fmla="*/ 748 w 253031"/>
                <a:gd name="connsiteY5" fmla="*/ 26147 h 293084"/>
                <a:gd name="connsiteX6" fmla="*/ 13416 w 253031"/>
                <a:gd name="connsiteY6" fmla="*/ 1573 h 293084"/>
                <a:gd name="connsiteX7" fmla="*/ 53326 w 253031"/>
                <a:gd name="connsiteY7" fmla="*/ 16050 h 293084"/>
                <a:gd name="connsiteX8" fmla="*/ 167626 w 253031"/>
                <a:gd name="connsiteY8" fmla="*/ 157782 h 293084"/>
                <a:gd name="connsiteX9" fmla="*/ 200964 w 253031"/>
                <a:gd name="connsiteY9" fmla="*/ 187119 h 293084"/>
                <a:gd name="connsiteX10" fmla="*/ 200964 w 253031"/>
                <a:gd name="connsiteY10" fmla="*/ 87583 h 293084"/>
                <a:gd name="connsiteX11" fmla="*/ 204964 w 253031"/>
                <a:gd name="connsiteY11" fmla="*/ 23956 h 293084"/>
                <a:gd name="connsiteX12" fmla="*/ 238587 w 253031"/>
                <a:gd name="connsiteY12" fmla="*/ -142 h 293084"/>
                <a:gd name="connsiteX13" fmla="*/ 252208 w 253031"/>
                <a:gd name="connsiteY13" fmla="*/ 28433 h 293084"/>
                <a:gd name="connsiteX14" fmla="*/ 252208 w 253031"/>
                <a:gd name="connsiteY14" fmla="*/ 264367 h 293084"/>
                <a:gd name="connsiteX15" fmla="*/ 240492 w 253031"/>
                <a:gd name="connsiteY15" fmla="*/ 292942 h 293084"/>
                <a:gd name="connsiteX16" fmla="*/ 200868 w 253031"/>
                <a:gd name="connsiteY16" fmla="*/ 277607 h 293084"/>
                <a:gd name="connsiteX17" fmla="*/ 83806 w 253031"/>
                <a:gd name="connsiteY17" fmla="*/ 133303 h 293084"/>
                <a:gd name="connsiteX18" fmla="*/ 61136 w 253031"/>
                <a:gd name="connsiteY18" fmla="*/ 106443 h 29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3031" h="293084">
                  <a:moveTo>
                    <a:pt x="52373" y="107586"/>
                  </a:moveTo>
                  <a:cubicBezTo>
                    <a:pt x="52373" y="153591"/>
                    <a:pt x="52373" y="199693"/>
                    <a:pt x="52373" y="245698"/>
                  </a:cubicBezTo>
                  <a:cubicBezTo>
                    <a:pt x="53402" y="257404"/>
                    <a:pt x="50983" y="269158"/>
                    <a:pt x="45420" y="279512"/>
                  </a:cubicBezTo>
                  <a:cubicBezTo>
                    <a:pt x="37667" y="287770"/>
                    <a:pt x="26732" y="292275"/>
                    <a:pt x="15416" y="291894"/>
                  </a:cubicBezTo>
                  <a:cubicBezTo>
                    <a:pt x="9987" y="291894"/>
                    <a:pt x="843" y="277226"/>
                    <a:pt x="748" y="269130"/>
                  </a:cubicBezTo>
                  <a:cubicBezTo>
                    <a:pt x="-271" y="188167"/>
                    <a:pt x="-271" y="107176"/>
                    <a:pt x="748" y="26147"/>
                  </a:cubicBezTo>
                  <a:cubicBezTo>
                    <a:pt x="748" y="17384"/>
                    <a:pt x="10273" y="1096"/>
                    <a:pt x="13416" y="1573"/>
                  </a:cubicBezTo>
                  <a:cubicBezTo>
                    <a:pt x="27323" y="3477"/>
                    <a:pt x="45039" y="6430"/>
                    <a:pt x="53326" y="16050"/>
                  </a:cubicBezTo>
                  <a:cubicBezTo>
                    <a:pt x="92855" y="62056"/>
                    <a:pt x="129526" y="110348"/>
                    <a:pt x="167626" y="157782"/>
                  </a:cubicBezTo>
                  <a:cubicBezTo>
                    <a:pt x="176456" y="169879"/>
                    <a:pt x="187838" y="179900"/>
                    <a:pt x="200964" y="187119"/>
                  </a:cubicBezTo>
                  <a:cubicBezTo>
                    <a:pt x="200964" y="153877"/>
                    <a:pt x="200964" y="120444"/>
                    <a:pt x="200964" y="87583"/>
                  </a:cubicBezTo>
                  <a:cubicBezTo>
                    <a:pt x="200964" y="66152"/>
                    <a:pt x="198868" y="43673"/>
                    <a:pt x="204964" y="23956"/>
                  </a:cubicBezTo>
                  <a:cubicBezTo>
                    <a:pt x="208202" y="13479"/>
                    <a:pt x="226872" y="7764"/>
                    <a:pt x="238587" y="-142"/>
                  </a:cubicBezTo>
                  <a:cubicBezTo>
                    <a:pt x="243350" y="9383"/>
                    <a:pt x="252017" y="18908"/>
                    <a:pt x="252208" y="28433"/>
                  </a:cubicBezTo>
                  <a:cubicBezTo>
                    <a:pt x="253284" y="107043"/>
                    <a:pt x="253284" y="185691"/>
                    <a:pt x="252208" y="264367"/>
                  </a:cubicBezTo>
                  <a:cubicBezTo>
                    <a:pt x="252208" y="273892"/>
                    <a:pt x="242683" y="292942"/>
                    <a:pt x="240492" y="292942"/>
                  </a:cubicBezTo>
                  <a:cubicBezTo>
                    <a:pt x="226586" y="290561"/>
                    <a:pt x="209155" y="287323"/>
                    <a:pt x="200868" y="277607"/>
                  </a:cubicBezTo>
                  <a:cubicBezTo>
                    <a:pt x="160482" y="230649"/>
                    <a:pt x="122668" y="181595"/>
                    <a:pt x="83806" y="133303"/>
                  </a:cubicBezTo>
                  <a:cubicBezTo>
                    <a:pt x="76472" y="123778"/>
                    <a:pt x="68661" y="115396"/>
                    <a:pt x="61136" y="10644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9" name="Freeform: Shape 199">
              <a:extLst>
                <a:ext uri="{FF2B5EF4-FFF2-40B4-BE49-F238E27FC236}">
                  <a16:creationId xmlns:a16="http://schemas.microsoft.com/office/drawing/2014/main" id="{306505FA-03B9-7BE2-B064-28A7A21502B5}"/>
                </a:ext>
              </a:extLst>
            </p:cNvPr>
            <p:cNvSpPr/>
            <p:nvPr/>
          </p:nvSpPr>
          <p:spPr>
            <a:xfrm>
              <a:off x="1936720" y="5699063"/>
              <a:ext cx="58716" cy="76921"/>
            </a:xfrm>
            <a:custGeom>
              <a:avLst/>
              <a:gdLst>
                <a:gd name="connsiteX0" fmla="*/ 118687 w 239172"/>
                <a:gd name="connsiteY0" fmla="*/ 313184 h 313326"/>
                <a:gd name="connsiteX1" fmla="*/ 9340 w 239172"/>
                <a:gd name="connsiteY1" fmla="*/ 270893 h 313326"/>
                <a:gd name="connsiteX2" fmla="*/ 1815 w 239172"/>
                <a:gd name="connsiteY2" fmla="*/ 235746 h 313326"/>
                <a:gd name="connsiteX3" fmla="*/ 42773 w 239172"/>
                <a:gd name="connsiteY3" fmla="*/ 235079 h 313326"/>
                <a:gd name="connsiteX4" fmla="*/ 141357 w 239172"/>
                <a:gd name="connsiteY4" fmla="*/ 260797 h 313326"/>
                <a:gd name="connsiteX5" fmla="*/ 185267 w 239172"/>
                <a:gd name="connsiteY5" fmla="*/ 222697 h 313326"/>
                <a:gd name="connsiteX6" fmla="*/ 147167 w 239172"/>
                <a:gd name="connsiteY6" fmla="*/ 180596 h 313326"/>
                <a:gd name="connsiteX7" fmla="*/ 70300 w 239172"/>
                <a:gd name="connsiteY7" fmla="*/ 164975 h 313326"/>
                <a:gd name="connsiteX8" fmla="*/ 2673 w 239172"/>
                <a:gd name="connsiteY8" fmla="*/ 85537 h 313326"/>
                <a:gd name="connsiteX9" fmla="*/ 72396 w 239172"/>
                <a:gd name="connsiteY9" fmla="*/ 6670 h 313326"/>
                <a:gd name="connsiteX10" fmla="*/ 204698 w 239172"/>
                <a:gd name="connsiteY10" fmla="*/ 27149 h 313326"/>
                <a:gd name="connsiteX11" fmla="*/ 216890 w 239172"/>
                <a:gd name="connsiteY11" fmla="*/ 58581 h 313326"/>
                <a:gd name="connsiteX12" fmla="*/ 176504 w 239172"/>
                <a:gd name="connsiteY12" fmla="*/ 65058 h 313326"/>
                <a:gd name="connsiteX13" fmla="*/ 88778 w 239172"/>
                <a:gd name="connsiteY13" fmla="*/ 51533 h 313326"/>
                <a:gd name="connsiteX14" fmla="*/ 57727 w 239172"/>
                <a:gd name="connsiteY14" fmla="*/ 86489 h 313326"/>
                <a:gd name="connsiteX15" fmla="*/ 87635 w 239172"/>
                <a:gd name="connsiteY15" fmla="*/ 118017 h 313326"/>
                <a:gd name="connsiteX16" fmla="*/ 153358 w 239172"/>
                <a:gd name="connsiteY16" fmla="*/ 132495 h 313326"/>
                <a:gd name="connsiteX17" fmla="*/ 239083 w 239172"/>
                <a:gd name="connsiteY17" fmla="*/ 221078 h 313326"/>
                <a:gd name="connsiteX18" fmla="*/ 147262 w 239172"/>
                <a:gd name="connsiteY18" fmla="*/ 308803 h 313326"/>
                <a:gd name="connsiteX19" fmla="*/ 118687 w 239172"/>
                <a:gd name="connsiteY19" fmla="*/ 313184 h 31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9172" h="313326">
                  <a:moveTo>
                    <a:pt x="118687" y="313184"/>
                  </a:moveTo>
                  <a:cubicBezTo>
                    <a:pt x="75253" y="310708"/>
                    <a:pt x="36391" y="303659"/>
                    <a:pt x="9340" y="270893"/>
                  </a:cubicBezTo>
                  <a:cubicBezTo>
                    <a:pt x="2292" y="262321"/>
                    <a:pt x="-2947" y="243080"/>
                    <a:pt x="1815" y="235746"/>
                  </a:cubicBezTo>
                  <a:cubicBezTo>
                    <a:pt x="11340" y="220220"/>
                    <a:pt x="27247" y="217934"/>
                    <a:pt x="42773" y="235079"/>
                  </a:cubicBezTo>
                  <a:cubicBezTo>
                    <a:pt x="69348" y="264702"/>
                    <a:pt x="105924" y="269941"/>
                    <a:pt x="141357" y="260797"/>
                  </a:cubicBezTo>
                  <a:cubicBezTo>
                    <a:pt x="158692" y="256320"/>
                    <a:pt x="180504" y="239080"/>
                    <a:pt x="185267" y="222697"/>
                  </a:cubicBezTo>
                  <a:cubicBezTo>
                    <a:pt x="192601" y="198122"/>
                    <a:pt x="168598" y="186026"/>
                    <a:pt x="147167" y="180596"/>
                  </a:cubicBezTo>
                  <a:cubicBezTo>
                    <a:pt x="121830" y="174215"/>
                    <a:pt x="95541" y="171738"/>
                    <a:pt x="70300" y="164975"/>
                  </a:cubicBezTo>
                  <a:cubicBezTo>
                    <a:pt x="22675" y="152402"/>
                    <a:pt x="2006" y="126875"/>
                    <a:pt x="2673" y="85537"/>
                  </a:cubicBezTo>
                  <a:cubicBezTo>
                    <a:pt x="3435" y="46389"/>
                    <a:pt x="27914" y="17909"/>
                    <a:pt x="72396" y="6670"/>
                  </a:cubicBezTo>
                  <a:cubicBezTo>
                    <a:pt x="119163" y="-5046"/>
                    <a:pt x="164978" y="-3712"/>
                    <a:pt x="204698" y="27149"/>
                  </a:cubicBezTo>
                  <a:cubicBezTo>
                    <a:pt x="212318" y="33054"/>
                    <a:pt x="212985" y="47913"/>
                    <a:pt x="216890" y="58581"/>
                  </a:cubicBezTo>
                  <a:cubicBezTo>
                    <a:pt x="203364" y="60962"/>
                    <a:pt x="189553" y="66582"/>
                    <a:pt x="176504" y="65058"/>
                  </a:cubicBezTo>
                  <a:cubicBezTo>
                    <a:pt x="147071" y="61724"/>
                    <a:pt x="117925" y="51056"/>
                    <a:pt x="88778" y="51533"/>
                  </a:cubicBezTo>
                  <a:cubicBezTo>
                    <a:pt x="77539" y="51533"/>
                    <a:pt x="60203" y="72773"/>
                    <a:pt x="57727" y="86489"/>
                  </a:cubicBezTo>
                  <a:cubicBezTo>
                    <a:pt x="56108" y="95252"/>
                    <a:pt x="74682" y="112683"/>
                    <a:pt x="87635" y="118017"/>
                  </a:cubicBezTo>
                  <a:cubicBezTo>
                    <a:pt x="108019" y="126399"/>
                    <a:pt x="131451" y="127542"/>
                    <a:pt x="153358" y="132495"/>
                  </a:cubicBezTo>
                  <a:cubicBezTo>
                    <a:pt x="212032" y="145925"/>
                    <a:pt x="240798" y="175929"/>
                    <a:pt x="239083" y="221078"/>
                  </a:cubicBezTo>
                  <a:cubicBezTo>
                    <a:pt x="237464" y="268703"/>
                    <a:pt x="205270" y="299183"/>
                    <a:pt x="147262" y="308803"/>
                  </a:cubicBezTo>
                  <a:cubicBezTo>
                    <a:pt x="136689" y="310898"/>
                    <a:pt x="126022" y="312137"/>
                    <a:pt x="118687" y="31318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0" name="Freeform: Shape 200">
              <a:extLst>
                <a:ext uri="{FF2B5EF4-FFF2-40B4-BE49-F238E27FC236}">
                  <a16:creationId xmlns:a16="http://schemas.microsoft.com/office/drawing/2014/main" id="{CE8B7FB5-5FA2-8AE9-DA82-EF36BF0A9D6A}"/>
                </a:ext>
              </a:extLst>
            </p:cNvPr>
            <p:cNvSpPr/>
            <p:nvPr/>
          </p:nvSpPr>
          <p:spPr>
            <a:xfrm>
              <a:off x="1206770" y="5700988"/>
              <a:ext cx="60126" cy="72633"/>
            </a:xfrm>
            <a:custGeom>
              <a:avLst/>
              <a:gdLst>
                <a:gd name="connsiteX0" fmla="*/ 518 w 244914"/>
                <a:gd name="connsiteY0" fmla="*/ 148083 h 295863"/>
                <a:gd name="connsiteX1" fmla="*/ 518 w 244914"/>
                <a:gd name="connsiteY1" fmla="*/ 30164 h 295863"/>
                <a:gd name="connsiteX2" fmla="*/ 30045 w 244914"/>
                <a:gd name="connsiteY2" fmla="*/ -126 h 295863"/>
                <a:gd name="connsiteX3" fmla="*/ 151394 w 244914"/>
                <a:gd name="connsiteY3" fmla="*/ 1779 h 295863"/>
                <a:gd name="connsiteX4" fmla="*/ 244834 w 244914"/>
                <a:gd name="connsiteY4" fmla="*/ 107602 h 295863"/>
                <a:gd name="connsiteX5" fmla="*/ 147870 w 244914"/>
                <a:gd name="connsiteY5" fmla="*/ 207234 h 295863"/>
                <a:gd name="connsiteX6" fmla="*/ 119295 w 244914"/>
                <a:gd name="connsiteY6" fmla="*/ 207805 h 295863"/>
                <a:gd name="connsiteX7" fmla="*/ 60526 w 244914"/>
                <a:gd name="connsiteY7" fmla="*/ 213044 h 295863"/>
                <a:gd name="connsiteX8" fmla="*/ 50239 w 244914"/>
                <a:gd name="connsiteY8" fmla="*/ 265622 h 295863"/>
                <a:gd name="connsiteX9" fmla="*/ 21664 w 244914"/>
                <a:gd name="connsiteY9" fmla="*/ 295721 h 295863"/>
                <a:gd name="connsiteX10" fmla="*/ 1471 w 244914"/>
                <a:gd name="connsiteY10" fmla="*/ 266003 h 295863"/>
                <a:gd name="connsiteX11" fmla="*/ 518 w 244914"/>
                <a:gd name="connsiteY11" fmla="*/ 148083 h 295863"/>
                <a:gd name="connsiteX12" fmla="*/ 45762 w 244914"/>
                <a:gd name="connsiteY12" fmla="*/ 105602 h 295863"/>
                <a:gd name="connsiteX13" fmla="*/ 68527 w 244914"/>
                <a:gd name="connsiteY13" fmla="*/ 156751 h 295863"/>
                <a:gd name="connsiteX14" fmla="*/ 159871 w 244914"/>
                <a:gd name="connsiteY14" fmla="*/ 153608 h 295863"/>
                <a:gd name="connsiteX15" fmla="*/ 191875 w 244914"/>
                <a:gd name="connsiteY15" fmla="*/ 97125 h 295863"/>
                <a:gd name="connsiteX16" fmla="*/ 149965 w 244914"/>
                <a:gd name="connsiteY16" fmla="*/ 51024 h 295863"/>
                <a:gd name="connsiteX17" fmla="*/ 107293 w 244914"/>
                <a:gd name="connsiteY17" fmla="*/ 49500 h 295863"/>
                <a:gd name="connsiteX18" fmla="*/ 45762 w 244914"/>
                <a:gd name="connsiteY18" fmla="*/ 105602 h 295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914" h="295863">
                  <a:moveTo>
                    <a:pt x="518" y="148083"/>
                  </a:moveTo>
                  <a:cubicBezTo>
                    <a:pt x="518" y="108840"/>
                    <a:pt x="518" y="69502"/>
                    <a:pt x="518" y="30164"/>
                  </a:cubicBezTo>
                  <a:cubicBezTo>
                    <a:pt x="518" y="9209"/>
                    <a:pt x="8710" y="-602"/>
                    <a:pt x="30045" y="-126"/>
                  </a:cubicBezTo>
                  <a:cubicBezTo>
                    <a:pt x="70527" y="732"/>
                    <a:pt x="111103" y="-1459"/>
                    <a:pt x="151394" y="1779"/>
                  </a:cubicBezTo>
                  <a:cubicBezTo>
                    <a:pt x="209782" y="6542"/>
                    <a:pt x="246644" y="49881"/>
                    <a:pt x="244834" y="107602"/>
                  </a:cubicBezTo>
                  <a:cubicBezTo>
                    <a:pt x="243501" y="162942"/>
                    <a:pt x="204734" y="202852"/>
                    <a:pt x="147870" y="207234"/>
                  </a:cubicBezTo>
                  <a:cubicBezTo>
                    <a:pt x="138345" y="207996"/>
                    <a:pt x="128820" y="207234"/>
                    <a:pt x="119295" y="207805"/>
                  </a:cubicBezTo>
                  <a:cubicBezTo>
                    <a:pt x="99197" y="208662"/>
                    <a:pt x="74432" y="203233"/>
                    <a:pt x="60526" y="213044"/>
                  </a:cubicBezTo>
                  <a:cubicBezTo>
                    <a:pt x="50143" y="220474"/>
                    <a:pt x="56811" y="248858"/>
                    <a:pt x="50239" y="265622"/>
                  </a:cubicBezTo>
                  <a:cubicBezTo>
                    <a:pt x="45571" y="277528"/>
                    <a:pt x="31189" y="285815"/>
                    <a:pt x="21664" y="295721"/>
                  </a:cubicBezTo>
                  <a:cubicBezTo>
                    <a:pt x="14615" y="286196"/>
                    <a:pt x="2614" y="276671"/>
                    <a:pt x="1471" y="266003"/>
                  </a:cubicBezTo>
                  <a:cubicBezTo>
                    <a:pt x="-1101" y="226855"/>
                    <a:pt x="423" y="187707"/>
                    <a:pt x="518" y="148083"/>
                  </a:cubicBezTo>
                  <a:close/>
                  <a:moveTo>
                    <a:pt x="45762" y="105602"/>
                  </a:moveTo>
                  <a:cubicBezTo>
                    <a:pt x="53191" y="123509"/>
                    <a:pt x="57954" y="154751"/>
                    <a:pt x="68527" y="156751"/>
                  </a:cubicBezTo>
                  <a:cubicBezTo>
                    <a:pt x="98892" y="161657"/>
                    <a:pt x="129915" y="160590"/>
                    <a:pt x="159871" y="153608"/>
                  </a:cubicBezTo>
                  <a:cubicBezTo>
                    <a:pt x="187113" y="147988"/>
                    <a:pt x="194447" y="123128"/>
                    <a:pt x="191875" y="97125"/>
                  </a:cubicBezTo>
                  <a:cubicBezTo>
                    <a:pt x="189304" y="71121"/>
                    <a:pt x="176064" y="54738"/>
                    <a:pt x="149965" y="51024"/>
                  </a:cubicBezTo>
                  <a:cubicBezTo>
                    <a:pt x="135792" y="49557"/>
                    <a:pt x="121533" y="49052"/>
                    <a:pt x="107293" y="49500"/>
                  </a:cubicBezTo>
                  <a:cubicBezTo>
                    <a:pt x="52239" y="49309"/>
                    <a:pt x="52239" y="49404"/>
                    <a:pt x="45762" y="10560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1" name="Freeform: Shape 201">
              <a:extLst>
                <a:ext uri="{FF2B5EF4-FFF2-40B4-BE49-F238E27FC236}">
                  <a16:creationId xmlns:a16="http://schemas.microsoft.com/office/drawing/2014/main" id="{6A3F6E02-C7EE-FAF9-540B-87C9E5D479A1}"/>
                </a:ext>
              </a:extLst>
            </p:cNvPr>
            <p:cNvSpPr/>
            <p:nvPr/>
          </p:nvSpPr>
          <p:spPr>
            <a:xfrm>
              <a:off x="1574304" y="5700610"/>
              <a:ext cx="76698" cy="73477"/>
            </a:xfrm>
            <a:custGeom>
              <a:avLst/>
              <a:gdLst>
                <a:gd name="connsiteX0" fmla="*/ -17 w 312419"/>
                <a:gd name="connsiteY0" fmla="*/ 291642 h 299298"/>
                <a:gd name="connsiteX1" fmla="*/ 54371 w 312419"/>
                <a:gd name="connsiteY1" fmla="*/ 170198 h 299298"/>
                <a:gd name="connsiteX2" fmla="*/ 120284 w 312419"/>
                <a:gd name="connsiteY2" fmla="*/ 23894 h 299298"/>
                <a:gd name="connsiteX3" fmla="*/ 188578 w 312419"/>
                <a:gd name="connsiteY3" fmla="*/ 17036 h 299298"/>
                <a:gd name="connsiteX4" fmla="*/ 312403 w 312419"/>
                <a:gd name="connsiteY4" fmla="*/ 290880 h 299298"/>
                <a:gd name="connsiteX5" fmla="*/ 247538 w 312419"/>
                <a:gd name="connsiteY5" fmla="*/ 268686 h 299298"/>
                <a:gd name="connsiteX6" fmla="*/ 199913 w 312419"/>
                <a:gd name="connsiteY6" fmla="*/ 237254 h 299298"/>
                <a:gd name="connsiteX7" fmla="*/ 135810 w 312419"/>
                <a:gd name="connsiteY7" fmla="*/ 237254 h 299298"/>
                <a:gd name="connsiteX8" fmla="*/ 58562 w 312419"/>
                <a:gd name="connsiteY8" fmla="*/ 280212 h 299298"/>
                <a:gd name="connsiteX9" fmla="*/ -17 w 312419"/>
                <a:gd name="connsiteY9" fmla="*/ 291642 h 299298"/>
                <a:gd name="connsiteX10" fmla="*/ 100472 w 312419"/>
                <a:gd name="connsiteY10" fmla="*/ 186867 h 299298"/>
                <a:gd name="connsiteX11" fmla="*/ 211343 w 312419"/>
                <a:gd name="connsiteY11" fmla="*/ 186867 h 299298"/>
                <a:gd name="connsiteX12" fmla="*/ 155527 w 312419"/>
                <a:gd name="connsiteY12" fmla="*/ 60660 h 299298"/>
                <a:gd name="connsiteX13" fmla="*/ 100472 w 312419"/>
                <a:gd name="connsiteY13" fmla="*/ 186771 h 29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9" h="299298">
                  <a:moveTo>
                    <a:pt x="-17" y="291642"/>
                  </a:moveTo>
                  <a:lnTo>
                    <a:pt x="54371" y="170198"/>
                  </a:lnTo>
                  <a:cubicBezTo>
                    <a:pt x="76279" y="121430"/>
                    <a:pt x="97615" y="72376"/>
                    <a:pt x="120284" y="23894"/>
                  </a:cubicBezTo>
                  <a:cubicBezTo>
                    <a:pt x="133333" y="-4110"/>
                    <a:pt x="176196" y="-9253"/>
                    <a:pt x="188578" y="17036"/>
                  </a:cubicBezTo>
                  <a:cubicBezTo>
                    <a:pt x="231155" y="106952"/>
                    <a:pt x="270970" y="198011"/>
                    <a:pt x="312403" y="290880"/>
                  </a:cubicBezTo>
                  <a:cubicBezTo>
                    <a:pt x="279733" y="304500"/>
                    <a:pt x="258016" y="301452"/>
                    <a:pt x="247538" y="268686"/>
                  </a:cubicBezTo>
                  <a:cubicBezTo>
                    <a:pt x="239918" y="244969"/>
                    <a:pt x="225154" y="234682"/>
                    <a:pt x="199913" y="237254"/>
                  </a:cubicBezTo>
                  <a:cubicBezTo>
                    <a:pt x="178587" y="239159"/>
                    <a:pt x="157136" y="239159"/>
                    <a:pt x="135810" y="237254"/>
                  </a:cubicBezTo>
                  <a:cubicBezTo>
                    <a:pt x="100091" y="234396"/>
                    <a:pt x="71802" y="238587"/>
                    <a:pt x="58562" y="280212"/>
                  </a:cubicBezTo>
                  <a:cubicBezTo>
                    <a:pt x="50180" y="307072"/>
                    <a:pt x="25796" y="299928"/>
                    <a:pt x="-17" y="291642"/>
                  </a:cubicBezTo>
                  <a:close/>
                  <a:moveTo>
                    <a:pt x="100472" y="186867"/>
                  </a:moveTo>
                  <a:lnTo>
                    <a:pt x="211343" y="186867"/>
                  </a:lnTo>
                  <a:lnTo>
                    <a:pt x="155527" y="60660"/>
                  </a:lnTo>
                  <a:cubicBezTo>
                    <a:pt x="135143" y="107142"/>
                    <a:pt x="119046" y="144290"/>
                    <a:pt x="100472" y="18677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2" name="Freeform: Shape 202">
              <a:extLst>
                <a:ext uri="{FF2B5EF4-FFF2-40B4-BE49-F238E27FC236}">
                  <a16:creationId xmlns:a16="http://schemas.microsoft.com/office/drawing/2014/main" id="{99C0061F-16FD-FF7B-DEF1-452832182E9D}"/>
                </a:ext>
              </a:extLst>
            </p:cNvPr>
            <p:cNvSpPr/>
            <p:nvPr/>
          </p:nvSpPr>
          <p:spPr>
            <a:xfrm>
              <a:off x="1009310" y="5700617"/>
              <a:ext cx="76184" cy="74034"/>
            </a:xfrm>
            <a:custGeom>
              <a:avLst/>
              <a:gdLst>
                <a:gd name="connsiteX0" fmla="*/ -17 w 310324"/>
                <a:gd name="connsiteY0" fmla="*/ 287519 h 301567"/>
                <a:gd name="connsiteX1" fmla="*/ 121237 w 310324"/>
                <a:gd name="connsiteY1" fmla="*/ 17390 h 301567"/>
                <a:gd name="connsiteX2" fmla="*/ 184578 w 310324"/>
                <a:gd name="connsiteY2" fmla="*/ 14056 h 301567"/>
                <a:gd name="connsiteX3" fmla="*/ 310308 w 310324"/>
                <a:gd name="connsiteY3" fmla="*/ 290948 h 301567"/>
                <a:gd name="connsiteX4" fmla="*/ 246491 w 310324"/>
                <a:gd name="connsiteY4" fmla="*/ 270374 h 301567"/>
                <a:gd name="connsiteX5" fmla="*/ 196103 w 310324"/>
                <a:gd name="connsiteY5" fmla="*/ 237227 h 301567"/>
                <a:gd name="connsiteX6" fmla="*/ 138953 w 310324"/>
                <a:gd name="connsiteY6" fmla="*/ 237227 h 301567"/>
                <a:gd name="connsiteX7" fmla="*/ 54752 w 310324"/>
                <a:gd name="connsiteY7" fmla="*/ 281709 h 301567"/>
                <a:gd name="connsiteX8" fmla="*/ 7794 w 310324"/>
                <a:gd name="connsiteY8" fmla="*/ 301425 h 301567"/>
                <a:gd name="connsiteX9" fmla="*/ 153812 w 310324"/>
                <a:gd name="connsiteY9" fmla="*/ 60538 h 301567"/>
                <a:gd name="connsiteX10" fmla="*/ 98948 w 310324"/>
                <a:gd name="connsiteY10" fmla="*/ 185792 h 301567"/>
                <a:gd name="connsiteX11" fmla="*/ 209819 w 310324"/>
                <a:gd name="connsiteY11" fmla="*/ 185792 h 301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324" h="301567">
                  <a:moveTo>
                    <a:pt x="-17" y="287519"/>
                  </a:moveTo>
                  <a:cubicBezTo>
                    <a:pt x="40179" y="197412"/>
                    <a:pt x="79803" y="107020"/>
                    <a:pt x="121237" y="17390"/>
                  </a:cubicBezTo>
                  <a:cubicBezTo>
                    <a:pt x="130762" y="-4041"/>
                    <a:pt x="174767" y="-6613"/>
                    <a:pt x="184578" y="14056"/>
                  </a:cubicBezTo>
                  <a:cubicBezTo>
                    <a:pt x="227536" y="105210"/>
                    <a:pt x="268112" y="197412"/>
                    <a:pt x="310308" y="290948"/>
                  </a:cubicBezTo>
                  <a:cubicBezTo>
                    <a:pt x="278209" y="303997"/>
                    <a:pt x="256111" y="301902"/>
                    <a:pt x="246491" y="270374"/>
                  </a:cubicBezTo>
                  <a:cubicBezTo>
                    <a:pt x="238490" y="244466"/>
                    <a:pt x="222773" y="234655"/>
                    <a:pt x="196103" y="237227"/>
                  </a:cubicBezTo>
                  <a:cubicBezTo>
                    <a:pt x="177091" y="238856"/>
                    <a:pt x="157965" y="238856"/>
                    <a:pt x="138953" y="237227"/>
                  </a:cubicBezTo>
                  <a:cubicBezTo>
                    <a:pt x="100853" y="234369"/>
                    <a:pt x="69325" y="236370"/>
                    <a:pt x="54752" y="281709"/>
                  </a:cubicBezTo>
                  <a:cubicBezTo>
                    <a:pt x="51323" y="292186"/>
                    <a:pt x="24082" y="295044"/>
                    <a:pt x="7794" y="301425"/>
                  </a:cubicBezTo>
                  <a:close/>
                  <a:moveTo>
                    <a:pt x="153812" y="60538"/>
                  </a:moveTo>
                  <a:lnTo>
                    <a:pt x="98948" y="185792"/>
                  </a:lnTo>
                  <a:lnTo>
                    <a:pt x="209819" y="185792"/>
                  </a:ln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3" name="Freeform: Shape 203">
              <a:extLst>
                <a:ext uri="{FF2B5EF4-FFF2-40B4-BE49-F238E27FC236}">
                  <a16:creationId xmlns:a16="http://schemas.microsoft.com/office/drawing/2014/main" id="{2D6F0017-730B-4447-A43F-70EF09B2C750}"/>
                </a:ext>
              </a:extLst>
            </p:cNvPr>
            <p:cNvSpPr/>
            <p:nvPr/>
          </p:nvSpPr>
          <p:spPr>
            <a:xfrm>
              <a:off x="1116412" y="5700973"/>
              <a:ext cx="59436" cy="72508"/>
            </a:xfrm>
            <a:custGeom>
              <a:avLst/>
              <a:gdLst>
                <a:gd name="connsiteX0" fmla="*/ 247 w 242106"/>
                <a:gd name="connsiteY0" fmla="*/ 147289 h 295353"/>
                <a:gd name="connsiteX1" fmla="*/ 247 w 242106"/>
                <a:gd name="connsiteY1" fmla="*/ 29655 h 295353"/>
                <a:gd name="connsiteX2" fmla="*/ 29298 w 242106"/>
                <a:gd name="connsiteY2" fmla="*/ -63 h 295353"/>
                <a:gd name="connsiteX3" fmla="*/ 143598 w 242106"/>
                <a:gd name="connsiteY3" fmla="*/ 1175 h 295353"/>
                <a:gd name="connsiteX4" fmla="*/ 241991 w 242106"/>
                <a:gd name="connsiteY4" fmla="*/ 109093 h 295353"/>
                <a:gd name="connsiteX5" fmla="*/ 137216 w 242106"/>
                <a:gd name="connsiteY5" fmla="*/ 207582 h 295353"/>
                <a:gd name="connsiteX6" fmla="*/ 115880 w 242106"/>
                <a:gd name="connsiteY6" fmla="*/ 207582 h 295353"/>
                <a:gd name="connsiteX7" fmla="*/ 49682 w 242106"/>
                <a:gd name="connsiteY7" fmla="*/ 262446 h 295353"/>
                <a:gd name="connsiteX8" fmla="*/ 15963 w 242106"/>
                <a:gd name="connsiteY8" fmla="*/ 295212 h 295353"/>
                <a:gd name="connsiteX9" fmla="*/ 1580 w 242106"/>
                <a:gd name="connsiteY9" fmla="*/ 261208 h 295353"/>
                <a:gd name="connsiteX10" fmla="*/ 247 w 242106"/>
                <a:gd name="connsiteY10" fmla="*/ 147289 h 295353"/>
                <a:gd name="connsiteX11" fmla="*/ 118071 w 242106"/>
                <a:gd name="connsiteY11" fmla="*/ 49467 h 295353"/>
                <a:gd name="connsiteX12" fmla="*/ 89496 w 242106"/>
                <a:gd name="connsiteY12" fmla="*/ 49467 h 295353"/>
                <a:gd name="connsiteX13" fmla="*/ 54349 w 242106"/>
                <a:gd name="connsiteY13" fmla="*/ 66421 h 295353"/>
                <a:gd name="connsiteX14" fmla="*/ 60064 w 242106"/>
                <a:gd name="connsiteY14" fmla="*/ 156147 h 295353"/>
                <a:gd name="connsiteX15" fmla="*/ 69589 w 242106"/>
                <a:gd name="connsiteY15" fmla="*/ 159195 h 295353"/>
                <a:gd name="connsiteX16" fmla="*/ 154171 w 242106"/>
                <a:gd name="connsiteY16" fmla="*/ 154432 h 295353"/>
                <a:gd name="connsiteX17" fmla="*/ 188461 w 242106"/>
                <a:gd name="connsiteY17" fmla="*/ 99664 h 295353"/>
                <a:gd name="connsiteX18" fmla="*/ 146075 w 242106"/>
                <a:gd name="connsiteY18" fmla="*/ 50610 h 295353"/>
                <a:gd name="connsiteX19" fmla="*/ 118071 w 242106"/>
                <a:gd name="connsiteY19" fmla="*/ 49467 h 29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106" h="295353">
                  <a:moveTo>
                    <a:pt x="247" y="147289"/>
                  </a:moveTo>
                  <a:cubicBezTo>
                    <a:pt x="247" y="108046"/>
                    <a:pt x="1104" y="68803"/>
                    <a:pt x="247" y="29655"/>
                  </a:cubicBezTo>
                  <a:cubicBezTo>
                    <a:pt x="-420" y="7938"/>
                    <a:pt x="8438" y="-444"/>
                    <a:pt x="29298" y="-63"/>
                  </a:cubicBezTo>
                  <a:cubicBezTo>
                    <a:pt x="67398" y="604"/>
                    <a:pt x="105498" y="-1302"/>
                    <a:pt x="143598" y="1175"/>
                  </a:cubicBezTo>
                  <a:cubicBezTo>
                    <a:pt x="206844" y="5271"/>
                    <a:pt x="244277" y="47752"/>
                    <a:pt x="241991" y="109093"/>
                  </a:cubicBezTo>
                  <a:cubicBezTo>
                    <a:pt x="239801" y="167386"/>
                    <a:pt x="199605" y="205201"/>
                    <a:pt x="137216" y="207582"/>
                  </a:cubicBezTo>
                  <a:cubicBezTo>
                    <a:pt x="130168" y="207582"/>
                    <a:pt x="123024" y="207582"/>
                    <a:pt x="115880" y="207582"/>
                  </a:cubicBezTo>
                  <a:cubicBezTo>
                    <a:pt x="60921" y="207582"/>
                    <a:pt x="62636" y="208248"/>
                    <a:pt x="49682" y="262446"/>
                  </a:cubicBezTo>
                  <a:cubicBezTo>
                    <a:pt x="46634" y="275400"/>
                    <a:pt x="27679" y="284449"/>
                    <a:pt x="15963" y="295212"/>
                  </a:cubicBezTo>
                  <a:cubicBezTo>
                    <a:pt x="10915" y="283877"/>
                    <a:pt x="2152" y="272733"/>
                    <a:pt x="1580" y="261208"/>
                  </a:cubicBezTo>
                  <a:cubicBezTo>
                    <a:pt x="-896" y="223393"/>
                    <a:pt x="247" y="185293"/>
                    <a:pt x="247" y="147289"/>
                  </a:cubicBezTo>
                  <a:close/>
                  <a:moveTo>
                    <a:pt x="118071" y="49467"/>
                  </a:moveTo>
                  <a:cubicBezTo>
                    <a:pt x="101688" y="49467"/>
                    <a:pt x="95116" y="47848"/>
                    <a:pt x="89496" y="49467"/>
                  </a:cubicBezTo>
                  <a:cubicBezTo>
                    <a:pt x="76828" y="54229"/>
                    <a:pt x="54730" y="60040"/>
                    <a:pt x="54349" y="66421"/>
                  </a:cubicBezTo>
                  <a:cubicBezTo>
                    <a:pt x="54025" y="96435"/>
                    <a:pt x="55939" y="126419"/>
                    <a:pt x="60064" y="156147"/>
                  </a:cubicBezTo>
                  <a:cubicBezTo>
                    <a:pt x="60064" y="157480"/>
                    <a:pt x="66350" y="159290"/>
                    <a:pt x="69589" y="159195"/>
                  </a:cubicBezTo>
                  <a:cubicBezTo>
                    <a:pt x="97859" y="159766"/>
                    <a:pt x="126139" y="158176"/>
                    <a:pt x="154171" y="154432"/>
                  </a:cubicBezTo>
                  <a:cubicBezTo>
                    <a:pt x="181412" y="149194"/>
                    <a:pt x="190080" y="125857"/>
                    <a:pt x="188461" y="99664"/>
                  </a:cubicBezTo>
                  <a:cubicBezTo>
                    <a:pt x="186842" y="73470"/>
                    <a:pt x="173697" y="54706"/>
                    <a:pt x="146075" y="50610"/>
                  </a:cubicBezTo>
                  <a:cubicBezTo>
                    <a:pt x="136778" y="49629"/>
                    <a:pt x="127425" y="49248"/>
                    <a:pt x="118071" y="4946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4" name="Freeform: Shape 204">
              <a:extLst>
                <a:ext uri="{FF2B5EF4-FFF2-40B4-BE49-F238E27FC236}">
                  <a16:creationId xmlns:a16="http://schemas.microsoft.com/office/drawing/2014/main" id="{35DBC2A1-C5BB-4631-F2DB-4D4528545AB4}"/>
                </a:ext>
              </a:extLst>
            </p:cNvPr>
            <p:cNvSpPr/>
            <p:nvPr/>
          </p:nvSpPr>
          <p:spPr>
            <a:xfrm>
              <a:off x="1841522" y="5699779"/>
              <a:ext cx="61697" cy="76555"/>
            </a:xfrm>
            <a:custGeom>
              <a:avLst/>
              <a:gdLst>
                <a:gd name="connsiteX0" fmla="*/ 154705 w 251313"/>
                <a:gd name="connsiteY0" fmla="*/ 311696 h 311838"/>
                <a:gd name="connsiteX1" fmla="*/ 9735 w 251313"/>
                <a:gd name="connsiteY1" fmla="*/ 206445 h 311838"/>
                <a:gd name="connsiteX2" fmla="*/ 55360 w 251313"/>
                <a:gd name="connsiteY2" fmla="*/ 34995 h 311838"/>
                <a:gd name="connsiteX3" fmla="*/ 228619 w 251313"/>
                <a:gd name="connsiteY3" fmla="*/ 21183 h 311838"/>
                <a:gd name="connsiteX4" fmla="*/ 249574 w 251313"/>
                <a:gd name="connsiteY4" fmla="*/ 56331 h 311838"/>
                <a:gd name="connsiteX5" fmla="*/ 203378 w 251313"/>
                <a:gd name="connsiteY5" fmla="*/ 64617 h 311838"/>
                <a:gd name="connsiteX6" fmla="*/ 89745 w 251313"/>
                <a:gd name="connsiteY6" fmla="*/ 71571 h 311838"/>
                <a:gd name="connsiteX7" fmla="*/ 52407 w 251313"/>
                <a:gd name="connsiteY7" fmla="*/ 179679 h 311838"/>
                <a:gd name="connsiteX8" fmla="*/ 133941 w 251313"/>
                <a:gd name="connsiteY8" fmla="*/ 254641 h 311838"/>
                <a:gd name="connsiteX9" fmla="*/ 207760 w 251313"/>
                <a:gd name="connsiteY9" fmla="*/ 238734 h 311838"/>
                <a:gd name="connsiteX10" fmla="*/ 250813 w 251313"/>
                <a:gd name="connsiteY10" fmla="*/ 251308 h 311838"/>
                <a:gd name="connsiteX11" fmla="*/ 233382 w 251313"/>
                <a:gd name="connsiteY11" fmla="*/ 282168 h 311838"/>
                <a:gd name="connsiteX12" fmla="*/ 154705 w 251313"/>
                <a:gd name="connsiteY12" fmla="*/ 311696 h 31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3" h="311838">
                  <a:moveTo>
                    <a:pt x="154705" y="311696"/>
                  </a:moveTo>
                  <a:cubicBezTo>
                    <a:pt x="88030" y="305695"/>
                    <a:pt x="31832" y="266738"/>
                    <a:pt x="9735" y="206445"/>
                  </a:cubicBezTo>
                  <a:cubicBezTo>
                    <a:pt x="-13164" y="145409"/>
                    <a:pt x="5153" y="76571"/>
                    <a:pt x="55360" y="34995"/>
                  </a:cubicBezTo>
                  <a:cubicBezTo>
                    <a:pt x="104232" y="-6144"/>
                    <a:pt x="173841" y="-11697"/>
                    <a:pt x="228619" y="21183"/>
                  </a:cubicBezTo>
                  <a:cubicBezTo>
                    <a:pt x="239383" y="27946"/>
                    <a:pt x="252623" y="48139"/>
                    <a:pt x="249574" y="56331"/>
                  </a:cubicBezTo>
                  <a:cubicBezTo>
                    <a:pt x="241288" y="77857"/>
                    <a:pt x="223952" y="77095"/>
                    <a:pt x="203378" y="64617"/>
                  </a:cubicBezTo>
                  <a:cubicBezTo>
                    <a:pt x="165278" y="41186"/>
                    <a:pt x="125559" y="45567"/>
                    <a:pt x="89745" y="71571"/>
                  </a:cubicBezTo>
                  <a:cubicBezTo>
                    <a:pt x="53931" y="97574"/>
                    <a:pt x="42120" y="137008"/>
                    <a:pt x="52407" y="179679"/>
                  </a:cubicBezTo>
                  <a:cubicBezTo>
                    <a:pt x="59874" y="220027"/>
                    <a:pt x="93107" y="250584"/>
                    <a:pt x="133941" y="254641"/>
                  </a:cubicBezTo>
                  <a:cubicBezTo>
                    <a:pt x="159544" y="256270"/>
                    <a:pt x="185099" y="250765"/>
                    <a:pt x="207760" y="238734"/>
                  </a:cubicBezTo>
                  <a:cubicBezTo>
                    <a:pt x="230143" y="227685"/>
                    <a:pt x="243669" y="234067"/>
                    <a:pt x="250813" y="251308"/>
                  </a:cubicBezTo>
                  <a:cubicBezTo>
                    <a:pt x="253765" y="258356"/>
                    <a:pt x="242621" y="277596"/>
                    <a:pt x="233382" y="282168"/>
                  </a:cubicBezTo>
                  <a:cubicBezTo>
                    <a:pt x="207740" y="293494"/>
                    <a:pt x="181470" y="303352"/>
                    <a:pt x="154705" y="311696"/>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5" name="Freeform: Shape 205">
              <a:extLst>
                <a:ext uri="{FF2B5EF4-FFF2-40B4-BE49-F238E27FC236}">
                  <a16:creationId xmlns:a16="http://schemas.microsoft.com/office/drawing/2014/main" id="{7CE50FE8-D4C6-69F5-C7FF-5418622FE082}"/>
                </a:ext>
              </a:extLst>
            </p:cNvPr>
            <p:cNvSpPr/>
            <p:nvPr/>
          </p:nvSpPr>
          <p:spPr>
            <a:xfrm>
              <a:off x="1383891" y="5700928"/>
              <a:ext cx="67134" cy="72349"/>
            </a:xfrm>
            <a:custGeom>
              <a:avLst/>
              <a:gdLst>
                <a:gd name="connsiteX0" fmla="*/ 134096 w 273462"/>
                <a:gd name="connsiteY0" fmla="*/ 126328 h 294706"/>
                <a:gd name="connsiteX1" fmla="*/ 196199 w 273462"/>
                <a:gd name="connsiteY1" fmla="*/ 30601 h 294706"/>
                <a:gd name="connsiteX2" fmla="*/ 273446 w 273462"/>
                <a:gd name="connsiteY2" fmla="*/ 8027 h 294706"/>
                <a:gd name="connsiteX3" fmla="*/ 199247 w 273462"/>
                <a:gd name="connsiteY3" fmla="*/ 117755 h 294706"/>
                <a:gd name="connsiteX4" fmla="*/ 158956 w 273462"/>
                <a:gd name="connsiteY4" fmla="*/ 245961 h 294706"/>
                <a:gd name="connsiteX5" fmla="*/ 155146 w 273462"/>
                <a:gd name="connsiteY5" fmla="*/ 277013 h 294706"/>
                <a:gd name="connsiteX6" fmla="*/ 124095 w 273462"/>
                <a:gd name="connsiteY6" fmla="*/ 294539 h 294706"/>
                <a:gd name="connsiteX7" fmla="*/ 109426 w 273462"/>
                <a:gd name="connsiteY7" fmla="*/ 272251 h 294706"/>
                <a:gd name="connsiteX8" fmla="*/ 31988 w 273462"/>
                <a:gd name="connsiteY8" fmla="*/ 58700 h 294706"/>
                <a:gd name="connsiteX9" fmla="*/ -17 w 273462"/>
                <a:gd name="connsiteY9" fmla="*/ 8789 h 294706"/>
                <a:gd name="connsiteX10" fmla="*/ 71231 w 273462"/>
                <a:gd name="connsiteY10" fmla="*/ 24791 h 294706"/>
                <a:gd name="connsiteX11" fmla="*/ 134096 w 273462"/>
                <a:gd name="connsiteY11" fmla="*/ 126328 h 2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462" h="294706">
                  <a:moveTo>
                    <a:pt x="134096" y="126328"/>
                  </a:moveTo>
                  <a:cubicBezTo>
                    <a:pt x="158099" y="89752"/>
                    <a:pt x="179054" y="61272"/>
                    <a:pt x="196199" y="30601"/>
                  </a:cubicBezTo>
                  <a:cubicBezTo>
                    <a:pt x="213344" y="-69"/>
                    <a:pt x="237156" y="-4641"/>
                    <a:pt x="273446" y="8027"/>
                  </a:cubicBezTo>
                  <a:cubicBezTo>
                    <a:pt x="247920" y="46127"/>
                    <a:pt x="225821" y="84227"/>
                    <a:pt x="199247" y="117755"/>
                  </a:cubicBezTo>
                  <a:cubicBezTo>
                    <a:pt x="169052" y="155855"/>
                    <a:pt x="153336" y="197003"/>
                    <a:pt x="158956" y="245961"/>
                  </a:cubicBezTo>
                  <a:cubicBezTo>
                    <a:pt x="161223" y="256449"/>
                    <a:pt x="159880" y="267383"/>
                    <a:pt x="155146" y="277013"/>
                  </a:cubicBezTo>
                  <a:cubicBezTo>
                    <a:pt x="146926" y="286014"/>
                    <a:pt x="136048" y="292158"/>
                    <a:pt x="124095" y="294539"/>
                  </a:cubicBezTo>
                  <a:cubicBezTo>
                    <a:pt x="120761" y="295301"/>
                    <a:pt x="108188" y="279013"/>
                    <a:pt x="109426" y="272251"/>
                  </a:cubicBezTo>
                  <a:cubicBezTo>
                    <a:pt x="124666" y="185764"/>
                    <a:pt x="77422" y="122803"/>
                    <a:pt x="31988" y="58700"/>
                  </a:cubicBezTo>
                  <a:cubicBezTo>
                    <a:pt x="21224" y="43460"/>
                    <a:pt x="11699" y="27172"/>
                    <a:pt x="-17" y="8789"/>
                  </a:cubicBezTo>
                  <a:cubicBezTo>
                    <a:pt x="30559" y="-4451"/>
                    <a:pt x="53609" y="-5880"/>
                    <a:pt x="71231" y="24791"/>
                  </a:cubicBezTo>
                  <a:cubicBezTo>
                    <a:pt x="88852" y="55461"/>
                    <a:pt x="109712" y="87180"/>
                    <a:pt x="134096" y="126328"/>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46" name="Freeform: Shape 206">
              <a:extLst>
                <a:ext uri="{FF2B5EF4-FFF2-40B4-BE49-F238E27FC236}">
                  <a16:creationId xmlns:a16="http://schemas.microsoft.com/office/drawing/2014/main" id="{A2E6DA3F-CA7E-A6D0-114D-AD2605E6DDD2}"/>
                </a:ext>
              </a:extLst>
            </p:cNvPr>
            <p:cNvSpPr/>
            <p:nvPr/>
          </p:nvSpPr>
          <p:spPr>
            <a:xfrm>
              <a:off x="1795049" y="5701732"/>
              <a:ext cx="12653" cy="71819"/>
            </a:xfrm>
            <a:custGeom>
              <a:avLst/>
              <a:gdLst>
                <a:gd name="connsiteX0" fmla="*/ 348 w 51539"/>
                <a:gd name="connsiteY0" fmla="*/ 150958 h 292545"/>
                <a:gd name="connsiteX1" fmla="*/ 348 w 51539"/>
                <a:gd name="connsiteY1" fmla="*/ 36658 h 292545"/>
                <a:gd name="connsiteX2" fmla="*/ 32352 w 51539"/>
                <a:gd name="connsiteY2" fmla="*/ 367 h 292545"/>
                <a:gd name="connsiteX3" fmla="*/ 50449 w 51539"/>
                <a:gd name="connsiteY3" fmla="*/ 34467 h 292545"/>
                <a:gd name="connsiteX4" fmla="*/ 51021 w 51539"/>
                <a:gd name="connsiteY4" fmla="*/ 241826 h 292545"/>
                <a:gd name="connsiteX5" fmla="*/ 45782 w 51539"/>
                <a:gd name="connsiteY5" fmla="*/ 272782 h 292545"/>
                <a:gd name="connsiteX6" fmla="*/ 15493 w 51539"/>
                <a:gd name="connsiteY6" fmla="*/ 292404 h 292545"/>
                <a:gd name="connsiteX7" fmla="*/ 920 w 51539"/>
                <a:gd name="connsiteY7" fmla="*/ 265448 h 292545"/>
                <a:gd name="connsiteX8" fmla="*/ 348 w 51539"/>
                <a:gd name="connsiteY8" fmla="*/ 150958 h 29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9" h="292545">
                  <a:moveTo>
                    <a:pt x="348" y="150958"/>
                  </a:moveTo>
                  <a:cubicBezTo>
                    <a:pt x="348" y="112858"/>
                    <a:pt x="348" y="74758"/>
                    <a:pt x="348" y="36658"/>
                  </a:cubicBezTo>
                  <a:cubicBezTo>
                    <a:pt x="348" y="14655"/>
                    <a:pt x="8444" y="-3443"/>
                    <a:pt x="32352" y="367"/>
                  </a:cubicBezTo>
                  <a:cubicBezTo>
                    <a:pt x="40353" y="1606"/>
                    <a:pt x="50164" y="22370"/>
                    <a:pt x="50449" y="34467"/>
                  </a:cubicBezTo>
                  <a:cubicBezTo>
                    <a:pt x="52164" y="103523"/>
                    <a:pt x="51402" y="172675"/>
                    <a:pt x="51021" y="241826"/>
                  </a:cubicBezTo>
                  <a:cubicBezTo>
                    <a:pt x="51021" y="252304"/>
                    <a:pt x="51497" y="265353"/>
                    <a:pt x="45782" y="272782"/>
                  </a:cubicBezTo>
                  <a:cubicBezTo>
                    <a:pt x="38924" y="281831"/>
                    <a:pt x="25875" y="286117"/>
                    <a:pt x="15493" y="292404"/>
                  </a:cubicBezTo>
                  <a:cubicBezTo>
                    <a:pt x="10445" y="283450"/>
                    <a:pt x="1396" y="274592"/>
                    <a:pt x="920" y="265448"/>
                  </a:cubicBezTo>
                  <a:cubicBezTo>
                    <a:pt x="-700" y="227253"/>
                    <a:pt x="253" y="189058"/>
                    <a:pt x="348" y="150958"/>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80" name="Group 79">
            <a:extLst>
              <a:ext uri="{FF2B5EF4-FFF2-40B4-BE49-F238E27FC236}">
                <a16:creationId xmlns:a16="http://schemas.microsoft.com/office/drawing/2014/main" id="{11E34F4E-F278-4137-A3E1-94B84D7FE412}"/>
              </a:ext>
            </a:extLst>
          </p:cNvPr>
          <p:cNvGrpSpPr/>
          <p:nvPr/>
        </p:nvGrpSpPr>
        <p:grpSpPr>
          <a:xfrm>
            <a:off x="841163" y="3572699"/>
            <a:ext cx="754107" cy="191643"/>
            <a:chOff x="4240003" y="4046070"/>
            <a:chExt cx="4434930" cy="1127056"/>
          </a:xfrm>
          <a:solidFill>
            <a:schemeClr val="tx1"/>
          </a:solidFill>
        </p:grpSpPr>
        <p:sp>
          <p:nvSpPr>
            <p:cNvPr id="123" name="Freeform: Shape 210">
              <a:extLst>
                <a:ext uri="{FF2B5EF4-FFF2-40B4-BE49-F238E27FC236}">
                  <a16:creationId xmlns:a16="http://schemas.microsoft.com/office/drawing/2014/main" id="{B79FAE62-7F84-BFAB-2393-8E6C35185033}"/>
                </a:ext>
              </a:extLst>
            </p:cNvPr>
            <p:cNvSpPr/>
            <p:nvPr/>
          </p:nvSpPr>
          <p:spPr>
            <a:xfrm>
              <a:off x="4240003" y="4046070"/>
              <a:ext cx="1047986" cy="1127056"/>
            </a:xfrm>
            <a:custGeom>
              <a:avLst/>
              <a:gdLst>
                <a:gd name="connsiteX0" fmla="*/ 732627 w 1047986"/>
                <a:gd name="connsiteY0" fmla="*/ 339244 h 1127056"/>
                <a:gd name="connsiteX1" fmla="*/ 656427 w 1047986"/>
                <a:gd name="connsiteY1" fmla="*/ 210466 h 1127056"/>
                <a:gd name="connsiteX2" fmla="*/ 691289 w 1047986"/>
                <a:gd name="connsiteY2" fmla="*/ 227516 h 1127056"/>
                <a:gd name="connsiteX3" fmla="*/ 675477 w 1047986"/>
                <a:gd name="connsiteY3" fmla="*/ 119788 h 1127056"/>
                <a:gd name="connsiteX4" fmla="*/ 686431 w 1047986"/>
                <a:gd name="connsiteY4" fmla="*/ 117025 h 1127056"/>
                <a:gd name="connsiteX5" fmla="*/ 701004 w 1047986"/>
                <a:gd name="connsiteY5" fmla="*/ 154268 h 1127056"/>
                <a:gd name="connsiteX6" fmla="*/ 763583 w 1047986"/>
                <a:gd name="connsiteY6" fmla="*/ 243232 h 1127056"/>
                <a:gd name="connsiteX7" fmla="*/ 788539 w 1047986"/>
                <a:gd name="connsiteY7" fmla="*/ 247899 h 1127056"/>
                <a:gd name="connsiteX8" fmla="*/ 795206 w 1047986"/>
                <a:gd name="connsiteY8" fmla="*/ 223134 h 1127056"/>
                <a:gd name="connsiteX9" fmla="*/ 696718 w 1047986"/>
                <a:gd name="connsiteY9" fmla="*/ 93499 h 1127056"/>
                <a:gd name="connsiteX10" fmla="*/ 639568 w 1047986"/>
                <a:gd name="connsiteY10" fmla="*/ 103024 h 1127056"/>
                <a:gd name="connsiteX11" fmla="*/ 477643 w 1047986"/>
                <a:gd name="connsiteY11" fmla="*/ 157316 h 1127056"/>
                <a:gd name="connsiteX12" fmla="*/ 429542 w 1047986"/>
                <a:gd name="connsiteY12" fmla="*/ 166841 h 1127056"/>
                <a:gd name="connsiteX13" fmla="*/ 290572 w 1047986"/>
                <a:gd name="connsiteY13" fmla="*/ 152935 h 1127056"/>
                <a:gd name="connsiteX14" fmla="*/ 234184 w 1047986"/>
                <a:gd name="connsiteY14" fmla="*/ 137885 h 1127056"/>
                <a:gd name="connsiteX15" fmla="*/ 129409 w 1047986"/>
                <a:gd name="connsiteY15" fmla="*/ 226087 h 1127056"/>
                <a:gd name="connsiteX16" fmla="*/ 225421 w 1047986"/>
                <a:gd name="connsiteY16" fmla="*/ 390869 h 1127056"/>
                <a:gd name="connsiteX17" fmla="*/ 301621 w 1047986"/>
                <a:gd name="connsiteY17" fmla="*/ 330195 h 1127056"/>
                <a:gd name="connsiteX18" fmla="*/ 296096 w 1047986"/>
                <a:gd name="connsiteY18" fmla="*/ 259710 h 1127056"/>
                <a:gd name="connsiteX19" fmla="*/ 287238 w 1047986"/>
                <a:gd name="connsiteY19" fmla="*/ 197607 h 1127056"/>
                <a:gd name="connsiteX20" fmla="*/ 333815 w 1047986"/>
                <a:gd name="connsiteY20" fmla="*/ 367819 h 1127056"/>
                <a:gd name="connsiteX21" fmla="*/ 248948 w 1047986"/>
                <a:gd name="connsiteY21" fmla="*/ 420302 h 1127056"/>
                <a:gd name="connsiteX22" fmla="*/ 214467 w 1047986"/>
                <a:gd name="connsiteY22" fmla="*/ 457544 h 1127056"/>
                <a:gd name="connsiteX23" fmla="*/ 285714 w 1047986"/>
                <a:gd name="connsiteY23" fmla="*/ 598324 h 1127056"/>
                <a:gd name="connsiteX24" fmla="*/ 304764 w 1047986"/>
                <a:gd name="connsiteY24" fmla="*/ 736913 h 1127056"/>
                <a:gd name="connsiteX25" fmla="*/ 223325 w 1047986"/>
                <a:gd name="connsiteY25" fmla="*/ 821018 h 1127056"/>
                <a:gd name="connsiteX26" fmla="*/ 176939 w 1047986"/>
                <a:gd name="connsiteY26" fmla="*/ 870358 h 1127056"/>
                <a:gd name="connsiteX27" fmla="*/ 189893 w 1047986"/>
                <a:gd name="connsiteY27" fmla="*/ 977990 h 1127056"/>
                <a:gd name="connsiteX28" fmla="*/ 223897 w 1047986"/>
                <a:gd name="connsiteY28" fmla="*/ 1015043 h 1127056"/>
                <a:gd name="connsiteX29" fmla="*/ 126742 w 1047986"/>
                <a:gd name="connsiteY29" fmla="*/ 1028568 h 1127056"/>
                <a:gd name="connsiteX30" fmla="*/ 107692 w 1047986"/>
                <a:gd name="connsiteY30" fmla="*/ 999993 h 1127056"/>
                <a:gd name="connsiteX31" fmla="*/ 77212 w 1047986"/>
                <a:gd name="connsiteY31" fmla="*/ 766440 h 1127056"/>
                <a:gd name="connsiteX32" fmla="*/ 1012 w 1047986"/>
                <a:gd name="connsiteY32" fmla="*/ 146553 h 1127056"/>
                <a:gd name="connsiteX33" fmla="*/ 35016 w 1047986"/>
                <a:gd name="connsiteY33" fmla="*/ 100452 h 1127056"/>
                <a:gd name="connsiteX34" fmla="*/ 892933 w 1047986"/>
                <a:gd name="connsiteY34" fmla="*/ -37 h 1127056"/>
                <a:gd name="connsiteX35" fmla="*/ 926080 w 1047986"/>
                <a:gd name="connsiteY35" fmla="*/ 29110 h 1127056"/>
                <a:gd name="connsiteX36" fmla="*/ 969323 w 1047986"/>
                <a:gd name="connsiteY36" fmla="*/ 469546 h 1127056"/>
                <a:gd name="connsiteX37" fmla="*/ 1002185 w 1047986"/>
                <a:gd name="connsiteY37" fmla="*/ 564796 h 1127056"/>
                <a:gd name="connsiteX38" fmla="*/ 1009995 w 1047986"/>
                <a:gd name="connsiteY38" fmla="*/ 594895 h 1127056"/>
                <a:gd name="connsiteX39" fmla="*/ 1046571 w 1047986"/>
                <a:gd name="connsiteY39" fmla="*/ 953416 h 1127056"/>
                <a:gd name="connsiteX40" fmla="*/ 1004185 w 1047986"/>
                <a:gd name="connsiteY40" fmla="*/ 1004279 h 1127056"/>
                <a:gd name="connsiteX41" fmla="*/ 536507 w 1047986"/>
                <a:gd name="connsiteY41" fmla="*/ 1061429 h 1127056"/>
                <a:gd name="connsiteX42" fmla="*/ 487073 w 1047986"/>
                <a:gd name="connsiteY42" fmla="*/ 1022472 h 1127056"/>
                <a:gd name="connsiteX43" fmla="*/ 483167 w 1047986"/>
                <a:gd name="connsiteY43" fmla="*/ 1001612 h 1127056"/>
                <a:gd name="connsiteX44" fmla="*/ 467927 w 1047986"/>
                <a:gd name="connsiteY44" fmla="*/ 984849 h 1127056"/>
                <a:gd name="connsiteX45" fmla="*/ 453926 w 1047986"/>
                <a:gd name="connsiteY45" fmla="*/ 1002470 h 1127056"/>
                <a:gd name="connsiteX46" fmla="*/ 439067 w 1047986"/>
                <a:gd name="connsiteY46" fmla="*/ 1068287 h 1127056"/>
                <a:gd name="connsiteX47" fmla="*/ 364105 w 1047986"/>
                <a:gd name="connsiteY47" fmla="*/ 1125437 h 1127056"/>
                <a:gd name="connsiteX48" fmla="*/ 268855 w 1047986"/>
                <a:gd name="connsiteY48" fmla="*/ 1087909 h 1127056"/>
                <a:gd name="connsiteX49" fmla="*/ 303526 w 1047986"/>
                <a:gd name="connsiteY49" fmla="*/ 1094576 h 1127056"/>
                <a:gd name="connsiteX50" fmla="*/ 419540 w 1047986"/>
                <a:gd name="connsiteY50" fmla="*/ 977705 h 1127056"/>
                <a:gd name="connsiteX51" fmla="*/ 278666 w 1047986"/>
                <a:gd name="connsiteY51" fmla="*/ 822352 h 1127056"/>
                <a:gd name="connsiteX52" fmla="*/ 423636 w 1047986"/>
                <a:gd name="connsiteY52" fmla="*/ 891694 h 1127056"/>
                <a:gd name="connsiteX53" fmla="*/ 438495 w 1047986"/>
                <a:gd name="connsiteY53" fmla="*/ 920269 h 1127056"/>
                <a:gd name="connsiteX54" fmla="*/ 462689 w 1047986"/>
                <a:gd name="connsiteY54" fmla="*/ 937318 h 1127056"/>
                <a:gd name="connsiteX55" fmla="*/ 474119 w 1047986"/>
                <a:gd name="connsiteY55" fmla="*/ 908077 h 1127056"/>
                <a:gd name="connsiteX56" fmla="*/ 448877 w 1047986"/>
                <a:gd name="connsiteY56" fmla="*/ 713481 h 1127056"/>
                <a:gd name="connsiteX57" fmla="*/ 490311 w 1047986"/>
                <a:gd name="connsiteY57" fmla="*/ 655379 h 1127056"/>
                <a:gd name="connsiteX58" fmla="*/ 499836 w 1047986"/>
                <a:gd name="connsiteY58" fmla="*/ 651188 h 1127056"/>
                <a:gd name="connsiteX59" fmla="*/ 502027 w 1047986"/>
                <a:gd name="connsiteY59" fmla="*/ 646997 h 1127056"/>
                <a:gd name="connsiteX60" fmla="*/ 434114 w 1047986"/>
                <a:gd name="connsiteY60" fmla="*/ 585751 h 1127056"/>
                <a:gd name="connsiteX61" fmla="*/ 439067 w 1047986"/>
                <a:gd name="connsiteY61" fmla="*/ 577083 h 1127056"/>
                <a:gd name="connsiteX62" fmla="*/ 707481 w 1047986"/>
                <a:gd name="connsiteY62" fmla="*/ 588418 h 1127056"/>
                <a:gd name="connsiteX63" fmla="*/ 798064 w 1047986"/>
                <a:gd name="connsiteY63" fmla="*/ 566225 h 1127056"/>
                <a:gd name="connsiteX64" fmla="*/ 786062 w 1047986"/>
                <a:gd name="connsiteY64" fmla="*/ 459735 h 1127056"/>
                <a:gd name="connsiteX65" fmla="*/ 732151 w 1047986"/>
                <a:gd name="connsiteY65" fmla="*/ 338672 h 1127056"/>
                <a:gd name="connsiteX66" fmla="*/ 972943 w 1047986"/>
                <a:gd name="connsiteY66" fmla="*/ 597562 h 1127056"/>
                <a:gd name="connsiteX67" fmla="*/ 754344 w 1047986"/>
                <a:gd name="connsiteY67" fmla="*/ 637376 h 1127056"/>
                <a:gd name="connsiteX68" fmla="*/ 678144 w 1047986"/>
                <a:gd name="connsiteY68" fmla="*/ 662903 h 1127056"/>
                <a:gd name="connsiteX69" fmla="*/ 574322 w 1047986"/>
                <a:gd name="connsiteY69" fmla="*/ 684811 h 1127056"/>
                <a:gd name="connsiteX70" fmla="*/ 501170 w 1047986"/>
                <a:gd name="connsiteY70" fmla="*/ 682525 h 1127056"/>
                <a:gd name="connsiteX71" fmla="*/ 480691 w 1047986"/>
                <a:gd name="connsiteY71" fmla="*/ 710147 h 1127056"/>
                <a:gd name="connsiteX72" fmla="*/ 515076 w 1047986"/>
                <a:gd name="connsiteY72" fmla="*/ 1003899 h 1127056"/>
                <a:gd name="connsiteX73" fmla="*/ 545270 w 1047986"/>
                <a:gd name="connsiteY73" fmla="*/ 1027901 h 1127056"/>
                <a:gd name="connsiteX74" fmla="*/ 976467 w 1047986"/>
                <a:gd name="connsiteY74" fmla="*/ 948939 h 1127056"/>
                <a:gd name="connsiteX75" fmla="*/ 999327 w 1047986"/>
                <a:gd name="connsiteY75" fmla="*/ 924841 h 1127056"/>
                <a:gd name="connsiteX76" fmla="*/ 972943 w 1047986"/>
                <a:gd name="connsiteY76" fmla="*/ 597562 h 112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47986" h="1127056">
                  <a:moveTo>
                    <a:pt x="732627" y="339244"/>
                  </a:moveTo>
                  <a:lnTo>
                    <a:pt x="656427" y="210466"/>
                  </a:lnTo>
                  <a:lnTo>
                    <a:pt x="691289" y="227516"/>
                  </a:lnTo>
                  <a:lnTo>
                    <a:pt x="675477" y="119788"/>
                  </a:lnTo>
                  <a:lnTo>
                    <a:pt x="686431" y="117025"/>
                  </a:lnTo>
                  <a:cubicBezTo>
                    <a:pt x="689945" y="129922"/>
                    <a:pt x="694832" y="142410"/>
                    <a:pt x="701004" y="154268"/>
                  </a:cubicBezTo>
                  <a:cubicBezTo>
                    <a:pt x="720721" y="184749"/>
                    <a:pt x="741390" y="214561"/>
                    <a:pt x="763583" y="243232"/>
                  </a:cubicBezTo>
                  <a:cubicBezTo>
                    <a:pt x="770479" y="249109"/>
                    <a:pt x="779985" y="250881"/>
                    <a:pt x="788539" y="247899"/>
                  </a:cubicBezTo>
                  <a:cubicBezTo>
                    <a:pt x="794673" y="241232"/>
                    <a:pt x="797168" y="231983"/>
                    <a:pt x="795206" y="223134"/>
                  </a:cubicBezTo>
                  <a:cubicBezTo>
                    <a:pt x="782443" y="167813"/>
                    <a:pt x="746591" y="120626"/>
                    <a:pt x="696718" y="93499"/>
                  </a:cubicBezTo>
                  <a:cubicBezTo>
                    <a:pt x="682716" y="85879"/>
                    <a:pt x="646426" y="91594"/>
                    <a:pt x="639568" y="103024"/>
                  </a:cubicBezTo>
                  <a:cubicBezTo>
                    <a:pt x="599753" y="169699"/>
                    <a:pt x="541556" y="167603"/>
                    <a:pt x="477643" y="157316"/>
                  </a:cubicBezTo>
                  <a:cubicBezTo>
                    <a:pt x="461050" y="156135"/>
                    <a:pt x="444439" y="159422"/>
                    <a:pt x="429542" y="166841"/>
                  </a:cubicBezTo>
                  <a:cubicBezTo>
                    <a:pt x="371153" y="192654"/>
                    <a:pt x="352389" y="213609"/>
                    <a:pt x="290572" y="152935"/>
                  </a:cubicBezTo>
                  <a:cubicBezTo>
                    <a:pt x="274611" y="140448"/>
                    <a:pt x="254245" y="135009"/>
                    <a:pt x="234184" y="137885"/>
                  </a:cubicBezTo>
                  <a:cubicBezTo>
                    <a:pt x="183416" y="146172"/>
                    <a:pt x="150173" y="183605"/>
                    <a:pt x="129409" y="226087"/>
                  </a:cubicBezTo>
                  <a:cubicBezTo>
                    <a:pt x="99119" y="287332"/>
                    <a:pt x="156174" y="380201"/>
                    <a:pt x="225421" y="390869"/>
                  </a:cubicBezTo>
                  <a:cubicBezTo>
                    <a:pt x="257330" y="395727"/>
                    <a:pt x="298192" y="365533"/>
                    <a:pt x="301621" y="330195"/>
                  </a:cubicBezTo>
                  <a:cubicBezTo>
                    <a:pt x="302619" y="306564"/>
                    <a:pt x="300765" y="282894"/>
                    <a:pt x="296096" y="259710"/>
                  </a:cubicBezTo>
                  <a:cubicBezTo>
                    <a:pt x="291356" y="239307"/>
                    <a:pt x="288392" y="218524"/>
                    <a:pt x="287238" y="197607"/>
                  </a:cubicBezTo>
                  <a:cubicBezTo>
                    <a:pt x="315813" y="250852"/>
                    <a:pt x="341054" y="305525"/>
                    <a:pt x="333815" y="367819"/>
                  </a:cubicBezTo>
                  <a:cubicBezTo>
                    <a:pt x="329720" y="403157"/>
                    <a:pt x="293239" y="426779"/>
                    <a:pt x="248948" y="420302"/>
                  </a:cubicBezTo>
                  <a:cubicBezTo>
                    <a:pt x="213515" y="415158"/>
                    <a:pt x="210848" y="429827"/>
                    <a:pt x="214467" y="457544"/>
                  </a:cubicBezTo>
                  <a:cubicBezTo>
                    <a:pt x="222468" y="512504"/>
                    <a:pt x="239232" y="561462"/>
                    <a:pt x="285714" y="598324"/>
                  </a:cubicBezTo>
                  <a:cubicBezTo>
                    <a:pt x="326491" y="632900"/>
                    <a:pt x="334701" y="692621"/>
                    <a:pt x="304764" y="736913"/>
                  </a:cubicBezTo>
                  <a:cubicBezTo>
                    <a:pt x="281714" y="768059"/>
                    <a:pt x="250567" y="793015"/>
                    <a:pt x="223325" y="821018"/>
                  </a:cubicBezTo>
                  <a:cubicBezTo>
                    <a:pt x="206376" y="836001"/>
                    <a:pt x="190848" y="852518"/>
                    <a:pt x="176939" y="870358"/>
                  </a:cubicBezTo>
                  <a:cubicBezTo>
                    <a:pt x="149602" y="911411"/>
                    <a:pt x="154841" y="943510"/>
                    <a:pt x="189893" y="977990"/>
                  </a:cubicBezTo>
                  <a:cubicBezTo>
                    <a:pt x="199418" y="986944"/>
                    <a:pt x="207133" y="997040"/>
                    <a:pt x="223897" y="1015043"/>
                  </a:cubicBezTo>
                  <a:cubicBezTo>
                    <a:pt x="191770" y="1021243"/>
                    <a:pt x="159340" y="1025758"/>
                    <a:pt x="126742" y="1028568"/>
                  </a:cubicBezTo>
                  <a:cubicBezTo>
                    <a:pt x="120741" y="1028568"/>
                    <a:pt x="109692" y="1010661"/>
                    <a:pt x="107692" y="999993"/>
                  </a:cubicBezTo>
                  <a:cubicBezTo>
                    <a:pt x="96452" y="922269"/>
                    <a:pt x="86832" y="844355"/>
                    <a:pt x="77212" y="766440"/>
                  </a:cubicBezTo>
                  <a:cubicBezTo>
                    <a:pt x="51780" y="559748"/>
                    <a:pt x="27110" y="353055"/>
                    <a:pt x="1012" y="146553"/>
                  </a:cubicBezTo>
                  <a:cubicBezTo>
                    <a:pt x="-2798" y="116549"/>
                    <a:pt x="2536" y="104071"/>
                    <a:pt x="35016" y="100452"/>
                  </a:cubicBezTo>
                  <a:cubicBezTo>
                    <a:pt x="321147" y="67943"/>
                    <a:pt x="607116" y="34444"/>
                    <a:pt x="892933" y="-37"/>
                  </a:cubicBezTo>
                  <a:cubicBezTo>
                    <a:pt x="917126" y="-2894"/>
                    <a:pt x="923984" y="6916"/>
                    <a:pt x="926080" y="29110"/>
                  </a:cubicBezTo>
                  <a:cubicBezTo>
                    <a:pt x="939796" y="175985"/>
                    <a:pt x="954207" y="322794"/>
                    <a:pt x="969323" y="469546"/>
                  </a:cubicBezTo>
                  <a:cubicBezTo>
                    <a:pt x="972848" y="502883"/>
                    <a:pt x="963608" y="541459"/>
                    <a:pt x="1002185" y="564796"/>
                  </a:cubicBezTo>
                  <a:cubicBezTo>
                    <a:pt x="1008566" y="568511"/>
                    <a:pt x="1008852" y="584417"/>
                    <a:pt x="1009995" y="594895"/>
                  </a:cubicBezTo>
                  <a:cubicBezTo>
                    <a:pt x="1022692" y="714338"/>
                    <a:pt x="1034884" y="833848"/>
                    <a:pt x="1046571" y="953416"/>
                  </a:cubicBezTo>
                  <a:cubicBezTo>
                    <a:pt x="1050857" y="996564"/>
                    <a:pt x="1047143" y="999231"/>
                    <a:pt x="1004185" y="1004279"/>
                  </a:cubicBezTo>
                  <a:cubicBezTo>
                    <a:pt x="848261" y="1022663"/>
                    <a:pt x="692241" y="1040760"/>
                    <a:pt x="536507" y="1061429"/>
                  </a:cubicBezTo>
                  <a:cubicBezTo>
                    <a:pt x="502313" y="1065906"/>
                    <a:pt x="487073" y="1056858"/>
                    <a:pt x="487073" y="1022472"/>
                  </a:cubicBezTo>
                  <a:cubicBezTo>
                    <a:pt x="487396" y="1015309"/>
                    <a:pt x="486063" y="1008175"/>
                    <a:pt x="483167" y="1001612"/>
                  </a:cubicBezTo>
                  <a:cubicBezTo>
                    <a:pt x="478843" y="995383"/>
                    <a:pt x="473718" y="989744"/>
                    <a:pt x="467927" y="984849"/>
                  </a:cubicBezTo>
                  <a:cubicBezTo>
                    <a:pt x="463070" y="990659"/>
                    <a:pt x="455735" y="995802"/>
                    <a:pt x="453926" y="1002470"/>
                  </a:cubicBezTo>
                  <a:cubicBezTo>
                    <a:pt x="448115" y="1024186"/>
                    <a:pt x="446782" y="1047333"/>
                    <a:pt x="439067" y="1068287"/>
                  </a:cubicBezTo>
                  <a:cubicBezTo>
                    <a:pt x="428446" y="1101111"/>
                    <a:pt x="398566" y="1123894"/>
                    <a:pt x="364105" y="1125437"/>
                  </a:cubicBezTo>
                  <a:cubicBezTo>
                    <a:pt x="329529" y="1128200"/>
                    <a:pt x="295049" y="1128867"/>
                    <a:pt x="268855" y="1087909"/>
                  </a:cubicBezTo>
                  <a:lnTo>
                    <a:pt x="303526" y="1094576"/>
                  </a:lnTo>
                  <a:cubicBezTo>
                    <a:pt x="381059" y="1109626"/>
                    <a:pt x="435828" y="1055429"/>
                    <a:pt x="419540" y="977705"/>
                  </a:cubicBezTo>
                  <a:cubicBezTo>
                    <a:pt x="403919" y="903029"/>
                    <a:pt x="371915" y="839878"/>
                    <a:pt x="278666" y="822352"/>
                  </a:cubicBezTo>
                  <a:cubicBezTo>
                    <a:pt x="344198" y="812350"/>
                    <a:pt x="390394" y="836544"/>
                    <a:pt x="423636" y="891694"/>
                  </a:cubicBezTo>
                  <a:cubicBezTo>
                    <a:pt x="427932" y="901543"/>
                    <a:pt x="432894" y="911096"/>
                    <a:pt x="438495" y="920269"/>
                  </a:cubicBezTo>
                  <a:cubicBezTo>
                    <a:pt x="445829" y="926927"/>
                    <a:pt x="453954" y="932651"/>
                    <a:pt x="462689" y="937318"/>
                  </a:cubicBezTo>
                  <a:cubicBezTo>
                    <a:pt x="466784" y="927793"/>
                    <a:pt x="475166" y="917316"/>
                    <a:pt x="474119" y="908077"/>
                  </a:cubicBezTo>
                  <a:cubicBezTo>
                    <a:pt x="466975" y="843117"/>
                    <a:pt x="459260" y="778061"/>
                    <a:pt x="448877" y="713481"/>
                  </a:cubicBezTo>
                  <a:cubicBezTo>
                    <a:pt x="443067" y="677857"/>
                    <a:pt x="447639" y="654426"/>
                    <a:pt x="490311" y="655379"/>
                  </a:cubicBezTo>
                  <a:cubicBezTo>
                    <a:pt x="493769" y="654740"/>
                    <a:pt x="497026" y="653302"/>
                    <a:pt x="499836" y="651188"/>
                  </a:cubicBezTo>
                  <a:cubicBezTo>
                    <a:pt x="500693" y="651188"/>
                    <a:pt x="500884" y="649282"/>
                    <a:pt x="502027" y="646997"/>
                  </a:cubicBezTo>
                  <a:lnTo>
                    <a:pt x="434114" y="585751"/>
                  </a:lnTo>
                  <a:lnTo>
                    <a:pt x="439067" y="577083"/>
                  </a:lnTo>
                  <a:cubicBezTo>
                    <a:pt x="527649" y="625280"/>
                    <a:pt x="615279" y="698908"/>
                    <a:pt x="707481" y="588418"/>
                  </a:cubicBezTo>
                  <a:cubicBezTo>
                    <a:pt x="746724" y="627661"/>
                    <a:pt x="783681" y="617755"/>
                    <a:pt x="798064" y="566225"/>
                  </a:cubicBezTo>
                  <a:cubicBezTo>
                    <a:pt x="808446" y="529172"/>
                    <a:pt x="808446" y="492120"/>
                    <a:pt x="786062" y="459735"/>
                  </a:cubicBezTo>
                  <a:cubicBezTo>
                    <a:pt x="760345" y="422492"/>
                    <a:pt x="735675" y="385535"/>
                    <a:pt x="732151" y="338672"/>
                  </a:cubicBezTo>
                  <a:close/>
                  <a:moveTo>
                    <a:pt x="972943" y="597562"/>
                  </a:moveTo>
                  <a:cubicBezTo>
                    <a:pt x="896743" y="611373"/>
                    <a:pt x="825020" y="623184"/>
                    <a:pt x="754344" y="637376"/>
                  </a:cubicBezTo>
                  <a:cubicBezTo>
                    <a:pt x="728246" y="642615"/>
                    <a:pt x="699861" y="648425"/>
                    <a:pt x="678144" y="662903"/>
                  </a:cubicBezTo>
                  <a:cubicBezTo>
                    <a:pt x="648540" y="685344"/>
                    <a:pt x="610460" y="693374"/>
                    <a:pt x="574322" y="684811"/>
                  </a:cubicBezTo>
                  <a:cubicBezTo>
                    <a:pt x="550233" y="680001"/>
                    <a:pt x="525515" y="679229"/>
                    <a:pt x="501170" y="682525"/>
                  </a:cubicBezTo>
                  <a:cubicBezTo>
                    <a:pt x="492978" y="683477"/>
                    <a:pt x="479738" y="701575"/>
                    <a:pt x="480691" y="710147"/>
                  </a:cubicBezTo>
                  <a:cubicBezTo>
                    <a:pt x="490883" y="808255"/>
                    <a:pt x="503551" y="905981"/>
                    <a:pt x="515076" y="1003899"/>
                  </a:cubicBezTo>
                  <a:cubicBezTo>
                    <a:pt x="517267" y="1022949"/>
                    <a:pt x="525173" y="1031521"/>
                    <a:pt x="545270" y="1027901"/>
                  </a:cubicBezTo>
                  <a:cubicBezTo>
                    <a:pt x="689003" y="1001707"/>
                    <a:pt x="832925" y="976180"/>
                    <a:pt x="976467" y="948939"/>
                  </a:cubicBezTo>
                  <a:cubicBezTo>
                    <a:pt x="985992" y="947225"/>
                    <a:pt x="999803" y="932651"/>
                    <a:pt x="999327" y="924841"/>
                  </a:cubicBezTo>
                  <a:cubicBezTo>
                    <a:pt x="992374" y="818447"/>
                    <a:pt x="982754" y="712148"/>
                    <a:pt x="972943" y="59756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4" name="Freeform: Shape 211">
              <a:extLst>
                <a:ext uri="{FF2B5EF4-FFF2-40B4-BE49-F238E27FC236}">
                  <a16:creationId xmlns:a16="http://schemas.microsoft.com/office/drawing/2014/main" id="{880E8266-C055-4FB8-813F-668D6A6A7372}"/>
                </a:ext>
              </a:extLst>
            </p:cNvPr>
            <p:cNvSpPr/>
            <p:nvPr/>
          </p:nvSpPr>
          <p:spPr>
            <a:xfrm>
              <a:off x="5473315" y="4368863"/>
              <a:ext cx="435631" cy="481389"/>
            </a:xfrm>
            <a:custGeom>
              <a:avLst/>
              <a:gdLst>
                <a:gd name="connsiteX0" fmla="*/ 141681 w 435631"/>
                <a:gd name="connsiteY0" fmla="*/ 163 h 481389"/>
                <a:gd name="connsiteX1" fmla="*/ 227406 w 435631"/>
                <a:gd name="connsiteY1" fmla="*/ 163 h 481389"/>
                <a:gd name="connsiteX2" fmla="*/ 435051 w 435631"/>
                <a:gd name="connsiteY2" fmla="*/ 200188 h 481389"/>
                <a:gd name="connsiteX3" fmla="*/ 427621 w 435631"/>
                <a:gd name="connsiteY3" fmla="*/ 313631 h 481389"/>
                <a:gd name="connsiteX4" fmla="*/ 237597 w 435631"/>
                <a:gd name="connsiteY4" fmla="*/ 478985 h 481389"/>
                <a:gd name="connsiteX5" fmla="*/ 34334 w 435631"/>
                <a:gd name="connsiteY5" fmla="*/ 480699 h 481389"/>
                <a:gd name="connsiteX6" fmla="*/ -51 w 435631"/>
                <a:gd name="connsiteY6" fmla="*/ 446695 h 481389"/>
                <a:gd name="connsiteX7" fmla="*/ -51 w 435631"/>
                <a:gd name="connsiteY7" fmla="*/ 32929 h 481389"/>
                <a:gd name="connsiteX8" fmla="*/ 34715 w 435631"/>
                <a:gd name="connsiteY8" fmla="*/ -503 h 481389"/>
                <a:gd name="connsiteX9" fmla="*/ 141776 w 435631"/>
                <a:gd name="connsiteY9" fmla="*/ -503 h 481389"/>
                <a:gd name="connsiteX10" fmla="*/ 93294 w 435631"/>
                <a:gd name="connsiteY10" fmla="*/ 239050 h 481389"/>
                <a:gd name="connsiteX11" fmla="*/ 93294 w 435631"/>
                <a:gd name="connsiteY11" fmla="*/ 239050 h 481389"/>
                <a:gd name="connsiteX12" fmla="*/ 93294 w 435631"/>
                <a:gd name="connsiteY12" fmla="*/ 370781 h 481389"/>
                <a:gd name="connsiteX13" fmla="*/ 119868 w 435631"/>
                <a:gd name="connsiteY13" fmla="*/ 400118 h 481389"/>
                <a:gd name="connsiteX14" fmla="*/ 219405 w 435631"/>
                <a:gd name="connsiteY14" fmla="*/ 397737 h 481389"/>
                <a:gd name="connsiteX15" fmla="*/ 334752 w 435631"/>
                <a:gd name="connsiteY15" fmla="*/ 294867 h 481389"/>
                <a:gd name="connsiteX16" fmla="*/ 337324 w 435631"/>
                <a:gd name="connsiteY16" fmla="*/ 178471 h 481389"/>
                <a:gd name="connsiteX17" fmla="*/ 245789 w 435631"/>
                <a:gd name="connsiteY17" fmla="*/ 86650 h 481389"/>
                <a:gd name="connsiteX18" fmla="*/ 125298 w 435631"/>
                <a:gd name="connsiteY18" fmla="*/ 80078 h 481389"/>
                <a:gd name="connsiteX19" fmla="*/ 92913 w 435631"/>
                <a:gd name="connsiteY19" fmla="*/ 114463 h 481389"/>
                <a:gd name="connsiteX20" fmla="*/ 93294 w 435631"/>
                <a:gd name="connsiteY20" fmla="*/ 239050 h 48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5631" h="481389">
                  <a:moveTo>
                    <a:pt x="141681" y="163"/>
                  </a:moveTo>
                  <a:cubicBezTo>
                    <a:pt x="170256" y="163"/>
                    <a:pt x="198831" y="-503"/>
                    <a:pt x="227406" y="163"/>
                  </a:cubicBezTo>
                  <a:cubicBezTo>
                    <a:pt x="356755" y="3687"/>
                    <a:pt x="428574" y="71791"/>
                    <a:pt x="435051" y="200188"/>
                  </a:cubicBezTo>
                  <a:cubicBezTo>
                    <a:pt x="436775" y="238164"/>
                    <a:pt x="434279" y="276207"/>
                    <a:pt x="427621" y="313631"/>
                  </a:cubicBezTo>
                  <a:cubicBezTo>
                    <a:pt x="410000" y="414120"/>
                    <a:pt x="341896" y="473651"/>
                    <a:pt x="237597" y="478985"/>
                  </a:cubicBezTo>
                  <a:cubicBezTo>
                    <a:pt x="170065" y="482509"/>
                    <a:pt x="102152" y="479842"/>
                    <a:pt x="34334" y="480699"/>
                  </a:cubicBezTo>
                  <a:cubicBezTo>
                    <a:pt x="10426" y="480699"/>
                    <a:pt x="-147" y="471174"/>
                    <a:pt x="-51" y="446695"/>
                  </a:cubicBezTo>
                  <a:cubicBezTo>
                    <a:pt x="330" y="308773"/>
                    <a:pt x="330" y="170851"/>
                    <a:pt x="-51" y="32929"/>
                  </a:cubicBezTo>
                  <a:cubicBezTo>
                    <a:pt x="-51" y="8355"/>
                    <a:pt x="10998" y="-980"/>
                    <a:pt x="34715" y="-503"/>
                  </a:cubicBezTo>
                  <a:cubicBezTo>
                    <a:pt x="70338" y="258"/>
                    <a:pt x="106057" y="-503"/>
                    <a:pt x="141776" y="-503"/>
                  </a:cubicBezTo>
                  <a:close/>
                  <a:moveTo>
                    <a:pt x="93294" y="239050"/>
                  </a:moveTo>
                  <a:lnTo>
                    <a:pt x="93294" y="239050"/>
                  </a:lnTo>
                  <a:cubicBezTo>
                    <a:pt x="93294" y="282960"/>
                    <a:pt x="93294" y="326871"/>
                    <a:pt x="93294" y="370781"/>
                  </a:cubicBezTo>
                  <a:cubicBezTo>
                    <a:pt x="93294" y="389260"/>
                    <a:pt x="99771" y="400499"/>
                    <a:pt x="119868" y="400118"/>
                  </a:cubicBezTo>
                  <a:cubicBezTo>
                    <a:pt x="153015" y="399451"/>
                    <a:pt x="186543" y="400118"/>
                    <a:pt x="219405" y="397737"/>
                  </a:cubicBezTo>
                  <a:cubicBezTo>
                    <a:pt x="282651" y="392212"/>
                    <a:pt x="323608" y="356589"/>
                    <a:pt x="334752" y="294867"/>
                  </a:cubicBezTo>
                  <a:cubicBezTo>
                    <a:pt x="341887" y="256462"/>
                    <a:pt x="342753" y="217152"/>
                    <a:pt x="337324" y="178471"/>
                  </a:cubicBezTo>
                  <a:cubicBezTo>
                    <a:pt x="332162" y="130170"/>
                    <a:pt x="294081" y="91965"/>
                    <a:pt x="245789" y="86650"/>
                  </a:cubicBezTo>
                  <a:cubicBezTo>
                    <a:pt x="206165" y="80935"/>
                    <a:pt x="165493" y="82555"/>
                    <a:pt x="125298" y="80078"/>
                  </a:cubicBezTo>
                  <a:cubicBezTo>
                    <a:pt x="100056" y="78650"/>
                    <a:pt x="92151" y="90651"/>
                    <a:pt x="92913" y="114463"/>
                  </a:cubicBezTo>
                  <a:cubicBezTo>
                    <a:pt x="94151" y="156373"/>
                    <a:pt x="93294" y="197521"/>
                    <a:pt x="93294" y="239050"/>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5" name="Freeform: Shape 212">
              <a:extLst>
                <a:ext uri="{FF2B5EF4-FFF2-40B4-BE49-F238E27FC236}">
                  <a16:creationId xmlns:a16="http://schemas.microsoft.com/office/drawing/2014/main" id="{9C95DF78-7079-761B-CD84-ADEB2BC4FB55}"/>
                </a:ext>
              </a:extLst>
            </p:cNvPr>
            <p:cNvSpPr/>
            <p:nvPr/>
          </p:nvSpPr>
          <p:spPr>
            <a:xfrm>
              <a:off x="7243392" y="4368619"/>
              <a:ext cx="435800" cy="481985"/>
            </a:xfrm>
            <a:custGeom>
              <a:avLst/>
              <a:gdLst>
                <a:gd name="connsiteX0" fmla="*/ 569 w 435800"/>
                <a:gd name="connsiteY0" fmla="*/ 238247 h 481985"/>
                <a:gd name="connsiteX1" fmla="*/ -2 w 435800"/>
                <a:gd name="connsiteY1" fmla="*/ 42127 h 481985"/>
                <a:gd name="connsiteX2" fmla="*/ 43813 w 435800"/>
                <a:gd name="connsiteY2" fmla="*/ -450 h 481985"/>
                <a:gd name="connsiteX3" fmla="*/ 229169 w 435800"/>
                <a:gd name="connsiteY3" fmla="*/ 693 h 481985"/>
                <a:gd name="connsiteX4" fmla="*/ 435195 w 435800"/>
                <a:gd name="connsiteY4" fmla="*/ 202624 h 481985"/>
                <a:gd name="connsiteX5" fmla="*/ 428433 w 435800"/>
                <a:gd name="connsiteY5" fmla="*/ 308922 h 481985"/>
                <a:gd name="connsiteX6" fmla="*/ 235647 w 435800"/>
                <a:gd name="connsiteY6" fmla="*/ 479420 h 481985"/>
                <a:gd name="connsiteX7" fmla="*/ 32478 w 435800"/>
                <a:gd name="connsiteY7" fmla="*/ 481134 h 481985"/>
                <a:gd name="connsiteX8" fmla="*/ 474 w 435800"/>
                <a:gd name="connsiteY8" fmla="*/ 445035 h 481985"/>
                <a:gd name="connsiteX9" fmla="*/ 569 w 435800"/>
                <a:gd name="connsiteY9" fmla="*/ 238247 h 481985"/>
                <a:gd name="connsiteX10" fmla="*/ 94105 w 435800"/>
                <a:gd name="connsiteY10" fmla="*/ 237771 h 481985"/>
                <a:gd name="connsiteX11" fmla="*/ 94105 w 435800"/>
                <a:gd name="connsiteY11" fmla="*/ 305589 h 481985"/>
                <a:gd name="connsiteX12" fmla="*/ 193927 w 435800"/>
                <a:gd name="connsiteY12" fmla="*/ 400172 h 481985"/>
                <a:gd name="connsiteX13" fmla="*/ 326134 w 435800"/>
                <a:gd name="connsiteY13" fmla="*/ 322258 h 481985"/>
                <a:gd name="connsiteX14" fmla="*/ 308894 w 435800"/>
                <a:gd name="connsiteY14" fmla="*/ 122233 h 481985"/>
                <a:gd name="connsiteX15" fmla="*/ 242219 w 435800"/>
                <a:gd name="connsiteY15" fmla="*/ 86323 h 481985"/>
                <a:gd name="connsiteX16" fmla="*/ 128681 w 435800"/>
                <a:gd name="connsiteY16" fmla="*/ 79941 h 481985"/>
                <a:gd name="connsiteX17" fmla="*/ 94105 w 435800"/>
                <a:gd name="connsiteY17" fmla="*/ 116041 h 481985"/>
                <a:gd name="connsiteX18" fmla="*/ 94105 w 435800"/>
                <a:gd name="connsiteY18" fmla="*/ 237771 h 4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5800" h="481985">
                  <a:moveTo>
                    <a:pt x="569" y="238247"/>
                  </a:moveTo>
                  <a:cubicBezTo>
                    <a:pt x="569" y="172810"/>
                    <a:pt x="1903" y="107469"/>
                    <a:pt x="-2" y="42127"/>
                  </a:cubicBezTo>
                  <a:cubicBezTo>
                    <a:pt x="-954" y="8885"/>
                    <a:pt x="11618" y="-1497"/>
                    <a:pt x="43813" y="-450"/>
                  </a:cubicBezTo>
                  <a:cubicBezTo>
                    <a:pt x="105535" y="1550"/>
                    <a:pt x="167638" y="-450"/>
                    <a:pt x="229169" y="693"/>
                  </a:cubicBezTo>
                  <a:cubicBezTo>
                    <a:pt x="356805" y="3837"/>
                    <a:pt x="429861" y="75084"/>
                    <a:pt x="435195" y="202624"/>
                  </a:cubicBezTo>
                  <a:cubicBezTo>
                    <a:pt x="436910" y="238199"/>
                    <a:pt x="434633" y="273851"/>
                    <a:pt x="428433" y="308922"/>
                  </a:cubicBezTo>
                  <a:cubicBezTo>
                    <a:pt x="408144" y="417031"/>
                    <a:pt x="345565" y="473038"/>
                    <a:pt x="235647" y="479420"/>
                  </a:cubicBezTo>
                  <a:cubicBezTo>
                    <a:pt x="168114" y="483325"/>
                    <a:pt x="100201" y="480277"/>
                    <a:pt x="32478" y="481134"/>
                  </a:cubicBezTo>
                  <a:cubicBezTo>
                    <a:pt x="6570" y="481134"/>
                    <a:pt x="379" y="467323"/>
                    <a:pt x="474" y="445035"/>
                  </a:cubicBezTo>
                  <a:cubicBezTo>
                    <a:pt x="951" y="375693"/>
                    <a:pt x="665" y="307113"/>
                    <a:pt x="569" y="238247"/>
                  </a:cubicBezTo>
                  <a:close/>
                  <a:moveTo>
                    <a:pt x="94105" y="237771"/>
                  </a:moveTo>
                  <a:cubicBezTo>
                    <a:pt x="94105" y="260345"/>
                    <a:pt x="93629" y="282919"/>
                    <a:pt x="94105" y="305589"/>
                  </a:cubicBezTo>
                  <a:cubicBezTo>
                    <a:pt x="96772" y="416841"/>
                    <a:pt x="73055" y="399696"/>
                    <a:pt x="193927" y="400172"/>
                  </a:cubicBezTo>
                  <a:cubicBezTo>
                    <a:pt x="252506" y="400172"/>
                    <a:pt x="304512" y="381979"/>
                    <a:pt x="326134" y="322258"/>
                  </a:cubicBezTo>
                  <a:cubicBezTo>
                    <a:pt x="350709" y="254249"/>
                    <a:pt x="358805" y="183478"/>
                    <a:pt x="308894" y="122233"/>
                  </a:cubicBezTo>
                  <a:cubicBezTo>
                    <a:pt x="291111" y="103402"/>
                    <a:pt x="267727" y="90800"/>
                    <a:pt x="242219" y="86323"/>
                  </a:cubicBezTo>
                  <a:cubicBezTo>
                    <a:pt x="205357" y="79370"/>
                    <a:pt x="166590" y="82418"/>
                    <a:pt x="128681" y="79941"/>
                  </a:cubicBezTo>
                  <a:cubicBezTo>
                    <a:pt x="101630" y="78227"/>
                    <a:pt x="93248" y="90609"/>
                    <a:pt x="94105" y="116041"/>
                  </a:cubicBezTo>
                  <a:cubicBezTo>
                    <a:pt x="95153" y="156618"/>
                    <a:pt x="94200" y="197290"/>
                    <a:pt x="94105" y="23777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6" name="Freeform: Shape 213">
              <a:extLst>
                <a:ext uri="{FF2B5EF4-FFF2-40B4-BE49-F238E27FC236}">
                  <a16:creationId xmlns:a16="http://schemas.microsoft.com/office/drawing/2014/main" id="{1283ABAE-895A-595D-6D15-FAF990DF2D30}"/>
                </a:ext>
              </a:extLst>
            </p:cNvPr>
            <p:cNvSpPr/>
            <p:nvPr/>
          </p:nvSpPr>
          <p:spPr>
            <a:xfrm>
              <a:off x="7736935" y="4363876"/>
              <a:ext cx="481009" cy="488132"/>
            </a:xfrm>
            <a:custGeom>
              <a:avLst/>
              <a:gdLst>
                <a:gd name="connsiteX0" fmla="*/ 478291 w 481009"/>
                <a:gd name="connsiteY0" fmla="*/ 247943 h 488132"/>
                <a:gd name="connsiteX1" fmla="*/ 478291 w 481009"/>
                <a:gd name="connsiteY1" fmla="*/ 276518 h 488132"/>
                <a:gd name="connsiteX2" fmla="*/ 280075 w 481009"/>
                <a:gd name="connsiteY2" fmla="*/ 486068 h 488132"/>
                <a:gd name="connsiteX3" fmla="*/ 139963 w 481009"/>
                <a:gd name="connsiteY3" fmla="*/ 472352 h 488132"/>
                <a:gd name="connsiteX4" fmla="*/ 898 w 481009"/>
                <a:gd name="connsiteY4" fmla="*/ 268708 h 488132"/>
                <a:gd name="connsiteX5" fmla="*/ 9851 w 481009"/>
                <a:gd name="connsiteY5" fmla="*/ 155836 h 488132"/>
                <a:gd name="connsiteX6" fmla="*/ 144630 w 481009"/>
                <a:gd name="connsiteY6" fmla="*/ 13437 h 488132"/>
                <a:gd name="connsiteX7" fmla="*/ 331225 w 481009"/>
                <a:gd name="connsiteY7" fmla="*/ 11628 h 488132"/>
                <a:gd name="connsiteX8" fmla="*/ 471433 w 481009"/>
                <a:gd name="connsiteY8" fmla="*/ 166504 h 488132"/>
                <a:gd name="connsiteX9" fmla="*/ 480958 w 481009"/>
                <a:gd name="connsiteY9" fmla="*/ 247657 h 488132"/>
                <a:gd name="connsiteX10" fmla="*/ 240166 w 481009"/>
                <a:gd name="connsiteY10" fmla="*/ 407201 h 488132"/>
                <a:gd name="connsiteX11" fmla="*/ 379421 w 481009"/>
                <a:gd name="connsiteY11" fmla="*/ 285757 h 488132"/>
                <a:gd name="connsiteX12" fmla="*/ 379421 w 481009"/>
                <a:gd name="connsiteY12" fmla="*/ 200795 h 488132"/>
                <a:gd name="connsiteX13" fmla="*/ 237689 w 481009"/>
                <a:gd name="connsiteY13" fmla="*/ 81065 h 488132"/>
                <a:gd name="connsiteX14" fmla="*/ 99386 w 481009"/>
                <a:gd name="connsiteY14" fmla="*/ 204890 h 488132"/>
                <a:gd name="connsiteX15" fmla="*/ 99386 w 481009"/>
                <a:gd name="connsiteY15" fmla="*/ 282900 h 488132"/>
                <a:gd name="connsiteX16" fmla="*/ 239689 w 481009"/>
                <a:gd name="connsiteY16" fmla="*/ 407201 h 488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1009" h="488132">
                  <a:moveTo>
                    <a:pt x="478291" y="247943"/>
                  </a:moveTo>
                  <a:cubicBezTo>
                    <a:pt x="478291" y="257468"/>
                    <a:pt x="478862" y="266993"/>
                    <a:pt x="478291" y="276518"/>
                  </a:cubicBezTo>
                  <a:cubicBezTo>
                    <a:pt x="470099" y="403582"/>
                    <a:pt x="406472" y="474257"/>
                    <a:pt x="280075" y="486068"/>
                  </a:cubicBezTo>
                  <a:cubicBezTo>
                    <a:pt x="232927" y="490354"/>
                    <a:pt x="185388" y="485697"/>
                    <a:pt x="139963" y="472352"/>
                  </a:cubicBezTo>
                  <a:cubicBezTo>
                    <a:pt x="41760" y="442920"/>
                    <a:pt x="9089" y="361291"/>
                    <a:pt x="898" y="268708"/>
                  </a:cubicBezTo>
                  <a:cubicBezTo>
                    <a:pt x="-1788" y="230846"/>
                    <a:pt x="1231" y="192803"/>
                    <a:pt x="9851" y="155836"/>
                  </a:cubicBezTo>
                  <a:cubicBezTo>
                    <a:pt x="26044" y="82970"/>
                    <a:pt x="71573" y="34297"/>
                    <a:pt x="144630" y="13437"/>
                  </a:cubicBezTo>
                  <a:cubicBezTo>
                    <a:pt x="205447" y="-4536"/>
                    <a:pt x="270074" y="-5164"/>
                    <a:pt x="331225" y="11628"/>
                  </a:cubicBezTo>
                  <a:cubicBezTo>
                    <a:pt x="410092" y="33536"/>
                    <a:pt x="455050" y="87828"/>
                    <a:pt x="471433" y="166504"/>
                  </a:cubicBezTo>
                  <a:cubicBezTo>
                    <a:pt x="476957" y="193175"/>
                    <a:pt x="478196" y="220606"/>
                    <a:pt x="480958" y="247657"/>
                  </a:cubicBezTo>
                  <a:close/>
                  <a:moveTo>
                    <a:pt x="240166" y="407201"/>
                  </a:moveTo>
                  <a:cubicBezTo>
                    <a:pt x="323129" y="407201"/>
                    <a:pt x="368658" y="369101"/>
                    <a:pt x="379421" y="285757"/>
                  </a:cubicBezTo>
                  <a:cubicBezTo>
                    <a:pt x="383326" y="257573"/>
                    <a:pt x="383326" y="228979"/>
                    <a:pt x="379421" y="200795"/>
                  </a:cubicBezTo>
                  <a:cubicBezTo>
                    <a:pt x="367039" y="118308"/>
                    <a:pt x="319890" y="79922"/>
                    <a:pt x="237689" y="81065"/>
                  </a:cubicBezTo>
                  <a:cubicBezTo>
                    <a:pt x="155488" y="82208"/>
                    <a:pt x="109197" y="123737"/>
                    <a:pt x="99386" y="204890"/>
                  </a:cubicBezTo>
                  <a:cubicBezTo>
                    <a:pt x="96386" y="230808"/>
                    <a:pt x="96386" y="256982"/>
                    <a:pt x="99386" y="282900"/>
                  </a:cubicBezTo>
                  <a:cubicBezTo>
                    <a:pt x="108149" y="365958"/>
                    <a:pt x="155965" y="407296"/>
                    <a:pt x="239689" y="40720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7" name="Freeform: Shape 214">
              <a:extLst>
                <a:ext uri="{FF2B5EF4-FFF2-40B4-BE49-F238E27FC236}">
                  <a16:creationId xmlns:a16="http://schemas.microsoft.com/office/drawing/2014/main" id="{B247C53C-1C01-77AF-FE54-355ED1FE667C}"/>
                </a:ext>
              </a:extLst>
            </p:cNvPr>
            <p:cNvSpPr/>
            <p:nvPr/>
          </p:nvSpPr>
          <p:spPr>
            <a:xfrm>
              <a:off x="8271149" y="4368183"/>
              <a:ext cx="403784" cy="486853"/>
            </a:xfrm>
            <a:custGeom>
              <a:avLst/>
              <a:gdLst>
                <a:gd name="connsiteX0" fmla="*/ 396895 w 403784"/>
                <a:gd name="connsiteY0" fmla="*/ 98665 h 486853"/>
                <a:gd name="connsiteX1" fmla="*/ 364510 w 403784"/>
                <a:gd name="connsiteY1" fmla="*/ 91426 h 486853"/>
                <a:gd name="connsiteX2" fmla="*/ 287453 w 403784"/>
                <a:gd name="connsiteY2" fmla="*/ 77425 h 486853"/>
                <a:gd name="connsiteX3" fmla="*/ 111145 w 403784"/>
                <a:gd name="connsiteY3" fmla="*/ 318407 h 486853"/>
                <a:gd name="connsiteX4" fmla="*/ 289834 w 403784"/>
                <a:gd name="connsiteY4" fmla="*/ 399179 h 486853"/>
                <a:gd name="connsiteX5" fmla="*/ 307837 w 403784"/>
                <a:gd name="connsiteY5" fmla="*/ 380129 h 486853"/>
                <a:gd name="connsiteX6" fmla="*/ 309075 w 403784"/>
                <a:gd name="connsiteY6" fmla="*/ 366128 h 486853"/>
                <a:gd name="connsiteX7" fmla="*/ 245162 w 403784"/>
                <a:gd name="connsiteY7" fmla="*/ 287165 h 486853"/>
                <a:gd name="connsiteX8" fmla="*/ 235637 w 403784"/>
                <a:gd name="connsiteY8" fmla="*/ 283069 h 486853"/>
                <a:gd name="connsiteX9" fmla="*/ 304884 w 403784"/>
                <a:gd name="connsiteY9" fmla="*/ 206869 h 486853"/>
                <a:gd name="connsiteX10" fmla="*/ 402896 w 403784"/>
                <a:gd name="connsiteY10" fmla="*/ 304977 h 486853"/>
                <a:gd name="connsiteX11" fmla="*/ 402896 w 403784"/>
                <a:gd name="connsiteY11" fmla="*/ 429754 h 486853"/>
                <a:gd name="connsiteX12" fmla="*/ 371654 w 403784"/>
                <a:gd name="connsiteY12" fmla="*/ 470331 h 486853"/>
                <a:gd name="connsiteX13" fmla="*/ 143054 w 403784"/>
                <a:gd name="connsiteY13" fmla="*/ 468521 h 486853"/>
                <a:gd name="connsiteX14" fmla="*/ 13514 w 403784"/>
                <a:gd name="connsiteY14" fmla="*/ 332409 h 486853"/>
                <a:gd name="connsiteX15" fmla="*/ 10276 w 403784"/>
                <a:gd name="connsiteY15" fmla="*/ 152577 h 486853"/>
                <a:gd name="connsiteX16" fmla="*/ 178582 w 403784"/>
                <a:gd name="connsiteY16" fmla="*/ 4558 h 486853"/>
                <a:gd name="connsiteX17" fmla="*/ 337935 w 403784"/>
                <a:gd name="connsiteY17" fmla="*/ 3511 h 486853"/>
                <a:gd name="connsiteX18" fmla="*/ 396895 w 403784"/>
                <a:gd name="connsiteY18" fmla="*/ 98665 h 48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3784" h="486853">
                  <a:moveTo>
                    <a:pt x="396895" y="98665"/>
                  </a:moveTo>
                  <a:cubicBezTo>
                    <a:pt x="384798" y="95903"/>
                    <a:pt x="374702" y="93331"/>
                    <a:pt x="364510" y="91426"/>
                  </a:cubicBezTo>
                  <a:cubicBezTo>
                    <a:pt x="339098" y="85349"/>
                    <a:pt x="313380" y="80682"/>
                    <a:pt x="287453" y="77425"/>
                  </a:cubicBezTo>
                  <a:cubicBezTo>
                    <a:pt x="137053" y="65328"/>
                    <a:pt x="55424" y="177342"/>
                    <a:pt x="111145" y="318407"/>
                  </a:cubicBezTo>
                  <a:cubicBezTo>
                    <a:pt x="136577" y="383082"/>
                    <a:pt x="225445" y="423182"/>
                    <a:pt x="289834" y="399179"/>
                  </a:cubicBezTo>
                  <a:cubicBezTo>
                    <a:pt x="297264" y="396417"/>
                    <a:pt x="302884" y="387273"/>
                    <a:pt x="307837" y="380129"/>
                  </a:cubicBezTo>
                  <a:cubicBezTo>
                    <a:pt x="310123" y="376700"/>
                    <a:pt x="308789" y="370604"/>
                    <a:pt x="309075" y="366128"/>
                  </a:cubicBezTo>
                  <a:cubicBezTo>
                    <a:pt x="312694" y="296500"/>
                    <a:pt x="312694" y="296500"/>
                    <a:pt x="245162" y="287165"/>
                  </a:cubicBezTo>
                  <a:cubicBezTo>
                    <a:pt x="241819" y="286222"/>
                    <a:pt x="238618" y="284851"/>
                    <a:pt x="235637" y="283069"/>
                  </a:cubicBezTo>
                  <a:cubicBezTo>
                    <a:pt x="233827" y="225919"/>
                    <a:pt x="251544" y="206869"/>
                    <a:pt x="304884" y="206869"/>
                  </a:cubicBezTo>
                  <a:cubicBezTo>
                    <a:pt x="402896" y="206869"/>
                    <a:pt x="402896" y="206869"/>
                    <a:pt x="402896" y="304977"/>
                  </a:cubicBezTo>
                  <a:cubicBezTo>
                    <a:pt x="402896" y="346601"/>
                    <a:pt x="402134" y="388226"/>
                    <a:pt x="402896" y="429754"/>
                  </a:cubicBezTo>
                  <a:cubicBezTo>
                    <a:pt x="403468" y="452900"/>
                    <a:pt x="393371" y="464521"/>
                    <a:pt x="371654" y="470331"/>
                  </a:cubicBezTo>
                  <a:cubicBezTo>
                    <a:pt x="296940" y="492267"/>
                    <a:pt x="217406" y="491638"/>
                    <a:pt x="143054" y="468521"/>
                  </a:cubicBezTo>
                  <a:cubicBezTo>
                    <a:pt x="75903" y="446995"/>
                    <a:pt x="32754" y="400417"/>
                    <a:pt x="13514" y="332409"/>
                  </a:cubicBezTo>
                  <a:cubicBezTo>
                    <a:pt x="-3402" y="273802"/>
                    <a:pt x="-4517" y="211756"/>
                    <a:pt x="10276" y="152577"/>
                  </a:cubicBezTo>
                  <a:cubicBezTo>
                    <a:pt x="31993" y="64756"/>
                    <a:pt x="92762" y="16751"/>
                    <a:pt x="178582" y="4558"/>
                  </a:cubicBezTo>
                  <a:cubicBezTo>
                    <a:pt x="231484" y="-1842"/>
                    <a:pt x="284948" y="-2195"/>
                    <a:pt x="337935" y="3511"/>
                  </a:cubicBezTo>
                  <a:cubicBezTo>
                    <a:pt x="403468" y="9416"/>
                    <a:pt x="412993" y="26942"/>
                    <a:pt x="396895" y="9866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8" name="Freeform: Shape 215">
              <a:extLst>
                <a:ext uri="{FF2B5EF4-FFF2-40B4-BE49-F238E27FC236}">
                  <a16:creationId xmlns:a16="http://schemas.microsoft.com/office/drawing/2014/main" id="{AF879E78-4489-A211-C9BB-2E540355DBE1}"/>
                </a:ext>
              </a:extLst>
            </p:cNvPr>
            <p:cNvSpPr/>
            <p:nvPr/>
          </p:nvSpPr>
          <p:spPr>
            <a:xfrm>
              <a:off x="6692511" y="4367465"/>
              <a:ext cx="492352" cy="486065"/>
            </a:xfrm>
            <a:custGeom>
              <a:avLst/>
              <a:gdLst>
                <a:gd name="connsiteX0" fmla="*/ 492300 w 492352"/>
                <a:gd name="connsiteY0" fmla="*/ 473144 h 486065"/>
                <a:gd name="connsiteX1" fmla="*/ 375143 w 492352"/>
                <a:gd name="connsiteY1" fmla="*/ 432473 h 486065"/>
                <a:gd name="connsiteX2" fmla="*/ 253413 w 492352"/>
                <a:gd name="connsiteY2" fmla="*/ 353130 h 486065"/>
                <a:gd name="connsiteX3" fmla="*/ 192072 w 492352"/>
                <a:gd name="connsiteY3" fmla="*/ 353130 h 486065"/>
                <a:gd name="connsiteX4" fmla="*/ 313135 w 492352"/>
                <a:gd name="connsiteY4" fmla="*/ 275025 h 486065"/>
                <a:gd name="connsiteX5" fmla="*/ 243983 w 492352"/>
                <a:gd name="connsiteY5" fmla="*/ 113957 h 486065"/>
                <a:gd name="connsiteX6" fmla="*/ 233411 w 492352"/>
                <a:gd name="connsiteY6" fmla="*/ 113957 h 486065"/>
                <a:gd name="connsiteX7" fmla="*/ 181976 w 492352"/>
                <a:gd name="connsiteY7" fmla="*/ 237211 h 486065"/>
                <a:gd name="connsiteX8" fmla="*/ 95774 w 492352"/>
                <a:gd name="connsiteY8" fmla="*/ 448856 h 486065"/>
                <a:gd name="connsiteX9" fmla="*/ 3572 w 492352"/>
                <a:gd name="connsiteY9" fmla="*/ 477431 h 486065"/>
                <a:gd name="connsiteX10" fmla="*/ 4525 w 492352"/>
                <a:gd name="connsiteY10" fmla="*/ 440378 h 486065"/>
                <a:gd name="connsiteX11" fmla="*/ 147400 w 492352"/>
                <a:gd name="connsiteY11" fmla="*/ 101669 h 486065"/>
                <a:gd name="connsiteX12" fmla="*/ 169403 w 492352"/>
                <a:gd name="connsiteY12" fmla="*/ 48997 h 486065"/>
                <a:gd name="connsiteX13" fmla="*/ 242745 w 492352"/>
                <a:gd name="connsiteY13" fmla="*/ -438 h 486065"/>
                <a:gd name="connsiteX14" fmla="*/ 309420 w 492352"/>
                <a:gd name="connsiteY14" fmla="*/ 43948 h 486065"/>
                <a:gd name="connsiteX15" fmla="*/ 478870 w 492352"/>
                <a:gd name="connsiteY15" fmla="*/ 437426 h 486065"/>
                <a:gd name="connsiteX16" fmla="*/ 492300 w 492352"/>
                <a:gd name="connsiteY16" fmla="*/ 473144 h 48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352" h="486065">
                  <a:moveTo>
                    <a:pt x="492300" y="473144"/>
                  </a:moveTo>
                  <a:cubicBezTo>
                    <a:pt x="429435" y="496767"/>
                    <a:pt x="400479" y="484955"/>
                    <a:pt x="375143" y="432473"/>
                  </a:cubicBezTo>
                  <a:cubicBezTo>
                    <a:pt x="329137" y="337223"/>
                    <a:pt x="354569" y="355225"/>
                    <a:pt x="253413" y="353130"/>
                  </a:cubicBezTo>
                  <a:cubicBezTo>
                    <a:pt x="233506" y="353130"/>
                    <a:pt x="213694" y="353130"/>
                    <a:pt x="192072" y="353130"/>
                  </a:cubicBezTo>
                  <a:cubicBezTo>
                    <a:pt x="192072" y="270357"/>
                    <a:pt x="242269" y="262356"/>
                    <a:pt x="313135" y="275025"/>
                  </a:cubicBezTo>
                  <a:cubicBezTo>
                    <a:pt x="286846" y="213684"/>
                    <a:pt x="265510" y="163773"/>
                    <a:pt x="243983" y="113957"/>
                  </a:cubicBezTo>
                  <a:lnTo>
                    <a:pt x="233411" y="113957"/>
                  </a:lnTo>
                  <a:cubicBezTo>
                    <a:pt x="216265" y="155010"/>
                    <a:pt x="198835" y="195967"/>
                    <a:pt x="181976" y="237211"/>
                  </a:cubicBezTo>
                  <a:cubicBezTo>
                    <a:pt x="153401" y="307695"/>
                    <a:pt x="124826" y="378371"/>
                    <a:pt x="95774" y="448856"/>
                  </a:cubicBezTo>
                  <a:cubicBezTo>
                    <a:pt x="83773" y="478098"/>
                    <a:pt x="26528" y="497243"/>
                    <a:pt x="3572" y="477431"/>
                  </a:cubicBezTo>
                  <a:cubicBezTo>
                    <a:pt x="-2524" y="472192"/>
                    <a:pt x="-47" y="451428"/>
                    <a:pt x="4525" y="440378"/>
                  </a:cubicBezTo>
                  <a:cubicBezTo>
                    <a:pt x="51578" y="327221"/>
                    <a:pt x="99775" y="214541"/>
                    <a:pt x="147400" y="101669"/>
                  </a:cubicBezTo>
                  <a:cubicBezTo>
                    <a:pt x="155858" y="84601"/>
                    <a:pt x="163211" y="67008"/>
                    <a:pt x="169403" y="48997"/>
                  </a:cubicBezTo>
                  <a:cubicBezTo>
                    <a:pt x="179975" y="10897"/>
                    <a:pt x="203026" y="-1677"/>
                    <a:pt x="242745" y="-438"/>
                  </a:cubicBezTo>
                  <a:cubicBezTo>
                    <a:pt x="277416" y="705"/>
                    <a:pt x="295799" y="11182"/>
                    <a:pt x="309420" y="43948"/>
                  </a:cubicBezTo>
                  <a:cubicBezTo>
                    <a:pt x="364379" y="175679"/>
                    <a:pt x="422291" y="306267"/>
                    <a:pt x="478870" y="437426"/>
                  </a:cubicBezTo>
                  <a:cubicBezTo>
                    <a:pt x="484204" y="449332"/>
                    <a:pt x="488014" y="461334"/>
                    <a:pt x="492300" y="47314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9" name="Freeform: Shape 216">
              <a:extLst>
                <a:ext uri="{FF2B5EF4-FFF2-40B4-BE49-F238E27FC236}">
                  <a16:creationId xmlns:a16="http://schemas.microsoft.com/office/drawing/2014/main" id="{F6907D48-9C21-F54B-5AF4-15A293C85E11}"/>
                </a:ext>
              </a:extLst>
            </p:cNvPr>
            <p:cNvSpPr/>
            <p:nvPr/>
          </p:nvSpPr>
          <p:spPr>
            <a:xfrm>
              <a:off x="5913561" y="4368636"/>
              <a:ext cx="497966" cy="484133"/>
            </a:xfrm>
            <a:custGeom>
              <a:avLst/>
              <a:gdLst>
                <a:gd name="connsiteX0" fmla="*/ 497915 w 497966"/>
                <a:gd name="connsiteY0" fmla="*/ 471402 h 484133"/>
                <a:gd name="connsiteX1" fmla="*/ 380948 w 497966"/>
                <a:gd name="connsiteY1" fmla="*/ 430730 h 484133"/>
                <a:gd name="connsiteX2" fmla="*/ 255885 w 497966"/>
                <a:gd name="connsiteY2" fmla="*/ 351863 h 484133"/>
                <a:gd name="connsiteX3" fmla="*/ 209593 w 497966"/>
                <a:gd name="connsiteY3" fmla="*/ 350339 h 484133"/>
                <a:gd name="connsiteX4" fmla="*/ 200068 w 497966"/>
                <a:gd name="connsiteY4" fmla="*/ 346053 h 484133"/>
                <a:gd name="connsiteX5" fmla="*/ 318750 w 497966"/>
                <a:gd name="connsiteY5" fmla="*/ 268424 h 484133"/>
                <a:gd name="connsiteX6" fmla="*/ 246455 w 497966"/>
                <a:gd name="connsiteY6" fmla="*/ 104499 h 484133"/>
                <a:gd name="connsiteX7" fmla="*/ 227976 w 497966"/>
                <a:gd name="connsiteY7" fmla="*/ 139837 h 484133"/>
                <a:gd name="connsiteX8" fmla="*/ 113676 w 497966"/>
                <a:gd name="connsiteY8" fmla="*/ 420633 h 484133"/>
                <a:gd name="connsiteX9" fmla="*/ -52 w 497966"/>
                <a:gd name="connsiteY9" fmla="*/ 475307 h 484133"/>
                <a:gd name="connsiteX10" fmla="*/ 6616 w 497966"/>
                <a:gd name="connsiteY10" fmla="*/ 449685 h 484133"/>
                <a:gd name="connsiteX11" fmla="*/ 180828 w 497966"/>
                <a:gd name="connsiteY11" fmla="*/ 35252 h 484133"/>
                <a:gd name="connsiteX12" fmla="*/ 252551 w 497966"/>
                <a:gd name="connsiteY12" fmla="*/ -371 h 484133"/>
                <a:gd name="connsiteX13" fmla="*/ 312654 w 497966"/>
                <a:gd name="connsiteY13" fmla="*/ 36490 h 484133"/>
                <a:gd name="connsiteX14" fmla="*/ 479913 w 497966"/>
                <a:gd name="connsiteY14" fmla="*/ 422824 h 484133"/>
                <a:gd name="connsiteX15" fmla="*/ 497915 w 497966"/>
                <a:gd name="connsiteY15" fmla="*/ 471402 h 48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7966" h="484133">
                  <a:moveTo>
                    <a:pt x="497915" y="471402"/>
                  </a:moveTo>
                  <a:cubicBezTo>
                    <a:pt x="436955" y="495881"/>
                    <a:pt x="405808" y="484166"/>
                    <a:pt x="380948" y="430730"/>
                  </a:cubicBezTo>
                  <a:cubicBezTo>
                    <a:pt x="336752" y="335480"/>
                    <a:pt x="361898" y="354530"/>
                    <a:pt x="255885" y="351863"/>
                  </a:cubicBezTo>
                  <a:cubicBezTo>
                    <a:pt x="240454" y="351863"/>
                    <a:pt x="225024" y="351196"/>
                    <a:pt x="209593" y="350339"/>
                  </a:cubicBezTo>
                  <a:cubicBezTo>
                    <a:pt x="206202" y="349443"/>
                    <a:pt x="202983" y="347996"/>
                    <a:pt x="200068" y="346053"/>
                  </a:cubicBezTo>
                  <a:cubicBezTo>
                    <a:pt x="195020" y="261471"/>
                    <a:pt x="257218" y="267186"/>
                    <a:pt x="318750" y="268424"/>
                  </a:cubicBezTo>
                  <a:lnTo>
                    <a:pt x="246455" y="104499"/>
                  </a:lnTo>
                  <a:cubicBezTo>
                    <a:pt x="236930" y="122025"/>
                    <a:pt x="231786" y="130598"/>
                    <a:pt x="227976" y="139837"/>
                  </a:cubicBezTo>
                  <a:cubicBezTo>
                    <a:pt x="189876" y="233372"/>
                    <a:pt x="151776" y="326975"/>
                    <a:pt x="113676" y="420633"/>
                  </a:cubicBezTo>
                  <a:cubicBezTo>
                    <a:pt x="86816" y="486737"/>
                    <a:pt x="75576" y="492262"/>
                    <a:pt x="-52" y="475307"/>
                  </a:cubicBezTo>
                  <a:cubicBezTo>
                    <a:pt x="1510" y="466611"/>
                    <a:pt x="3739" y="458038"/>
                    <a:pt x="6616" y="449685"/>
                  </a:cubicBezTo>
                  <a:cubicBezTo>
                    <a:pt x="64813" y="311573"/>
                    <a:pt x="124725" y="174222"/>
                    <a:pt x="180828" y="35252"/>
                  </a:cubicBezTo>
                  <a:cubicBezTo>
                    <a:pt x="196163" y="-2848"/>
                    <a:pt x="222738" y="1057"/>
                    <a:pt x="252551" y="-371"/>
                  </a:cubicBezTo>
                  <a:cubicBezTo>
                    <a:pt x="282364" y="-1800"/>
                    <a:pt x="300176" y="6773"/>
                    <a:pt x="312654" y="36490"/>
                  </a:cubicBezTo>
                  <a:cubicBezTo>
                    <a:pt x="367137" y="165840"/>
                    <a:pt x="424096" y="293666"/>
                    <a:pt x="479913" y="422824"/>
                  </a:cubicBezTo>
                  <a:cubicBezTo>
                    <a:pt x="486485" y="438731"/>
                    <a:pt x="491914" y="455304"/>
                    <a:pt x="497915" y="47140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0" name="Freeform: Shape 217">
              <a:extLst>
                <a:ext uri="{FF2B5EF4-FFF2-40B4-BE49-F238E27FC236}">
                  <a16:creationId xmlns:a16="http://schemas.microsoft.com/office/drawing/2014/main" id="{2473BACD-8DA5-04A5-3365-3086D88EE44A}"/>
                </a:ext>
              </a:extLst>
            </p:cNvPr>
            <p:cNvSpPr/>
            <p:nvPr/>
          </p:nvSpPr>
          <p:spPr>
            <a:xfrm>
              <a:off x="6362653" y="4368493"/>
              <a:ext cx="367677" cy="479561"/>
            </a:xfrm>
            <a:custGeom>
              <a:avLst/>
              <a:gdLst>
                <a:gd name="connsiteX0" fmla="*/ 137596 w 367677"/>
                <a:gd name="connsiteY0" fmla="*/ 278664 h 479561"/>
                <a:gd name="connsiteX1" fmla="*/ 137596 w 367677"/>
                <a:gd name="connsiteY1" fmla="*/ 118168 h 479561"/>
                <a:gd name="connsiteX2" fmla="*/ 100830 w 367677"/>
                <a:gd name="connsiteY2" fmla="*/ 80068 h 479561"/>
                <a:gd name="connsiteX3" fmla="*/ 36727 w 367677"/>
                <a:gd name="connsiteY3" fmla="*/ 80068 h 479561"/>
                <a:gd name="connsiteX4" fmla="*/ -40 w 367677"/>
                <a:gd name="connsiteY4" fmla="*/ 41968 h 479561"/>
                <a:gd name="connsiteX5" fmla="*/ 36631 w 367677"/>
                <a:gd name="connsiteY5" fmla="*/ -514 h 479561"/>
                <a:gd name="connsiteX6" fmla="*/ 332573 w 367677"/>
                <a:gd name="connsiteY6" fmla="*/ -514 h 479561"/>
                <a:gd name="connsiteX7" fmla="*/ 367625 w 367677"/>
                <a:gd name="connsiteY7" fmla="*/ 39872 h 479561"/>
                <a:gd name="connsiteX8" fmla="*/ 332002 w 367677"/>
                <a:gd name="connsiteY8" fmla="*/ 80068 h 479561"/>
                <a:gd name="connsiteX9" fmla="*/ 271422 w 367677"/>
                <a:gd name="connsiteY9" fmla="*/ 80068 h 479561"/>
                <a:gd name="connsiteX10" fmla="*/ 229894 w 367677"/>
                <a:gd name="connsiteY10" fmla="*/ 120834 h 479561"/>
                <a:gd name="connsiteX11" fmla="*/ 229894 w 367677"/>
                <a:gd name="connsiteY11" fmla="*/ 431064 h 479561"/>
                <a:gd name="connsiteX12" fmla="*/ 218083 w 367677"/>
                <a:gd name="connsiteY12" fmla="*/ 474974 h 479561"/>
                <a:gd name="connsiteX13" fmla="*/ 148645 w 367677"/>
                <a:gd name="connsiteY13" fmla="*/ 476117 h 479561"/>
                <a:gd name="connsiteX14" fmla="*/ 137787 w 367677"/>
                <a:gd name="connsiteY14" fmla="*/ 446018 h 479561"/>
                <a:gd name="connsiteX15" fmla="*/ 137596 w 367677"/>
                <a:gd name="connsiteY15" fmla="*/ 278664 h 4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7677" h="479561">
                  <a:moveTo>
                    <a:pt x="137596" y="278664"/>
                  </a:moveTo>
                  <a:cubicBezTo>
                    <a:pt x="137596" y="225133"/>
                    <a:pt x="136548" y="171603"/>
                    <a:pt x="137596" y="118168"/>
                  </a:cubicBezTo>
                  <a:cubicBezTo>
                    <a:pt x="138263" y="91021"/>
                    <a:pt x="129405" y="78258"/>
                    <a:pt x="100830" y="80068"/>
                  </a:cubicBezTo>
                  <a:cubicBezTo>
                    <a:pt x="79589" y="81592"/>
                    <a:pt x="58063" y="79306"/>
                    <a:pt x="36727" y="80068"/>
                  </a:cubicBezTo>
                  <a:cubicBezTo>
                    <a:pt x="8152" y="81687"/>
                    <a:pt x="-421" y="68638"/>
                    <a:pt x="-40" y="41968"/>
                  </a:cubicBezTo>
                  <a:cubicBezTo>
                    <a:pt x="341" y="15298"/>
                    <a:pt x="4246" y="-895"/>
                    <a:pt x="36631" y="-514"/>
                  </a:cubicBezTo>
                  <a:cubicBezTo>
                    <a:pt x="135215" y="820"/>
                    <a:pt x="233894" y="629"/>
                    <a:pt x="332573" y="-514"/>
                  </a:cubicBezTo>
                  <a:cubicBezTo>
                    <a:pt x="362577" y="-514"/>
                    <a:pt x="367625" y="14631"/>
                    <a:pt x="367625" y="39872"/>
                  </a:cubicBezTo>
                  <a:cubicBezTo>
                    <a:pt x="367625" y="65113"/>
                    <a:pt x="361529" y="81496"/>
                    <a:pt x="332002" y="80068"/>
                  </a:cubicBezTo>
                  <a:cubicBezTo>
                    <a:pt x="311904" y="79115"/>
                    <a:pt x="291520" y="81401"/>
                    <a:pt x="271422" y="80068"/>
                  </a:cubicBezTo>
                  <a:cubicBezTo>
                    <a:pt x="240657" y="77591"/>
                    <a:pt x="229417" y="89593"/>
                    <a:pt x="229894" y="120834"/>
                  </a:cubicBezTo>
                  <a:cubicBezTo>
                    <a:pt x="231418" y="224276"/>
                    <a:pt x="230941" y="327718"/>
                    <a:pt x="229894" y="431064"/>
                  </a:cubicBezTo>
                  <a:cubicBezTo>
                    <a:pt x="229894" y="446399"/>
                    <a:pt x="225703" y="472783"/>
                    <a:pt x="218083" y="474974"/>
                  </a:cubicBezTo>
                  <a:cubicBezTo>
                    <a:pt x="195242" y="479984"/>
                    <a:pt x="171639" y="480365"/>
                    <a:pt x="148645" y="476117"/>
                  </a:cubicBezTo>
                  <a:cubicBezTo>
                    <a:pt x="143597" y="475451"/>
                    <a:pt x="137977" y="457067"/>
                    <a:pt x="137787" y="446018"/>
                  </a:cubicBezTo>
                  <a:cubicBezTo>
                    <a:pt x="137025" y="390392"/>
                    <a:pt x="137596" y="334480"/>
                    <a:pt x="137596" y="27866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1" name="Freeform: Shape 218">
              <a:extLst>
                <a:ext uri="{FF2B5EF4-FFF2-40B4-BE49-F238E27FC236}">
                  <a16:creationId xmlns:a16="http://schemas.microsoft.com/office/drawing/2014/main" id="{CEF195C6-3DC3-7FED-767C-FD681373E952}"/>
                </a:ext>
              </a:extLst>
            </p:cNvPr>
            <p:cNvSpPr/>
            <p:nvPr/>
          </p:nvSpPr>
          <p:spPr>
            <a:xfrm>
              <a:off x="4667501" y="4379072"/>
              <a:ext cx="102488" cy="96140"/>
            </a:xfrm>
            <a:custGeom>
              <a:avLst/>
              <a:gdLst>
                <a:gd name="connsiteX0" fmla="*/ 102437 w 102488"/>
                <a:gd name="connsiteY0" fmla="*/ 47867 h 96140"/>
                <a:gd name="connsiteX1" fmla="*/ 31857 w 102488"/>
                <a:gd name="connsiteY1" fmla="*/ 95492 h 96140"/>
                <a:gd name="connsiteX2" fmla="*/ -52 w 102488"/>
                <a:gd name="connsiteY2" fmla="*/ 52438 h 96140"/>
                <a:gd name="connsiteX3" fmla="*/ 65766 w 102488"/>
                <a:gd name="connsiteY3" fmla="*/ -521 h 96140"/>
                <a:gd name="connsiteX4" fmla="*/ 102437 w 102488"/>
                <a:gd name="connsiteY4" fmla="*/ 47867 h 9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88" h="96140">
                  <a:moveTo>
                    <a:pt x="102437" y="47867"/>
                  </a:moveTo>
                  <a:cubicBezTo>
                    <a:pt x="101675" y="75775"/>
                    <a:pt x="69290" y="97492"/>
                    <a:pt x="31857" y="95492"/>
                  </a:cubicBezTo>
                  <a:cubicBezTo>
                    <a:pt x="5282" y="94349"/>
                    <a:pt x="-52" y="73298"/>
                    <a:pt x="-52" y="52438"/>
                  </a:cubicBezTo>
                  <a:cubicBezTo>
                    <a:pt x="-52" y="24626"/>
                    <a:pt x="32333" y="-234"/>
                    <a:pt x="65766" y="-521"/>
                  </a:cubicBezTo>
                  <a:cubicBezTo>
                    <a:pt x="101865" y="-521"/>
                    <a:pt x="94245" y="30817"/>
                    <a:pt x="102437" y="4786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2" name="Freeform: Shape 219">
              <a:extLst>
                <a:ext uri="{FF2B5EF4-FFF2-40B4-BE49-F238E27FC236}">
                  <a16:creationId xmlns:a16="http://schemas.microsoft.com/office/drawing/2014/main" id="{34A07707-5A08-D4DE-DFA7-11F2AD315335}"/>
                </a:ext>
              </a:extLst>
            </p:cNvPr>
            <p:cNvSpPr/>
            <p:nvPr/>
          </p:nvSpPr>
          <p:spPr>
            <a:xfrm>
              <a:off x="4892156" y="4511470"/>
              <a:ext cx="112653" cy="92964"/>
            </a:xfrm>
            <a:custGeom>
              <a:avLst/>
              <a:gdLst>
                <a:gd name="connsiteX0" fmla="*/ 83808 w 112653"/>
                <a:gd name="connsiteY0" fmla="*/ -521 h 92964"/>
                <a:gd name="connsiteX1" fmla="*/ 112383 w 112653"/>
                <a:gd name="connsiteY1" fmla="*/ 36151 h 92964"/>
                <a:gd name="connsiteX2" fmla="*/ 63996 w 112653"/>
                <a:gd name="connsiteY2" fmla="*/ 92444 h 92964"/>
                <a:gd name="connsiteX3" fmla="*/ 1131 w 112653"/>
                <a:gd name="connsiteY3" fmla="*/ 47009 h 92964"/>
                <a:gd name="connsiteX4" fmla="*/ 83808 w 112653"/>
                <a:gd name="connsiteY4" fmla="*/ -521 h 92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3" h="92964">
                  <a:moveTo>
                    <a:pt x="83808" y="-521"/>
                  </a:moveTo>
                  <a:cubicBezTo>
                    <a:pt x="97143" y="15862"/>
                    <a:pt x="110954" y="25197"/>
                    <a:pt x="112383" y="36151"/>
                  </a:cubicBezTo>
                  <a:cubicBezTo>
                    <a:pt x="115431" y="61583"/>
                    <a:pt x="85999" y="92634"/>
                    <a:pt x="63996" y="92444"/>
                  </a:cubicBezTo>
                  <a:cubicBezTo>
                    <a:pt x="39040" y="92444"/>
                    <a:pt x="-8109" y="54344"/>
                    <a:pt x="1131" y="47009"/>
                  </a:cubicBezTo>
                  <a:cubicBezTo>
                    <a:pt x="23324" y="28055"/>
                    <a:pt x="52185" y="16815"/>
                    <a:pt x="83808" y="-52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3" name="Freeform: Shape 220">
              <a:extLst>
                <a:ext uri="{FF2B5EF4-FFF2-40B4-BE49-F238E27FC236}">
                  <a16:creationId xmlns:a16="http://schemas.microsoft.com/office/drawing/2014/main" id="{7F4606E5-6C82-0BBD-56BF-50186B4FE313}"/>
                </a:ext>
              </a:extLst>
            </p:cNvPr>
            <p:cNvSpPr/>
            <p:nvPr/>
          </p:nvSpPr>
          <p:spPr>
            <a:xfrm>
              <a:off x="4904139" y="4354016"/>
              <a:ext cx="68542" cy="71304"/>
            </a:xfrm>
            <a:custGeom>
              <a:avLst/>
              <a:gdLst>
                <a:gd name="connsiteX0" fmla="*/ 68110 w 68542"/>
                <a:gd name="connsiteY0" fmla="*/ 30727 h 71304"/>
                <a:gd name="connsiteX1" fmla="*/ 38868 w 68542"/>
                <a:gd name="connsiteY1" fmla="*/ 70256 h 71304"/>
                <a:gd name="connsiteX2" fmla="*/ 1625 w 68542"/>
                <a:gd name="connsiteY2" fmla="*/ 14821 h 71304"/>
                <a:gd name="connsiteX3" fmla="*/ 31915 w 68542"/>
                <a:gd name="connsiteY3" fmla="*/ 57 h 71304"/>
                <a:gd name="connsiteX4" fmla="*/ 68491 w 68542"/>
                <a:gd name="connsiteY4" fmla="*/ 31299 h 71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42" h="71304">
                  <a:moveTo>
                    <a:pt x="68110" y="30727"/>
                  </a:moveTo>
                  <a:cubicBezTo>
                    <a:pt x="65919" y="49777"/>
                    <a:pt x="72110" y="74733"/>
                    <a:pt x="38868" y="70256"/>
                  </a:cubicBezTo>
                  <a:cubicBezTo>
                    <a:pt x="17341" y="67303"/>
                    <a:pt x="-6662" y="34728"/>
                    <a:pt x="1625" y="14821"/>
                  </a:cubicBezTo>
                  <a:cubicBezTo>
                    <a:pt x="5054" y="6629"/>
                    <a:pt x="24676" y="-2991"/>
                    <a:pt x="31915" y="57"/>
                  </a:cubicBezTo>
                  <a:cubicBezTo>
                    <a:pt x="46012" y="5962"/>
                    <a:pt x="56489" y="20345"/>
                    <a:pt x="68491" y="31299"/>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34" name="Freeform: Shape 221">
              <a:extLst>
                <a:ext uri="{FF2B5EF4-FFF2-40B4-BE49-F238E27FC236}">
                  <a16:creationId xmlns:a16="http://schemas.microsoft.com/office/drawing/2014/main" id="{19DEC4E6-CEC0-9624-DC8C-DEDFDEC770B2}"/>
                </a:ext>
              </a:extLst>
            </p:cNvPr>
            <p:cNvSpPr/>
            <p:nvPr/>
          </p:nvSpPr>
          <p:spPr>
            <a:xfrm>
              <a:off x="4774574" y="4710732"/>
              <a:ext cx="439391" cy="335492"/>
            </a:xfrm>
            <a:custGeom>
              <a:avLst/>
              <a:gdLst>
                <a:gd name="connsiteX0" fmla="*/ 419036 w 439391"/>
                <a:gd name="connsiteY0" fmla="*/ 3004 h 335492"/>
                <a:gd name="connsiteX1" fmla="*/ 439324 w 439391"/>
                <a:gd name="connsiteY1" fmla="*/ 236557 h 335492"/>
                <a:gd name="connsiteX2" fmla="*/ 414178 w 439391"/>
                <a:gd name="connsiteY2" fmla="*/ 263037 h 335492"/>
                <a:gd name="connsiteX3" fmla="*/ 32416 w 439391"/>
                <a:gd name="connsiteY3" fmla="*/ 334283 h 335492"/>
                <a:gd name="connsiteX4" fmla="*/ 4699 w 439391"/>
                <a:gd name="connsiteY4" fmla="*/ 294755 h 335492"/>
                <a:gd name="connsiteX5" fmla="*/ 74898 w 439391"/>
                <a:gd name="connsiteY5" fmla="*/ 187694 h 335492"/>
                <a:gd name="connsiteX6" fmla="*/ 116427 w 439391"/>
                <a:gd name="connsiteY6" fmla="*/ 185408 h 335492"/>
                <a:gd name="connsiteX7" fmla="*/ 200533 w 439391"/>
                <a:gd name="connsiteY7" fmla="*/ 151975 h 335492"/>
                <a:gd name="connsiteX8" fmla="*/ 202438 w 439391"/>
                <a:gd name="connsiteY8" fmla="*/ 148927 h 335492"/>
                <a:gd name="connsiteX9" fmla="*/ 251015 w 439391"/>
                <a:gd name="connsiteY9" fmla="*/ 82252 h 335492"/>
                <a:gd name="connsiteX10" fmla="*/ 320548 w 439391"/>
                <a:gd name="connsiteY10" fmla="*/ 115971 h 335492"/>
                <a:gd name="connsiteX11" fmla="*/ 357981 w 439391"/>
                <a:gd name="connsiteY11" fmla="*/ 100159 h 335492"/>
                <a:gd name="connsiteX12" fmla="*/ 406463 w 439391"/>
                <a:gd name="connsiteY12" fmla="*/ -521 h 33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9391" h="335492">
                  <a:moveTo>
                    <a:pt x="419036" y="3004"/>
                  </a:moveTo>
                  <a:cubicBezTo>
                    <a:pt x="426180" y="80823"/>
                    <a:pt x="434276" y="158642"/>
                    <a:pt x="439324" y="236557"/>
                  </a:cubicBezTo>
                  <a:cubicBezTo>
                    <a:pt x="439896" y="245130"/>
                    <a:pt x="424370" y="261036"/>
                    <a:pt x="414178" y="263037"/>
                  </a:cubicBezTo>
                  <a:cubicBezTo>
                    <a:pt x="287115" y="287992"/>
                    <a:pt x="159766" y="311328"/>
                    <a:pt x="32416" y="334283"/>
                  </a:cubicBezTo>
                  <a:cubicBezTo>
                    <a:pt x="6985" y="338951"/>
                    <a:pt x="-8351" y="319234"/>
                    <a:pt x="4699" y="294755"/>
                  </a:cubicBezTo>
                  <a:cubicBezTo>
                    <a:pt x="25063" y="257169"/>
                    <a:pt x="48542" y="221355"/>
                    <a:pt x="74898" y="187694"/>
                  </a:cubicBezTo>
                  <a:cubicBezTo>
                    <a:pt x="80518" y="180359"/>
                    <a:pt x="103473" y="182169"/>
                    <a:pt x="116427" y="185408"/>
                  </a:cubicBezTo>
                  <a:cubicBezTo>
                    <a:pt x="171672" y="198933"/>
                    <a:pt x="171481" y="199695"/>
                    <a:pt x="200533" y="151975"/>
                  </a:cubicBezTo>
                  <a:cubicBezTo>
                    <a:pt x="201199" y="150927"/>
                    <a:pt x="201771" y="149880"/>
                    <a:pt x="202438" y="148927"/>
                  </a:cubicBezTo>
                  <a:cubicBezTo>
                    <a:pt x="218154" y="125400"/>
                    <a:pt x="229489" y="90443"/>
                    <a:pt x="251015" y="82252"/>
                  </a:cubicBezTo>
                  <a:cubicBezTo>
                    <a:pt x="267589" y="75870"/>
                    <a:pt x="297783" y="101969"/>
                    <a:pt x="320548" y="115971"/>
                  </a:cubicBezTo>
                  <a:cubicBezTo>
                    <a:pt x="343312" y="129972"/>
                    <a:pt x="350075" y="116828"/>
                    <a:pt x="357981" y="100159"/>
                  </a:cubicBezTo>
                  <a:cubicBezTo>
                    <a:pt x="373983" y="66536"/>
                    <a:pt x="390271" y="33484"/>
                    <a:pt x="406463" y="-52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81" name="Group 80">
            <a:extLst>
              <a:ext uri="{FF2B5EF4-FFF2-40B4-BE49-F238E27FC236}">
                <a16:creationId xmlns:a16="http://schemas.microsoft.com/office/drawing/2014/main" id="{3613CCCE-E6CE-6870-5894-1DEDF7F958A4}"/>
              </a:ext>
            </a:extLst>
          </p:cNvPr>
          <p:cNvGrpSpPr/>
          <p:nvPr/>
        </p:nvGrpSpPr>
        <p:grpSpPr>
          <a:xfrm>
            <a:off x="841163" y="3130251"/>
            <a:ext cx="868643" cy="196459"/>
            <a:chOff x="13082818" y="1219480"/>
            <a:chExt cx="2807507" cy="634964"/>
          </a:xfrm>
          <a:solidFill>
            <a:schemeClr val="tx1"/>
          </a:solidFill>
        </p:grpSpPr>
        <p:sp>
          <p:nvSpPr>
            <p:cNvPr id="110" name="Freeform: Shape 223">
              <a:extLst>
                <a:ext uri="{FF2B5EF4-FFF2-40B4-BE49-F238E27FC236}">
                  <a16:creationId xmlns:a16="http://schemas.microsoft.com/office/drawing/2014/main" id="{933CC80E-EC08-E4B2-D205-D3745A7F8024}"/>
                </a:ext>
              </a:extLst>
            </p:cNvPr>
            <p:cNvSpPr/>
            <p:nvPr/>
          </p:nvSpPr>
          <p:spPr>
            <a:xfrm>
              <a:off x="15218466" y="1219480"/>
              <a:ext cx="671859" cy="273470"/>
            </a:xfrm>
            <a:custGeom>
              <a:avLst/>
              <a:gdLst>
                <a:gd name="connsiteX0" fmla="*/ 2532 w 671859"/>
                <a:gd name="connsiteY0" fmla="*/ 169315 h 273470"/>
                <a:gd name="connsiteX1" fmla="*/ 428606 w 671859"/>
                <a:gd name="connsiteY1" fmla="*/ 30217 h 273470"/>
                <a:gd name="connsiteX2" fmla="*/ 430294 w 671859"/>
                <a:gd name="connsiteY2" fmla="*/ 33255 h 273470"/>
                <a:gd name="connsiteX3" fmla="*/ 386066 w 671859"/>
                <a:gd name="connsiteY3" fmla="*/ 74782 h 273470"/>
                <a:gd name="connsiteX4" fmla="*/ 388429 w 671859"/>
                <a:gd name="connsiteY4" fmla="*/ 79847 h 273470"/>
                <a:gd name="connsiteX5" fmla="*/ 533605 w 671859"/>
                <a:gd name="connsiteY5" fmla="*/ 60940 h 273470"/>
                <a:gd name="connsiteX6" fmla="*/ 668652 w 671859"/>
                <a:gd name="connsiteY6" fmla="*/ 2532 h 273470"/>
                <a:gd name="connsiteX7" fmla="*/ 672028 w 671859"/>
                <a:gd name="connsiteY7" fmla="*/ 4558 h 273470"/>
                <a:gd name="connsiteX8" fmla="*/ 644681 w 671859"/>
                <a:gd name="connsiteY8" fmla="*/ 61615 h 273470"/>
                <a:gd name="connsiteX9" fmla="*/ 507946 w 671859"/>
                <a:gd name="connsiteY9" fmla="*/ 179781 h 273470"/>
                <a:gd name="connsiteX10" fmla="*/ 307401 w 671859"/>
                <a:gd name="connsiteY10" fmla="*/ 255408 h 273470"/>
                <a:gd name="connsiteX11" fmla="*/ 240215 w 671859"/>
                <a:gd name="connsiteY11" fmla="*/ 271951 h 273470"/>
                <a:gd name="connsiteX12" fmla="*/ 224684 w 671859"/>
                <a:gd name="connsiteY12" fmla="*/ 268912 h 273470"/>
                <a:gd name="connsiteX13" fmla="*/ 109219 w 671859"/>
                <a:gd name="connsiteY13" fmla="*/ 199363 h 273470"/>
                <a:gd name="connsiteX14" fmla="*/ 25828 w 671859"/>
                <a:gd name="connsiteY14" fmla="*/ 175055 h 273470"/>
                <a:gd name="connsiteX15" fmla="*/ 2532 w 671859"/>
                <a:gd name="connsiteY15" fmla="*/ 169315 h 27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1859" h="273470">
                  <a:moveTo>
                    <a:pt x="2532" y="169315"/>
                  </a:moveTo>
                  <a:cubicBezTo>
                    <a:pt x="132853" y="79509"/>
                    <a:pt x="273977" y="33931"/>
                    <a:pt x="428606" y="30217"/>
                  </a:cubicBezTo>
                  <a:cubicBezTo>
                    <a:pt x="429281" y="31230"/>
                    <a:pt x="429956" y="32242"/>
                    <a:pt x="430294" y="33255"/>
                  </a:cubicBezTo>
                  <a:cubicBezTo>
                    <a:pt x="415438" y="47098"/>
                    <a:pt x="400921" y="60940"/>
                    <a:pt x="386066" y="74782"/>
                  </a:cubicBezTo>
                  <a:cubicBezTo>
                    <a:pt x="386741" y="76470"/>
                    <a:pt x="387416" y="78158"/>
                    <a:pt x="388429" y="79847"/>
                  </a:cubicBezTo>
                  <a:cubicBezTo>
                    <a:pt x="437384" y="77821"/>
                    <a:pt x="485663" y="72081"/>
                    <a:pt x="533605" y="60940"/>
                  </a:cubicBezTo>
                  <a:cubicBezTo>
                    <a:pt x="582222" y="49799"/>
                    <a:pt x="629826" y="36294"/>
                    <a:pt x="668652" y="2532"/>
                  </a:cubicBezTo>
                  <a:cubicBezTo>
                    <a:pt x="669665" y="3207"/>
                    <a:pt x="671015" y="3883"/>
                    <a:pt x="672028" y="4558"/>
                  </a:cubicBezTo>
                  <a:cubicBezTo>
                    <a:pt x="662912" y="23802"/>
                    <a:pt x="655147" y="43384"/>
                    <a:pt x="644681" y="61615"/>
                  </a:cubicBezTo>
                  <a:cubicBezTo>
                    <a:pt x="612945" y="116647"/>
                    <a:pt x="563653" y="152434"/>
                    <a:pt x="507946" y="179781"/>
                  </a:cubicBezTo>
                  <a:cubicBezTo>
                    <a:pt x="443461" y="211517"/>
                    <a:pt x="376612" y="236501"/>
                    <a:pt x="307401" y="255408"/>
                  </a:cubicBezTo>
                  <a:cubicBezTo>
                    <a:pt x="285118" y="261485"/>
                    <a:pt x="262835" y="267224"/>
                    <a:pt x="240215" y="271951"/>
                  </a:cubicBezTo>
                  <a:cubicBezTo>
                    <a:pt x="235488" y="272964"/>
                    <a:pt x="228398" y="271951"/>
                    <a:pt x="224684" y="268912"/>
                  </a:cubicBezTo>
                  <a:cubicBezTo>
                    <a:pt x="189572" y="240215"/>
                    <a:pt x="151759" y="215231"/>
                    <a:pt x="109219" y="199363"/>
                  </a:cubicBezTo>
                  <a:cubicBezTo>
                    <a:pt x="82210" y="189235"/>
                    <a:pt x="53850" y="182820"/>
                    <a:pt x="25828" y="175055"/>
                  </a:cubicBezTo>
                  <a:cubicBezTo>
                    <a:pt x="19413" y="173704"/>
                    <a:pt x="12323" y="172016"/>
                    <a:pt x="2532" y="16931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1" name="Freeform: Shape 224">
              <a:extLst>
                <a:ext uri="{FF2B5EF4-FFF2-40B4-BE49-F238E27FC236}">
                  <a16:creationId xmlns:a16="http://schemas.microsoft.com/office/drawing/2014/main" id="{07B1F46E-DC54-3587-A63D-C541EF0CF116}"/>
                </a:ext>
              </a:extLst>
            </p:cNvPr>
            <p:cNvSpPr/>
            <p:nvPr/>
          </p:nvSpPr>
          <p:spPr>
            <a:xfrm>
              <a:off x="14109055" y="1611761"/>
              <a:ext cx="364627" cy="236332"/>
            </a:xfrm>
            <a:custGeom>
              <a:avLst/>
              <a:gdLst>
                <a:gd name="connsiteX0" fmla="*/ 182145 w 364627"/>
                <a:gd name="connsiteY0" fmla="*/ 29235 h 236332"/>
                <a:gd name="connsiteX1" fmla="*/ 156486 w 364627"/>
                <a:gd name="connsiteY1" fmla="*/ 120054 h 236332"/>
                <a:gd name="connsiteX2" fmla="*/ 126775 w 364627"/>
                <a:gd name="connsiteY2" fmla="*/ 223365 h 236332"/>
                <a:gd name="connsiteX3" fmla="*/ 109894 w 364627"/>
                <a:gd name="connsiteY3" fmla="*/ 235519 h 236332"/>
                <a:gd name="connsiteX4" fmla="*/ 73094 w 364627"/>
                <a:gd name="connsiteY4" fmla="*/ 235519 h 236332"/>
                <a:gd name="connsiteX5" fmla="*/ 59589 w 364627"/>
                <a:gd name="connsiteY5" fmla="*/ 225728 h 236332"/>
                <a:gd name="connsiteX6" fmla="*/ 3207 w 364627"/>
                <a:gd name="connsiteY6" fmla="*/ 12016 h 236332"/>
                <a:gd name="connsiteX7" fmla="*/ 2532 w 364627"/>
                <a:gd name="connsiteY7" fmla="*/ 2901 h 236332"/>
                <a:gd name="connsiteX8" fmla="*/ 44397 w 364627"/>
                <a:gd name="connsiteY8" fmla="*/ 3238 h 236332"/>
                <a:gd name="connsiteX9" fmla="*/ 52162 w 364627"/>
                <a:gd name="connsiteY9" fmla="*/ 13705 h 236332"/>
                <a:gd name="connsiteX10" fmla="*/ 90313 w 364627"/>
                <a:gd name="connsiteY10" fmla="*/ 203108 h 236332"/>
                <a:gd name="connsiteX11" fmla="*/ 94364 w 364627"/>
                <a:gd name="connsiteY11" fmla="*/ 208172 h 236332"/>
                <a:gd name="connsiteX12" fmla="*/ 98753 w 364627"/>
                <a:gd name="connsiteY12" fmla="*/ 190954 h 236332"/>
                <a:gd name="connsiteX13" fmla="*/ 149733 w 364627"/>
                <a:gd name="connsiteY13" fmla="*/ 11341 h 236332"/>
                <a:gd name="connsiteX14" fmla="*/ 160875 w 364627"/>
                <a:gd name="connsiteY14" fmla="*/ 3238 h 236332"/>
                <a:gd name="connsiteX15" fmla="*/ 203752 w 364627"/>
                <a:gd name="connsiteY15" fmla="*/ 2563 h 236332"/>
                <a:gd name="connsiteX16" fmla="*/ 216919 w 364627"/>
                <a:gd name="connsiteY16" fmla="*/ 12354 h 236332"/>
                <a:gd name="connsiteX17" fmla="*/ 269925 w 364627"/>
                <a:gd name="connsiteY17" fmla="*/ 202095 h 236332"/>
                <a:gd name="connsiteX18" fmla="*/ 273639 w 364627"/>
                <a:gd name="connsiteY18" fmla="*/ 211548 h 236332"/>
                <a:gd name="connsiteX19" fmla="*/ 316517 w 364627"/>
                <a:gd name="connsiteY19" fmla="*/ 3576 h 236332"/>
                <a:gd name="connsiteX20" fmla="*/ 364121 w 364627"/>
                <a:gd name="connsiteY20" fmla="*/ 3576 h 236332"/>
                <a:gd name="connsiteX21" fmla="*/ 361757 w 364627"/>
                <a:gd name="connsiteY21" fmla="*/ 16068 h 236332"/>
                <a:gd name="connsiteX22" fmla="*/ 307738 w 364627"/>
                <a:gd name="connsiteY22" fmla="*/ 222352 h 236332"/>
                <a:gd name="connsiteX23" fmla="*/ 290520 w 364627"/>
                <a:gd name="connsiteY23" fmla="*/ 235182 h 236332"/>
                <a:gd name="connsiteX24" fmla="*/ 268912 w 364627"/>
                <a:gd name="connsiteY24" fmla="*/ 234844 h 236332"/>
                <a:gd name="connsiteX25" fmla="*/ 235826 w 364627"/>
                <a:gd name="connsiteY25" fmla="*/ 209523 h 236332"/>
                <a:gd name="connsiteX26" fmla="*/ 186534 w 364627"/>
                <a:gd name="connsiteY26" fmla="*/ 35650 h 236332"/>
                <a:gd name="connsiteX27" fmla="*/ 183833 w 364627"/>
                <a:gd name="connsiteY27" fmla="*/ 28897 h 236332"/>
                <a:gd name="connsiteX28" fmla="*/ 182145 w 364627"/>
                <a:gd name="connsiteY28" fmla="*/ 29235 h 2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4627" h="236332">
                  <a:moveTo>
                    <a:pt x="182145" y="29235"/>
                  </a:moveTo>
                  <a:cubicBezTo>
                    <a:pt x="173704" y="59621"/>
                    <a:pt x="165264" y="90006"/>
                    <a:pt x="156486" y="120054"/>
                  </a:cubicBezTo>
                  <a:cubicBezTo>
                    <a:pt x="146695" y="154491"/>
                    <a:pt x="136229" y="188590"/>
                    <a:pt x="126775" y="223365"/>
                  </a:cubicBezTo>
                  <a:cubicBezTo>
                    <a:pt x="124074" y="233156"/>
                    <a:pt x="119348" y="236195"/>
                    <a:pt x="109894" y="235519"/>
                  </a:cubicBezTo>
                  <a:cubicBezTo>
                    <a:pt x="97740" y="234844"/>
                    <a:pt x="85586" y="235182"/>
                    <a:pt x="73094" y="235519"/>
                  </a:cubicBezTo>
                  <a:cubicBezTo>
                    <a:pt x="65667" y="235857"/>
                    <a:pt x="61953" y="233831"/>
                    <a:pt x="59589" y="225728"/>
                  </a:cubicBezTo>
                  <a:cubicBezTo>
                    <a:pt x="41021" y="154491"/>
                    <a:pt x="22114" y="83254"/>
                    <a:pt x="3207" y="12016"/>
                  </a:cubicBezTo>
                  <a:cubicBezTo>
                    <a:pt x="2532" y="9653"/>
                    <a:pt x="2870" y="6952"/>
                    <a:pt x="2532" y="2901"/>
                  </a:cubicBezTo>
                  <a:cubicBezTo>
                    <a:pt x="16712" y="2901"/>
                    <a:pt x="30554" y="2226"/>
                    <a:pt x="44397" y="3238"/>
                  </a:cubicBezTo>
                  <a:cubicBezTo>
                    <a:pt x="47435" y="3576"/>
                    <a:pt x="51487" y="9653"/>
                    <a:pt x="52162" y="13705"/>
                  </a:cubicBezTo>
                  <a:cubicBezTo>
                    <a:pt x="65329" y="76839"/>
                    <a:pt x="77821" y="139974"/>
                    <a:pt x="90313" y="203108"/>
                  </a:cubicBezTo>
                  <a:cubicBezTo>
                    <a:pt x="90650" y="204796"/>
                    <a:pt x="91326" y="206147"/>
                    <a:pt x="94364" y="208172"/>
                  </a:cubicBezTo>
                  <a:cubicBezTo>
                    <a:pt x="95715" y="202433"/>
                    <a:pt x="97403" y="196693"/>
                    <a:pt x="98753" y="190954"/>
                  </a:cubicBezTo>
                  <a:cubicBezTo>
                    <a:pt x="115634" y="130858"/>
                    <a:pt x="132515" y="71100"/>
                    <a:pt x="149733" y="11341"/>
                  </a:cubicBezTo>
                  <a:cubicBezTo>
                    <a:pt x="150746" y="7627"/>
                    <a:pt x="156823" y="3576"/>
                    <a:pt x="160875" y="3238"/>
                  </a:cubicBezTo>
                  <a:cubicBezTo>
                    <a:pt x="175055" y="2226"/>
                    <a:pt x="189572" y="3238"/>
                    <a:pt x="203752" y="2563"/>
                  </a:cubicBezTo>
                  <a:cubicBezTo>
                    <a:pt x="211180" y="2226"/>
                    <a:pt x="214894" y="4589"/>
                    <a:pt x="216919" y="12354"/>
                  </a:cubicBezTo>
                  <a:cubicBezTo>
                    <a:pt x="234475" y="75489"/>
                    <a:pt x="252032" y="138961"/>
                    <a:pt x="269925" y="202095"/>
                  </a:cubicBezTo>
                  <a:cubicBezTo>
                    <a:pt x="270601" y="204458"/>
                    <a:pt x="271613" y="206822"/>
                    <a:pt x="273639" y="211548"/>
                  </a:cubicBezTo>
                  <a:cubicBezTo>
                    <a:pt x="288157" y="140649"/>
                    <a:pt x="302337" y="72450"/>
                    <a:pt x="316517" y="3576"/>
                  </a:cubicBezTo>
                  <a:cubicBezTo>
                    <a:pt x="332722" y="3576"/>
                    <a:pt x="347577" y="3576"/>
                    <a:pt x="364121" y="3576"/>
                  </a:cubicBezTo>
                  <a:cubicBezTo>
                    <a:pt x="363108" y="7965"/>
                    <a:pt x="362770" y="12016"/>
                    <a:pt x="361757" y="16068"/>
                  </a:cubicBezTo>
                  <a:cubicBezTo>
                    <a:pt x="343526" y="84942"/>
                    <a:pt x="325295" y="153478"/>
                    <a:pt x="307738" y="222352"/>
                  </a:cubicBezTo>
                  <a:cubicBezTo>
                    <a:pt x="305037" y="232481"/>
                    <a:pt x="300648" y="236532"/>
                    <a:pt x="290520" y="235182"/>
                  </a:cubicBezTo>
                  <a:cubicBezTo>
                    <a:pt x="283430" y="234506"/>
                    <a:pt x="276340" y="235182"/>
                    <a:pt x="268912" y="234844"/>
                  </a:cubicBezTo>
                  <a:cubicBezTo>
                    <a:pt x="237176" y="234169"/>
                    <a:pt x="244942" y="239908"/>
                    <a:pt x="235826" y="209523"/>
                  </a:cubicBezTo>
                  <a:cubicBezTo>
                    <a:pt x="218945" y="151790"/>
                    <a:pt x="203077" y="93720"/>
                    <a:pt x="186534" y="35650"/>
                  </a:cubicBezTo>
                  <a:cubicBezTo>
                    <a:pt x="185858" y="33286"/>
                    <a:pt x="184846" y="30923"/>
                    <a:pt x="183833" y="28897"/>
                  </a:cubicBezTo>
                  <a:cubicBezTo>
                    <a:pt x="183833" y="29235"/>
                    <a:pt x="183158" y="29235"/>
                    <a:pt x="182145" y="2923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2" name="Freeform: Shape 225">
              <a:extLst>
                <a:ext uri="{FF2B5EF4-FFF2-40B4-BE49-F238E27FC236}">
                  <a16:creationId xmlns:a16="http://schemas.microsoft.com/office/drawing/2014/main" id="{B5CED188-BD8B-6230-2DF0-C52D4879870C}"/>
                </a:ext>
              </a:extLst>
            </p:cNvPr>
            <p:cNvSpPr/>
            <p:nvPr/>
          </p:nvSpPr>
          <p:spPr>
            <a:xfrm>
              <a:off x="14900492" y="1536138"/>
              <a:ext cx="212699" cy="317361"/>
            </a:xfrm>
            <a:custGeom>
              <a:avLst/>
              <a:gdLst>
                <a:gd name="connsiteX0" fmla="*/ 170942 w 212699"/>
                <a:gd name="connsiteY0" fmla="*/ 96080 h 317360"/>
                <a:gd name="connsiteX1" fmla="*/ 170942 w 212699"/>
                <a:gd name="connsiteY1" fmla="*/ 55566 h 317360"/>
                <a:gd name="connsiteX2" fmla="*/ 170942 w 212699"/>
                <a:gd name="connsiteY2" fmla="*/ 12688 h 317360"/>
                <a:gd name="connsiteX3" fmla="*/ 181408 w 212699"/>
                <a:gd name="connsiteY3" fmla="*/ 2560 h 317360"/>
                <a:gd name="connsiteX4" fmla="*/ 212469 w 212699"/>
                <a:gd name="connsiteY4" fmla="*/ 2560 h 317360"/>
                <a:gd name="connsiteX5" fmla="*/ 212469 w 212699"/>
                <a:gd name="connsiteY5" fmla="*/ 310805 h 317360"/>
                <a:gd name="connsiteX6" fmla="*/ 184784 w 212699"/>
                <a:gd name="connsiteY6" fmla="*/ 309792 h 317360"/>
                <a:gd name="connsiteX7" fmla="*/ 173305 w 212699"/>
                <a:gd name="connsiteY7" fmla="*/ 285821 h 317360"/>
                <a:gd name="connsiteX8" fmla="*/ 167903 w 212699"/>
                <a:gd name="connsiteY8" fmla="*/ 289535 h 317360"/>
                <a:gd name="connsiteX9" fmla="*/ 60541 w 212699"/>
                <a:gd name="connsiteY9" fmla="*/ 308441 h 317360"/>
                <a:gd name="connsiteX10" fmla="*/ 4497 w 212699"/>
                <a:gd name="connsiteY10" fmla="*/ 223362 h 317360"/>
                <a:gd name="connsiteX11" fmla="*/ 8885 w 212699"/>
                <a:gd name="connsiteY11" fmla="*/ 148073 h 317360"/>
                <a:gd name="connsiteX12" fmla="*/ 162164 w 212699"/>
                <a:gd name="connsiteY12" fmla="*/ 91353 h 317360"/>
                <a:gd name="connsiteX13" fmla="*/ 170942 w 212699"/>
                <a:gd name="connsiteY13" fmla="*/ 96080 h 317360"/>
                <a:gd name="connsiteX14" fmla="*/ 170942 w 212699"/>
                <a:gd name="connsiteY14" fmla="*/ 193651 h 317360"/>
                <a:gd name="connsiteX15" fmla="*/ 170942 w 212699"/>
                <a:gd name="connsiteY15" fmla="*/ 158202 h 317360"/>
                <a:gd name="connsiteX16" fmla="*/ 140219 w 212699"/>
                <a:gd name="connsiteY16" fmla="*/ 114311 h 317360"/>
                <a:gd name="connsiteX17" fmla="*/ 116923 w 212699"/>
                <a:gd name="connsiteY17" fmla="*/ 108909 h 317360"/>
                <a:gd name="connsiteX18" fmla="*/ 53113 w 212699"/>
                <a:gd name="connsiteY18" fmla="*/ 147398 h 317360"/>
                <a:gd name="connsiteX19" fmla="*/ 54126 w 212699"/>
                <a:gd name="connsiteY19" fmla="*/ 248008 h 317360"/>
                <a:gd name="connsiteX20" fmla="*/ 101393 w 212699"/>
                <a:gd name="connsiteY20" fmla="*/ 282107 h 317360"/>
                <a:gd name="connsiteX21" fmla="*/ 162164 w 212699"/>
                <a:gd name="connsiteY21" fmla="*/ 261175 h 317360"/>
                <a:gd name="connsiteX22" fmla="*/ 170604 w 212699"/>
                <a:gd name="connsiteY22" fmla="*/ 244632 h 317360"/>
                <a:gd name="connsiteX23" fmla="*/ 170942 w 212699"/>
                <a:gd name="connsiteY23" fmla="*/ 193651 h 3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699" h="317360">
                  <a:moveTo>
                    <a:pt x="170942" y="96080"/>
                  </a:moveTo>
                  <a:cubicBezTo>
                    <a:pt x="170942" y="81225"/>
                    <a:pt x="170942" y="68395"/>
                    <a:pt x="170942" y="55566"/>
                  </a:cubicBezTo>
                  <a:cubicBezTo>
                    <a:pt x="170942" y="41386"/>
                    <a:pt x="171279" y="26868"/>
                    <a:pt x="170942" y="12688"/>
                  </a:cubicBezTo>
                  <a:cubicBezTo>
                    <a:pt x="170604" y="4923"/>
                    <a:pt x="173643" y="2222"/>
                    <a:pt x="181408" y="2560"/>
                  </a:cubicBezTo>
                  <a:cubicBezTo>
                    <a:pt x="191537" y="2898"/>
                    <a:pt x="201665" y="2560"/>
                    <a:pt x="212469" y="2560"/>
                  </a:cubicBezTo>
                  <a:cubicBezTo>
                    <a:pt x="212469" y="105196"/>
                    <a:pt x="212469" y="206819"/>
                    <a:pt x="212469" y="310805"/>
                  </a:cubicBezTo>
                  <a:cubicBezTo>
                    <a:pt x="203353" y="310805"/>
                    <a:pt x="192212" y="313843"/>
                    <a:pt x="184784" y="309792"/>
                  </a:cubicBezTo>
                  <a:cubicBezTo>
                    <a:pt x="178707" y="306416"/>
                    <a:pt x="177357" y="294937"/>
                    <a:pt x="173305" y="285821"/>
                  </a:cubicBezTo>
                  <a:cubicBezTo>
                    <a:pt x="171955" y="286496"/>
                    <a:pt x="169591" y="287847"/>
                    <a:pt x="167903" y="289535"/>
                  </a:cubicBezTo>
                  <a:cubicBezTo>
                    <a:pt x="135830" y="317557"/>
                    <a:pt x="99367" y="323297"/>
                    <a:pt x="60541" y="308441"/>
                  </a:cubicBezTo>
                  <a:cubicBezTo>
                    <a:pt x="22390" y="293924"/>
                    <a:pt x="9561" y="260500"/>
                    <a:pt x="4497" y="223362"/>
                  </a:cubicBezTo>
                  <a:cubicBezTo>
                    <a:pt x="1120" y="198041"/>
                    <a:pt x="1796" y="173057"/>
                    <a:pt x="8885" y="148073"/>
                  </a:cubicBezTo>
                  <a:cubicBezTo>
                    <a:pt x="27792" y="81225"/>
                    <a:pt x="104431" y="53203"/>
                    <a:pt x="162164" y="91353"/>
                  </a:cubicBezTo>
                  <a:cubicBezTo>
                    <a:pt x="164190" y="92704"/>
                    <a:pt x="166553" y="93717"/>
                    <a:pt x="170942" y="96080"/>
                  </a:cubicBezTo>
                  <a:close/>
                  <a:moveTo>
                    <a:pt x="170942" y="193651"/>
                  </a:moveTo>
                  <a:cubicBezTo>
                    <a:pt x="170942" y="181835"/>
                    <a:pt x="170942" y="170018"/>
                    <a:pt x="170942" y="158202"/>
                  </a:cubicBezTo>
                  <a:cubicBezTo>
                    <a:pt x="170942" y="129166"/>
                    <a:pt x="167566" y="124102"/>
                    <a:pt x="140219" y="114311"/>
                  </a:cubicBezTo>
                  <a:cubicBezTo>
                    <a:pt x="132791" y="111610"/>
                    <a:pt x="124688" y="109585"/>
                    <a:pt x="116923" y="108909"/>
                  </a:cubicBezTo>
                  <a:cubicBezTo>
                    <a:pt x="87213" y="105196"/>
                    <a:pt x="62567" y="119713"/>
                    <a:pt x="53113" y="147398"/>
                  </a:cubicBezTo>
                  <a:cubicBezTo>
                    <a:pt x="41972" y="180822"/>
                    <a:pt x="42310" y="214584"/>
                    <a:pt x="54126" y="248008"/>
                  </a:cubicBezTo>
                  <a:cubicBezTo>
                    <a:pt x="61892" y="269615"/>
                    <a:pt x="78097" y="280757"/>
                    <a:pt x="101393" y="282107"/>
                  </a:cubicBezTo>
                  <a:cubicBezTo>
                    <a:pt x="124688" y="283458"/>
                    <a:pt x="144608" y="275017"/>
                    <a:pt x="162164" y="261175"/>
                  </a:cubicBezTo>
                  <a:cubicBezTo>
                    <a:pt x="166553" y="257799"/>
                    <a:pt x="170267" y="250371"/>
                    <a:pt x="170604" y="244632"/>
                  </a:cubicBezTo>
                  <a:cubicBezTo>
                    <a:pt x="171617" y="227413"/>
                    <a:pt x="170942" y="210532"/>
                    <a:pt x="170942" y="19365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3" name="Freeform: Shape 226">
              <a:extLst>
                <a:ext uri="{FF2B5EF4-FFF2-40B4-BE49-F238E27FC236}">
                  <a16:creationId xmlns:a16="http://schemas.microsoft.com/office/drawing/2014/main" id="{5A28E7EB-2682-77C6-5DCE-75429EBE5991}"/>
                </a:ext>
              </a:extLst>
            </p:cNvPr>
            <p:cNvSpPr/>
            <p:nvPr/>
          </p:nvSpPr>
          <p:spPr>
            <a:xfrm>
              <a:off x="13673257" y="1607630"/>
              <a:ext cx="199194" cy="243085"/>
            </a:xfrm>
            <a:custGeom>
              <a:avLst/>
              <a:gdLst>
                <a:gd name="connsiteX0" fmla="*/ 154731 w 199194"/>
                <a:gd name="connsiteY0" fmla="*/ 216354 h 243084"/>
                <a:gd name="connsiteX1" fmla="*/ 97336 w 199194"/>
                <a:gd name="connsiteY1" fmla="*/ 241338 h 243084"/>
                <a:gd name="connsiteX2" fmla="*/ 46356 w 199194"/>
                <a:gd name="connsiteY2" fmla="*/ 239650 h 243084"/>
                <a:gd name="connsiteX3" fmla="*/ 4153 w 199194"/>
                <a:gd name="connsiteY3" fmla="*/ 159635 h 243084"/>
                <a:gd name="connsiteX4" fmla="*/ 79104 w 199194"/>
                <a:gd name="connsiteY4" fmla="*/ 98526 h 243084"/>
                <a:gd name="connsiteX5" fmla="*/ 151692 w 199194"/>
                <a:gd name="connsiteY5" fmla="*/ 98188 h 243084"/>
                <a:gd name="connsiteX6" fmla="*/ 151355 w 199194"/>
                <a:gd name="connsiteY6" fmla="*/ 62738 h 243084"/>
                <a:gd name="connsiteX7" fmla="*/ 120969 w 199194"/>
                <a:gd name="connsiteY7" fmla="*/ 38767 h 243084"/>
                <a:gd name="connsiteX8" fmla="*/ 42304 w 199194"/>
                <a:gd name="connsiteY8" fmla="*/ 47546 h 243084"/>
                <a:gd name="connsiteX9" fmla="*/ 23398 w 199194"/>
                <a:gd name="connsiteY9" fmla="*/ 52610 h 243084"/>
                <a:gd name="connsiteX10" fmla="*/ 23735 w 199194"/>
                <a:gd name="connsiteY10" fmla="*/ 23912 h 243084"/>
                <a:gd name="connsiteX11" fmla="*/ 30150 w 199194"/>
                <a:gd name="connsiteY11" fmla="*/ 16485 h 243084"/>
                <a:gd name="connsiteX12" fmla="*/ 138525 w 199194"/>
                <a:gd name="connsiteY12" fmla="*/ 5343 h 243084"/>
                <a:gd name="connsiteX13" fmla="*/ 196258 w 199194"/>
                <a:gd name="connsiteY13" fmla="*/ 80970 h 243084"/>
                <a:gd name="connsiteX14" fmla="*/ 196595 w 199194"/>
                <a:gd name="connsiteY14" fmla="*/ 227833 h 243084"/>
                <a:gd name="connsiteX15" fmla="*/ 184779 w 199194"/>
                <a:gd name="connsiteY15" fmla="*/ 239312 h 243084"/>
                <a:gd name="connsiteX16" fmla="*/ 154731 w 199194"/>
                <a:gd name="connsiteY16" fmla="*/ 216354 h 243084"/>
                <a:gd name="connsiteX17" fmla="*/ 153043 w 199194"/>
                <a:gd name="connsiteY17" fmla="*/ 122497 h 243084"/>
                <a:gd name="connsiteX18" fmla="*/ 107127 w 199194"/>
                <a:gd name="connsiteY18" fmla="*/ 122834 h 243084"/>
                <a:gd name="connsiteX19" fmla="*/ 70326 w 199194"/>
                <a:gd name="connsiteY19" fmla="*/ 129924 h 243084"/>
                <a:gd name="connsiteX20" fmla="*/ 46356 w 199194"/>
                <a:gd name="connsiteY20" fmla="*/ 177191 h 243084"/>
                <a:gd name="connsiteX21" fmla="*/ 80793 w 199194"/>
                <a:gd name="connsiteY21" fmla="*/ 210952 h 243084"/>
                <a:gd name="connsiteX22" fmla="*/ 150004 w 199194"/>
                <a:gd name="connsiteY22" fmla="*/ 183268 h 243084"/>
                <a:gd name="connsiteX23" fmla="*/ 152705 w 199194"/>
                <a:gd name="connsiteY23" fmla="*/ 175503 h 243084"/>
                <a:gd name="connsiteX24" fmla="*/ 153043 w 199194"/>
                <a:gd name="connsiteY24" fmla="*/ 122497 h 24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194" h="243084">
                  <a:moveTo>
                    <a:pt x="154731" y="216354"/>
                  </a:moveTo>
                  <a:cubicBezTo>
                    <a:pt x="135487" y="225132"/>
                    <a:pt x="117255" y="236611"/>
                    <a:pt x="97336" y="241338"/>
                  </a:cubicBezTo>
                  <a:cubicBezTo>
                    <a:pt x="81468" y="245052"/>
                    <a:pt x="62561" y="243701"/>
                    <a:pt x="46356" y="239650"/>
                  </a:cubicBezTo>
                  <a:cubicBezTo>
                    <a:pt x="13607" y="231547"/>
                    <a:pt x="-2937" y="197785"/>
                    <a:pt x="4153" y="159635"/>
                  </a:cubicBezTo>
                  <a:cubicBezTo>
                    <a:pt x="10568" y="124185"/>
                    <a:pt x="37240" y="101227"/>
                    <a:pt x="79104" y="98526"/>
                  </a:cubicBezTo>
                  <a:cubicBezTo>
                    <a:pt x="103075" y="96838"/>
                    <a:pt x="127046" y="98188"/>
                    <a:pt x="151692" y="98188"/>
                  </a:cubicBezTo>
                  <a:cubicBezTo>
                    <a:pt x="151692" y="84346"/>
                    <a:pt x="153043" y="73204"/>
                    <a:pt x="151355" y="62738"/>
                  </a:cubicBezTo>
                  <a:cubicBezTo>
                    <a:pt x="148991" y="48896"/>
                    <a:pt x="137175" y="40456"/>
                    <a:pt x="120969" y="38767"/>
                  </a:cubicBezTo>
                  <a:cubicBezTo>
                    <a:pt x="94297" y="36067"/>
                    <a:pt x="67963" y="40118"/>
                    <a:pt x="42304" y="47546"/>
                  </a:cubicBezTo>
                  <a:cubicBezTo>
                    <a:pt x="36565" y="49234"/>
                    <a:pt x="31163" y="50584"/>
                    <a:pt x="23398" y="52610"/>
                  </a:cubicBezTo>
                  <a:cubicBezTo>
                    <a:pt x="23398" y="42144"/>
                    <a:pt x="22722" y="33028"/>
                    <a:pt x="23735" y="23912"/>
                  </a:cubicBezTo>
                  <a:cubicBezTo>
                    <a:pt x="24073" y="21211"/>
                    <a:pt x="27449" y="17160"/>
                    <a:pt x="30150" y="16485"/>
                  </a:cubicBezTo>
                  <a:cubicBezTo>
                    <a:pt x="65262" y="4668"/>
                    <a:pt x="101387" y="-1409"/>
                    <a:pt x="138525" y="5343"/>
                  </a:cubicBezTo>
                  <a:cubicBezTo>
                    <a:pt x="177351" y="12433"/>
                    <a:pt x="195245" y="35391"/>
                    <a:pt x="196258" y="80970"/>
                  </a:cubicBezTo>
                  <a:cubicBezTo>
                    <a:pt x="197271" y="129924"/>
                    <a:pt x="196258" y="178879"/>
                    <a:pt x="196595" y="227833"/>
                  </a:cubicBezTo>
                  <a:cubicBezTo>
                    <a:pt x="196595" y="236949"/>
                    <a:pt x="193219" y="239312"/>
                    <a:pt x="184779" y="239312"/>
                  </a:cubicBezTo>
                  <a:cubicBezTo>
                    <a:pt x="160470" y="239650"/>
                    <a:pt x="160470" y="239988"/>
                    <a:pt x="154731" y="216354"/>
                  </a:cubicBezTo>
                  <a:close/>
                  <a:moveTo>
                    <a:pt x="153043" y="122497"/>
                  </a:moveTo>
                  <a:cubicBezTo>
                    <a:pt x="136499" y="122497"/>
                    <a:pt x="121644" y="121484"/>
                    <a:pt x="107127" y="122834"/>
                  </a:cubicBezTo>
                  <a:cubicBezTo>
                    <a:pt x="94635" y="123847"/>
                    <a:pt x="81805" y="125535"/>
                    <a:pt x="70326" y="129924"/>
                  </a:cubicBezTo>
                  <a:cubicBezTo>
                    <a:pt x="52433" y="136677"/>
                    <a:pt x="43655" y="156596"/>
                    <a:pt x="46356" y="177191"/>
                  </a:cubicBezTo>
                  <a:cubicBezTo>
                    <a:pt x="49394" y="198461"/>
                    <a:pt x="58172" y="207914"/>
                    <a:pt x="80793" y="210952"/>
                  </a:cubicBezTo>
                  <a:cubicBezTo>
                    <a:pt x="108477" y="214329"/>
                    <a:pt x="130085" y="200149"/>
                    <a:pt x="150004" y="183268"/>
                  </a:cubicBezTo>
                  <a:cubicBezTo>
                    <a:pt x="152030" y="181580"/>
                    <a:pt x="152705" y="178204"/>
                    <a:pt x="152705" y="175503"/>
                  </a:cubicBezTo>
                  <a:cubicBezTo>
                    <a:pt x="153043" y="157947"/>
                    <a:pt x="153043" y="141066"/>
                    <a:pt x="153043" y="12249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4" name="Freeform: Shape 227">
              <a:extLst>
                <a:ext uri="{FF2B5EF4-FFF2-40B4-BE49-F238E27FC236}">
                  <a16:creationId xmlns:a16="http://schemas.microsoft.com/office/drawing/2014/main" id="{5E879EC5-0B1F-8101-0DB0-FAB8DB9AF8B5}"/>
                </a:ext>
              </a:extLst>
            </p:cNvPr>
            <p:cNvSpPr/>
            <p:nvPr/>
          </p:nvSpPr>
          <p:spPr>
            <a:xfrm>
              <a:off x="15476068" y="1463525"/>
              <a:ext cx="401765" cy="158680"/>
            </a:xfrm>
            <a:custGeom>
              <a:avLst/>
              <a:gdLst>
                <a:gd name="connsiteX0" fmla="*/ 72419 w 401764"/>
                <a:gd name="connsiteY0" fmla="*/ 157213 h 158680"/>
                <a:gd name="connsiteX1" fmla="*/ 2532 w 401764"/>
                <a:gd name="connsiteY1" fmla="*/ 56266 h 158680"/>
                <a:gd name="connsiteX2" fmla="*/ 401259 w 401764"/>
                <a:gd name="connsiteY2" fmla="*/ 2585 h 158680"/>
                <a:gd name="connsiteX3" fmla="*/ 72419 w 401764"/>
                <a:gd name="connsiteY3" fmla="*/ 157213 h 158680"/>
              </a:gdLst>
              <a:ahLst/>
              <a:cxnLst>
                <a:cxn ang="0">
                  <a:pos x="connsiteX0" y="connsiteY0"/>
                </a:cxn>
                <a:cxn ang="0">
                  <a:pos x="connsiteX1" y="connsiteY1"/>
                </a:cxn>
                <a:cxn ang="0">
                  <a:pos x="connsiteX2" y="connsiteY2"/>
                </a:cxn>
                <a:cxn ang="0">
                  <a:pos x="connsiteX3" y="connsiteY3"/>
                </a:cxn>
              </a:cxnLst>
              <a:rect l="l" t="t" r="r" b="b"/>
              <a:pathLst>
                <a:path w="401764" h="158680">
                  <a:moveTo>
                    <a:pt x="72419" y="157213"/>
                  </a:moveTo>
                  <a:cubicBezTo>
                    <a:pt x="49124" y="123452"/>
                    <a:pt x="26165" y="90365"/>
                    <a:pt x="2532" y="56266"/>
                  </a:cubicBezTo>
                  <a:cubicBezTo>
                    <a:pt x="131165" y="15076"/>
                    <a:pt x="265199" y="1572"/>
                    <a:pt x="401259" y="2585"/>
                  </a:cubicBezTo>
                  <a:cubicBezTo>
                    <a:pt x="285118" y="41411"/>
                    <a:pt x="178093" y="100156"/>
                    <a:pt x="72419" y="15721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5" name="Freeform: Shape 228">
              <a:extLst>
                <a:ext uri="{FF2B5EF4-FFF2-40B4-BE49-F238E27FC236}">
                  <a16:creationId xmlns:a16="http://schemas.microsoft.com/office/drawing/2014/main" id="{9F1820FB-118F-6436-F16D-D5C43CD8F3EA}"/>
                </a:ext>
              </a:extLst>
            </p:cNvPr>
            <p:cNvSpPr/>
            <p:nvPr/>
          </p:nvSpPr>
          <p:spPr>
            <a:xfrm>
              <a:off x="13292695" y="1608416"/>
              <a:ext cx="219451" cy="243085"/>
            </a:xfrm>
            <a:custGeom>
              <a:avLst/>
              <a:gdLst>
                <a:gd name="connsiteX0" fmla="*/ 2532 w 219451"/>
                <a:gd name="connsiteY0" fmla="*/ 118672 h 243084"/>
                <a:gd name="connsiteX1" fmla="*/ 11310 w 219451"/>
                <a:gd name="connsiteY1" fmla="*/ 69718 h 243084"/>
                <a:gd name="connsiteX2" fmla="*/ 79847 w 219451"/>
                <a:gd name="connsiteY2" fmla="*/ 6246 h 243084"/>
                <a:gd name="connsiteX3" fmla="*/ 152097 w 219451"/>
                <a:gd name="connsiteY3" fmla="*/ 8271 h 243084"/>
                <a:gd name="connsiteX4" fmla="*/ 217257 w 219451"/>
                <a:gd name="connsiteY4" fmla="*/ 88962 h 243084"/>
                <a:gd name="connsiteX5" fmla="*/ 214218 w 219451"/>
                <a:gd name="connsiteY5" fmla="*/ 171678 h 243084"/>
                <a:gd name="connsiteX6" fmla="*/ 128801 w 219451"/>
                <a:gd name="connsiteY6" fmla="*/ 242916 h 243084"/>
                <a:gd name="connsiteX7" fmla="*/ 84911 w 219451"/>
                <a:gd name="connsiteY7" fmla="*/ 241228 h 243084"/>
                <a:gd name="connsiteX8" fmla="*/ 6921 w 219451"/>
                <a:gd name="connsiteY8" fmla="*/ 161887 h 243084"/>
                <a:gd name="connsiteX9" fmla="*/ 2532 w 219451"/>
                <a:gd name="connsiteY9" fmla="*/ 118672 h 243084"/>
                <a:gd name="connsiteX10" fmla="*/ 179444 w 219451"/>
                <a:gd name="connsiteY10" fmla="*/ 122386 h 243084"/>
                <a:gd name="connsiteX11" fmla="*/ 169315 w 219451"/>
                <a:gd name="connsiteY11" fmla="*/ 72081 h 243084"/>
                <a:gd name="connsiteX12" fmla="*/ 113271 w 219451"/>
                <a:gd name="connsiteY12" fmla="*/ 33593 h 243084"/>
                <a:gd name="connsiteX13" fmla="*/ 54863 w 219451"/>
                <a:gd name="connsiteY13" fmla="*/ 71068 h 243084"/>
                <a:gd name="connsiteX14" fmla="*/ 54863 w 219451"/>
                <a:gd name="connsiteY14" fmla="*/ 172691 h 243084"/>
                <a:gd name="connsiteX15" fmla="*/ 111583 w 219451"/>
                <a:gd name="connsiteY15" fmla="*/ 211517 h 243084"/>
                <a:gd name="connsiteX16" fmla="*/ 168640 w 219451"/>
                <a:gd name="connsiteY16" fmla="*/ 173704 h 243084"/>
                <a:gd name="connsiteX17" fmla="*/ 179444 w 219451"/>
                <a:gd name="connsiteY17" fmla="*/ 122386 h 24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451" h="243084">
                  <a:moveTo>
                    <a:pt x="2532" y="118672"/>
                  </a:moveTo>
                  <a:cubicBezTo>
                    <a:pt x="4895" y="105168"/>
                    <a:pt x="6246" y="86936"/>
                    <a:pt x="11310" y="69718"/>
                  </a:cubicBezTo>
                  <a:cubicBezTo>
                    <a:pt x="21101" y="35281"/>
                    <a:pt x="44734" y="14011"/>
                    <a:pt x="79847" y="6246"/>
                  </a:cubicBezTo>
                  <a:cubicBezTo>
                    <a:pt x="104155" y="844"/>
                    <a:pt x="128463" y="1181"/>
                    <a:pt x="152097" y="8271"/>
                  </a:cubicBezTo>
                  <a:cubicBezTo>
                    <a:pt x="191936" y="20426"/>
                    <a:pt x="210505" y="50136"/>
                    <a:pt x="217257" y="88962"/>
                  </a:cubicBezTo>
                  <a:cubicBezTo>
                    <a:pt x="221984" y="116647"/>
                    <a:pt x="221308" y="144331"/>
                    <a:pt x="214218" y="171678"/>
                  </a:cubicBezTo>
                  <a:cubicBezTo>
                    <a:pt x="203077" y="215231"/>
                    <a:pt x="173704" y="240215"/>
                    <a:pt x="128801" y="242916"/>
                  </a:cubicBezTo>
                  <a:cubicBezTo>
                    <a:pt x="114284" y="243929"/>
                    <a:pt x="99091" y="243591"/>
                    <a:pt x="84911" y="241228"/>
                  </a:cubicBezTo>
                  <a:cubicBezTo>
                    <a:pt x="40345" y="233800"/>
                    <a:pt x="14349" y="206791"/>
                    <a:pt x="6921" y="161887"/>
                  </a:cubicBezTo>
                  <a:cubicBezTo>
                    <a:pt x="4895" y="149058"/>
                    <a:pt x="4220" y="135891"/>
                    <a:pt x="2532" y="118672"/>
                  </a:cubicBezTo>
                  <a:close/>
                  <a:moveTo>
                    <a:pt x="179444" y="122386"/>
                  </a:moveTo>
                  <a:cubicBezTo>
                    <a:pt x="176068" y="104830"/>
                    <a:pt x="174380" y="87949"/>
                    <a:pt x="169315" y="72081"/>
                  </a:cubicBezTo>
                  <a:cubicBezTo>
                    <a:pt x="160875" y="46085"/>
                    <a:pt x="141631" y="33593"/>
                    <a:pt x="113271" y="33593"/>
                  </a:cubicBezTo>
                  <a:cubicBezTo>
                    <a:pt x="84573" y="33255"/>
                    <a:pt x="63979" y="45747"/>
                    <a:pt x="54863" y="71068"/>
                  </a:cubicBezTo>
                  <a:cubicBezTo>
                    <a:pt x="43046" y="104830"/>
                    <a:pt x="42709" y="138929"/>
                    <a:pt x="54863" y="172691"/>
                  </a:cubicBezTo>
                  <a:cubicBezTo>
                    <a:pt x="63979" y="197675"/>
                    <a:pt x="84911" y="211517"/>
                    <a:pt x="111583" y="211517"/>
                  </a:cubicBezTo>
                  <a:cubicBezTo>
                    <a:pt x="138592" y="211517"/>
                    <a:pt x="159862" y="198688"/>
                    <a:pt x="168640" y="173704"/>
                  </a:cubicBezTo>
                  <a:cubicBezTo>
                    <a:pt x="174042" y="157161"/>
                    <a:pt x="175730" y="139267"/>
                    <a:pt x="179444" y="122386"/>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6" name="Freeform: Shape 229">
              <a:extLst>
                <a:ext uri="{FF2B5EF4-FFF2-40B4-BE49-F238E27FC236}">
                  <a16:creationId xmlns:a16="http://schemas.microsoft.com/office/drawing/2014/main" id="{9FBA1C7A-8802-9264-8100-52B706E310E5}"/>
                </a:ext>
              </a:extLst>
            </p:cNvPr>
            <p:cNvSpPr/>
            <p:nvPr/>
          </p:nvSpPr>
          <p:spPr>
            <a:xfrm>
              <a:off x="14642491" y="1608415"/>
              <a:ext cx="209323" cy="239708"/>
            </a:xfrm>
            <a:custGeom>
              <a:avLst/>
              <a:gdLst>
                <a:gd name="connsiteX0" fmla="*/ 2532 w 209322"/>
                <a:gd name="connsiteY0" fmla="*/ 238527 h 239708"/>
                <a:gd name="connsiteX1" fmla="*/ 2532 w 209322"/>
                <a:gd name="connsiteY1" fmla="*/ 6246 h 239708"/>
                <a:gd name="connsiteX2" fmla="*/ 29542 w 209322"/>
                <a:gd name="connsiteY2" fmla="*/ 6584 h 239708"/>
                <a:gd name="connsiteX3" fmla="*/ 37307 w 209322"/>
                <a:gd name="connsiteY3" fmla="*/ 14349 h 239708"/>
                <a:gd name="connsiteX4" fmla="*/ 44397 w 209322"/>
                <a:gd name="connsiteY4" fmla="*/ 38320 h 239708"/>
                <a:gd name="connsiteX5" fmla="*/ 70731 w 209322"/>
                <a:gd name="connsiteY5" fmla="*/ 21102 h 239708"/>
                <a:gd name="connsiteX6" fmla="*/ 145344 w 209322"/>
                <a:gd name="connsiteY6" fmla="*/ 3208 h 239708"/>
                <a:gd name="connsiteX7" fmla="*/ 207804 w 209322"/>
                <a:gd name="connsiteY7" fmla="*/ 67693 h 239708"/>
                <a:gd name="connsiteX8" fmla="*/ 208479 w 209322"/>
                <a:gd name="connsiteY8" fmla="*/ 229749 h 239708"/>
                <a:gd name="connsiteX9" fmla="*/ 199701 w 209322"/>
                <a:gd name="connsiteY9" fmla="*/ 238865 h 239708"/>
                <a:gd name="connsiteX10" fmla="*/ 165939 w 209322"/>
                <a:gd name="connsiteY10" fmla="*/ 207466 h 239708"/>
                <a:gd name="connsiteX11" fmla="*/ 165939 w 209322"/>
                <a:gd name="connsiteY11" fmla="*/ 89638 h 239708"/>
                <a:gd name="connsiteX12" fmla="*/ 165939 w 209322"/>
                <a:gd name="connsiteY12" fmla="*/ 79509 h 239708"/>
                <a:gd name="connsiteX13" fmla="*/ 121711 w 209322"/>
                <a:gd name="connsiteY13" fmla="*/ 38658 h 239708"/>
                <a:gd name="connsiteX14" fmla="*/ 51824 w 209322"/>
                <a:gd name="connsiteY14" fmla="*/ 64992 h 239708"/>
                <a:gd name="connsiteX15" fmla="*/ 46085 w 209322"/>
                <a:gd name="connsiteY15" fmla="*/ 80185 h 239708"/>
                <a:gd name="connsiteX16" fmla="*/ 46085 w 209322"/>
                <a:gd name="connsiteY16" fmla="*/ 224347 h 239708"/>
                <a:gd name="connsiteX17" fmla="*/ 31905 w 209322"/>
                <a:gd name="connsiteY17" fmla="*/ 238527 h 239708"/>
                <a:gd name="connsiteX18" fmla="*/ 2532 w 209322"/>
                <a:gd name="connsiteY18" fmla="*/ 238527 h 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9322" h="239708">
                  <a:moveTo>
                    <a:pt x="2532" y="238527"/>
                  </a:moveTo>
                  <a:cubicBezTo>
                    <a:pt x="2532" y="160200"/>
                    <a:pt x="2532" y="83898"/>
                    <a:pt x="2532" y="6246"/>
                  </a:cubicBezTo>
                  <a:cubicBezTo>
                    <a:pt x="11985" y="6246"/>
                    <a:pt x="20763" y="5571"/>
                    <a:pt x="29542" y="6584"/>
                  </a:cubicBezTo>
                  <a:cubicBezTo>
                    <a:pt x="32580" y="6922"/>
                    <a:pt x="35956" y="10973"/>
                    <a:pt x="37307" y="14349"/>
                  </a:cubicBezTo>
                  <a:cubicBezTo>
                    <a:pt x="40345" y="21777"/>
                    <a:pt x="42033" y="29542"/>
                    <a:pt x="44397" y="38320"/>
                  </a:cubicBezTo>
                  <a:cubicBezTo>
                    <a:pt x="53850" y="31905"/>
                    <a:pt x="61953" y="26166"/>
                    <a:pt x="70731" y="21102"/>
                  </a:cubicBezTo>
                  <a:cubicBezTo>
                    <a:pt x="93689" y="7597"/>
                    <a:pt x="118335" y="169"/>
                    <a:pt x="145344" y="3208"/>
                  </a:cubicBezTo>
                  <a:cubicBezTo>
                    <a:pt x="184846" y="7597"/>
                    <a:pt x="206791" y="28192"/>
                    <a:pt x="207804" y="67693"/>
                  </a:cubicBezTo>
                  <a:cubicBezTo>
                    <a:pt x="209492" y="121712"/>
                    <a:pt x="208479" y="175730"/>
                    <a:pt x="208479" y="229749"/>
                  </a:cubicBezTo>
                  <a:cubicBezTo>
                    <a:pt x="208479" y="236164"/>
                    <a:pt x="206116" y="238190"/>
                    <a:pt x="199701" y="238865"/>
                  </a:cubicBezTo>
                  <a:cubicBezTo>
                    <a:pt x="165939" y="241566"/>
                    <a:pt x="165939" y="241566"/>
                    <a:pt x="165939" y="207466"/>
                  </a:cubicBezTo>
                  <a:cubicBezTo>
                    <a:pt x="165939" y="168303"/>
                    <a:pt x="165939" y="129139"/>
                    <a:pt x="165939" y="89638"/>
                  </a:cubicBezTo>
                  <a:cubicBezTo>
                    <a:pt x="165939" y="86262"/>
                    <a:pt x="165939" y="82886"/>
                    <a:pt x="165939" y="79509"/>
                  </a:cubicBezTo>
                  <a:cubicBezTo>
                    <a:pt x="164926" y="50474"/>
                    <a:pt x="151084" y="36970"/>
                    <a:pt x="121711" y="38658"/>
                  </a:cubicBezTo>
                  <a:cubicBezTo>
                    <a:pt x="95715" y="40008"/>
                    <a:pt x="72419" y="49799"/>
                    <a:pt x="51824" y="64992"/>
                  </a:cubicBezTo>
                  <a:cubicBezTo>
                    <a:pt x="48111" y="67693"/>
                    <a:pt x="46085" y="74783"/>
                    <a:pt x="46085" y="80185"/>
                  </a:cubicBezTo>
                  <a:cubicBezTo>
                    <a:pt x="45747" y="128126"/>
                    <a:pt x="45410" y="176406"/>
                    <a:pt x="46085" y="224347"/>
                  </a:cubicBezTo>
                  <a:cubicBezTo>
                    <a:pt x="46085" y="235489"/>
                    <a:pt x="43046" y="239878"/>
                    <a:pt x="31905" y="238527"/>
                  </a:cubicBezTo>
                  <a:cubicBezTo>
                    <a:pt x="22114" y="237852"/>
                    <a:pt x="12998" y="238527"/>
                    <a:pt x="2532" y="23852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7" name="Freeform: Shape 230">
              <a:extLst>
                <a:ext uri="{FF2B5EF4-FFF2-40B4-BE49-F238E27FC236}">
                  <a16:creationId xmlns:a16="http://schemas.microsoft.com/office/drawing/2014/main" id="{0A599512-5A92-9441-1BA2-41ABDF6F148E}"/>
                </a:ext>
              </a:extLst>
            </p:cNvPr>
            <p:cNvSpPr/>
            <p:nvPr/>
          </p:nvSpPr>
          <p:spPr>
            <a:xfrm>
              <a:off x="15174124" y="1608303"/>
              <a:ext cx="165433" cy="243085"/>
            </a:xfrm>
            <a:custGeom>
              <a:avLst/>
              <a:gdLst>
                <a:gd name="connsiteX0" fmla="*/ 157613 w 165432"/>
                <a:gd name="connsiteY0" fmla="*/ 48223 h 243084"/>
                <a:gd name="connsiteX1" fmla="*/ 102919 w 165432"/>
                <a:gd name="connsiteY1" fmla="*/ 37419 h 243084"/>
                <a:gd name="connsiteX2" fmla="*/ 66456 w 165432"/>
                <a:gd name="connsiteY2" fmla="*/ 39107 h 243084"/>
                <a:gd name="connsiteX3" fmla="*/ 43498 w 165432"/>
                <a:gd name="connsiteY3" fmla="*/ 64091 h 243084"/>
                <a:gd name="connsiteX4" fmla="*/ 61054 w 165432"/>
                <a:gd name="connsiteY4" fmla="*/ 94139 h 243084"/>
                <a:gd name="connsiteX5" fmla="*/ 99880 w 165432"/>
                <a:gd name="connsiteY5" fmla="*/ 105618 h 243084"/>
                <a:gd name="connsiteX6" fmla="*/ 123851 w 165432"/>
                <a:gd name="connsiteY6" fmla="*/ 113721 h 243084"/>
                <a:gd name="connsiteX7" fmla="*/ 164028 w 165432"/>
                <a:gd name="connsiteY7" fmla="*/ 183607 h 243084"/>
                <a:gd name="connsiteX8" fmla="*/ 107983 w 165432"/>
                <a:gd name="connsiteY8" fmla="*/ 241002 h 243084"/>
                <a:gd name="connsiteX9" fmla="*/ 16489 w 165432"/>
                <a:gd name="connsiteY9" fmla="*/ 235600 h 243084"/>
                <a:gd name="connsiteX10" fmla="*/ 3997 w 165432"/>
                <a:gd name="connsiteY10" fmla="*/ 219057 h 243084"/>
                <a:gd name="connsiteX11" fmla="*/ 3997 w 165432"/>
                <a:gd name="connsiteY11" fmla="*/ 195762 h 243084"/>
                <a:gd name="connsiteX12" fmla="*/ 17839 w 165432"/>
                <a:gd name="connsiteY12" fmla="*/ 198800 h 243084"/>
                <a:gd name="connsiteX13" fmla="*/ 96167 w 165432"/>
                <a:gd name="connsiteY13" fmla="*/ 206903 h 243084"/>
                <a:gd name="connsiteX14" fmla="*/ 122838 w 165432"/>
                <a:gd name="connsiteY14" fmla="*/ 179556 h 243084"/>
                <a:gd name="connsiteX15" fmla="*/ 100893 w 165432"/>
                <a:gd name="connsiteY15" fmla="*/ 147145 h 243084"/>
                <a:gd name="connsiteX16" fmla="*/ 50251 w 165432"/>
                <a:gd name="connsiteY16" fmla="*/ 131614 h 243084"/>
                <a:gd name="connsiteX17" fmla="*/ 3997 w 165432"/>
                <a:gd name="connsiteY17" fmla="*/ 54637 h 243084"/>
                <a:gd name="connsiteX18" fmla="*/ 60717 w 165432"/>
                <a:gd name="connsiteY18" fmla="*/ 5345 h 243084"/>
                <a:gd name="connsiteX19" fmla="*/ 142083 w 165432"/>
                <a:gd name="connsiteY19" fmla="*/ 9397 h 243084"/>
                <a:gd name="connsiteX20" fmla="*/ 157613 w 165432"/>
                <a:gd name="connsiteY20" fmla="*/ 30667 h 243084"/>
                <a:gd name="connsiteX21" fmla="*/ 157613 w 165432"/>
                <a:gd name="connsiteY21" fmla="*/ 48223 h 24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432" h="243084">
                  <a:moveTo>
                    <a:pt x="157613" y="48223"/>
                  </a:moveTo>
                  <a:cubicBezTo>
                    <a:pt x="138031" y="44171"/>
                    <a:pt x="120813" y="39782"/>
                    <a:pt x="102919" y="37419"/>
                  </a:cubicBezTo>
                  <a:cubicBezTo>
                    <a:pt x="91102" y="36068"/>
                    <a:pt x="78610" y="37081"/>
                    <a:pt x="66456" y="39107"/>
                  </a:cubicBezTo>
                  <a:cubicBezTo>
                    <a:pt x="52276" y="41470"/>
                    <a:pt x="44511" y="50924"/>
                    <a:pt x="43498" y="64091"/>
                  </a:cubicBezTo>
                  <a:cubicBezTo>
                    <a:pt x="42148" y="78946"/>
                    <a:pt x="47212" y="89074"/>
                    <a:pt x="61054" y="94139"/>
                  </a:cubicBezTo>
                  <a:cubicBezTo>
                    <a:pt x="73546" y="98865"/>
                    <a:pt x="86713" y="101904"/>
                    <a:pt x="99880" y="105618"/>
                  </a:cubicBezTo>
                  <a:cubicBezTo>
                    <a:pt x="107983" y="107981"/>
                    <a:pt x="116086" y="110344"/>
                    <a:pt x="123851" y="113721"/>
                  </a:cubicBezTo>
                  <a:cubicBezTo>
                    <a:pt x="154574" y="127225"/>
                    <a:pt x="168079" y="151196"/>
                    <a:pt x="164028" y="183607"/>
                  </a:cubicBezTo>
                  <a:cubicBezTo>
                    <a:pt x="159639" y="216694"/>
                    <a:pt x="141745" y="234925"/>
                    <a:pt x="107983" y="241002"/>
                  </a:cubicBezTo>
                  <a:cubicBezTo>
                    <a:pt x="77260" y="246404"/>
                    <a:pt x="46874" y="243703"/>
                    <a:pt x="16489" y="235600"/>
                  </a:cubicBezTo>
                  <a:cubicBezTo>
                    <a:pt x="7373" y="233237"/>
                    <a:pt x="2647" y="229186"/>
                    <a:pt x="3997" y="219057"/>
                  </a:cubicBezTo>
                  <a:cubicBezTo>
                    <a:pt x="5010" y="211967"/>
                    <a:pt x="3997" y="204877"/>
                    <a:pt x="3997" y="195762"/>
                  </a:cubicBezTo>
                  <a:cubicBezTo>
                    <a:pt x="9399" y="196774"/>
                    <a:pt x="13450" y="197787"/>
                    <a:pt x="17839" y="198800"/>
                  </a:cubicBezTo>
                  <a:cubicBezTo>
                    <a:pt x="43498" y="204540"/>
                    <a:pt x="69157" y="213318"/>
                    <a:pt x="96167" y="206903"/>
                  </a:cubicBezTo>
                  <a:cubicBezTo>
                    <a:pt x="113048" y="202852"/>
                    <a:pt x="121488" y="194411"/>
                    <a:pt x="122838" y="179556"/>
                  </a:cubicBezTo>
                  <a:cubicBezTo>
                    <a:pt x="124189" y="163350"/>
                    <a:pt x="117774" y="153222"/>
                    <a:pt x="100893" y="147145"/>
                  </a:cubicBezTo>
                  <a:cubicBezTo>
                    <a:pt x="84350" y="141405"/>
                    <a:pt x="66794" y="137354"/>
                    <a:pt x="50251" y="131614"/>
                  </a:cubicBezTo>
                  <a:cubicBezTo>
                    <a:pt x="12100" y="118785"/>
                    <a:pt x="-2418" y="94139"/>
                    <a:pt x="3997" y="54637"/>
                  </a:cubicBezTo>
                  <a:cubicBezTo>
                    <a:pt x="8386" y="28303"/>
                    <a:pt x="26955" y="11422"/>
                    <a:pt x="60717" y="5345"/>
                  </a:cubicBezTo>
                  <a:cubicBezTo>
                    <a:pt x="88064" y="281"/>
                    <a:pt x="115073" y="2307"/>
                    <a:pt x="142083" y="9397"/>
                  </a:cubicBezTo>
                  <a:cubicBezTo>
                    <a:pt x="153562" y="12435"/>
                    <a:pt x="159639" y="17837"/>
                    <a:pt x="157613" y="30667"/>
                  </a:cubicBezTo>
                  <a:cubicBezTo>
                    <a:pt x="156938" y="36068"/>
                    <a:pt x="157613" y="42146"/>
                    <a:pt x="157613" y="4822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8" name="Freeform: Shape 231">
              <a:extLst>
                <a:ext uri="{FF2B5EF4-FFF2-40B4-BE49-F238E27FC236}">
                  <a16:creationId xmlns:a16="http://schemas.microsoft.com/office/drawing/2014/main" id="{1E37FE61-3DD6-32FF-FE88-8834CACD6C77}"/>
                </a:ext>
              </a:extLst>
            </p:cNvPr>
            <p:cNvSpPr/>
            <p:nvPr/>
          </p:nvSpPr>
          <p:spPr>
            <a:xfrm>
              <a:off x="13082818" y="1607983"/>
              <a:ext cx="165433" cy="246461"/>
            </a:xfrm>
            <a:custGeom>
              <a:avLst/>
              <a:gdLst>
                <a:gd name="connsiteX0" fmla="*/ 157378 w 165432"/>
                <a:gd name="connsiteY0" fmla="*/ 48205 h 246460"/>
                <a:gd name="connsiteX1" fmla="*/ 102346 w 165432"/>
                <a:gd name="connsiteY1" fmla="*/ 37401 h 246460"/>
                <a:gd name="connsiteX2" fmla="*/ 64870 w 165432"/>
                <a:gd name="connsiteY2" fmla="*/ 39765 h 246460"/>
                <a:gd name="connsiteX3" fmla="*/ 43263 w 165432"/>
                <a:gd name="connsiteY3" fmla="*/ 64411 h 246460"/>
                <a:gd name="connsiteX4" fmla="*/ 59131 w 165432"/>
                <a:gd name="connsiteY4" fmla="*/ 93108 h 246460"/>
                <a:gd name="connsiteX5" fmla="*/ 96269 w 165432"/>
                <a:gd name="connsiteY5" fmla="*/ 105263 h 246460"/>
                <a:gd name="connsiteX6" fmla="*/ 131719 w 165432"/>
                <a:gd name="connsiteY6" fmla="*/ 118430 h 246460"/>
                <a:gd name="connsiteX7" fmla="*/ 164130 w 165432"/>
                <a:gd name="connsiteY7" fmla="*/ 181902 h 246460"/>
                <a:gd name="connsiteX8" fmla="*/ 118214 w 165432"/>
                <a:gd name="connsiteY8" fmla="*/ 238621 h 246460"/>
                <a:gd name="connsiteX9" fmla="*/ 11189 w 165432"/>
                <a:gd name="connsiteY9" fmla="*/ 233557 h 246460"/>
                <a:gd name="connsiteX10" fmla="*/ 4099 w 165432"/>
                <a:gd name="connsiteY10" fmla="*/ 224104 h 246460"/>
                <a:gd name="connsiteX11" fmla="*/ 3762 w 165432"/>
                <a:gd name="connsiteY11" fmla="*/ 195744 h 246460"/>
                <a:gd name="connsiteX12" fmla="*/ 45964 w 165432"/>
                <a:gd name="connsiteY12" fmla="*/ 205197 h 246460"/>
                <a:gd name="connsiteX13" fmla="*/ 97282 w 165432"/>
                <a:gd name="connsiteY13" fmla="*/ 206548 h 246460"/>
                <a:gd name="connsiteX14" fmla="*/ 122941 w 165432"/>
                <a:gd name="connsiteY14" fmla="*/ 179538 h 246460"/>
                <a:gd name="connsiteX15" fmla="*/ 102008 w 165432"/>
                <a:gd name="connsiteY15" fmla="*/ 147465 h 246460"/>
                <a:gd name="connsiteX16" fmla="*/ 50015 w 165432"/>
                <a:gd name="connsiteY16" fmla="*/ 131597 h 246460"/>
                <a:gd name="connsiteX17" fmla="*/ 3762 w 165432"/>
                <a:gd name="connsiteY17" fmla="*/ 55970 h 246460"/>
                <a:gd name="connsiteX18" fmla="*/ 52041 w 165432"/>
                <a:gd name="connsiteY18" fmla="*/ 7353 h 246460"/>
                <a:gd name="connsiteX19" fmla="*/ 143198 w 165432"/>
                <a:gd name="connsiteY19" fmla="*/ 10054 h 246460"/>
                <a:gd name="connsiteX20" fmla="*/ 157378 w 165432"/>
                <a:gd name="connsiteY20" fmla="*/ 29636 h 246460"/>
                <a:gd name="connsiteX21" fmla="*/ 157378 w 165432"/>
                <a:gd name="connsiteY21" fmla="*/ 48205 h 2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432" h="246460">
                  <a:moveTo>
                    <a:pt x="157378" y="48205"/>
                  </a:moveTo>
                  <a:cubicBezTo>
                    <a:pt x="137796" y="44154"/>
                    <a:pt x="120240" y="39427"/>
                    <a:pt x="102346" y="37401"/>
                  </a:cubicBezTo>
                  <a:cubicBezTo>
                    <a:pt x="90192" y="36051"/>
                    <a:pt x="77025" y="37401"/>
                    <a:pt x="64870" y="39765"/>
                  </a:cubicBezTo>
                  <a:cubicBezTo>
                    <a:pt x="52041" y="42128"/>
                    <a:pt x="44613" y="51244"/>
                    <a:pt x="43263" y="64411"/>
                  </a:cubicBezTo>
                  <a:cubicBezTo>
                    <a:pt x="41912" y="77578"/>
                    <a:pt x="46977" y="88044"/>
                    <a:pt x="59131" y="93108"/>
                  </a:cubicBezTo>
                  <a:cubicBezTo>
                    <a:pt x="71285" y="97835"/>
                    <a:pt x="84115" y="100873"/>
                    <a:pt x="96269" y="105263"/>
                  </a:cubicBezTo>
                  <a:cubicBezTo>
                    <a:pt x="108085" y="109314"/>
                    <a:pt x="120577" y="112690"/>
                    <a:pt x="131719" y="118430"/>
                  </a:cubicBezTo>
                  <a:cubicBezTo>
                    <a:pt x="156027" y="131259"/>
                    <a:pt x="167168" y="154892"/>
                    <a:pt x="164130" y="181902"/>
                  </a:cubicBezTo>
                  <a:cubicBezTo>
                    <a:pt x="161091" y="210937"/>
                    <a:pt x="147249" y="231194"/>
                    <a:pt x="118214" y="238621"/>
                  </a:cubicBezTo>
                  <a:cubicBezTo>
                    <a:pt x="82089" y="248075"/>
                    <a:pt x="46301" y="245036"/>
                    <a:pt x="11189" y="233557"/>
                  </a:cubicBezTo>
                  <a:cubicBezTo>
                    <a:pt x="8151" y="232544"/>
                    <a:pt x="4437" y="227480"/>
                    <a:pt x="4099" y="224104"/>
                  </a:cubicBezTo>
                  <a:cubicBezTo>
                    <a:pt x="3086" y="215326"/>
                    <a:pt x="3762" y="206548"/>
                    <a:pt x="3762" y="195744"/>
                  </a:cubicBezTo>
                  <a:cubicBezTo>
                    <a:pt x="18617" y="199120"/>
                    <a:pt x="32121" y="203847"/>
                    <a:pt x="45964" y="205197"/>
                  </a:cubicBezTo>
                  <a:cubicBezTo>
                    <a:pt x="62845" y="207223"/>
                    <a:pt x="80401" y="207898"/>
                    <a:pt x="97282" y="206548"/>
                  </a:cubicBezTo>
                  <a:cubicBezTo>
                    <a:pt x="113150" y="205197"/>
                    <a:pt x="121590" y="194056"/>
                    <a:pt x="122941" y="179538"/>
                  </a:cubicBezTo>
                  <a:cubicBezTo>
                    <a:pt x="124291" y="163333"/>
                    <a:pt x="118214" y="153204"/>
                    <a:pt x="102008" y="147465"/>
                  </a:cubicBezTo>
                  <a:cubicBezTo>
                    <a:pt x="84790" y="141725"/>
                    <a:pt x="67234" y="137336"/>
                    <a:pt x="50015" y="131597"/>
                  </a:cubicBezTo>
                  <a:cubicBezTo>
                    <a:pt x="12202" y="118767"/>
                    <a:pt x="-1978" y="95472"/>
                    <a:pt x="3762" y="55970"/>
                  </a:cubicBezTo>
                  <a:cubicBezTo>
                    <a:pt x="7813" y="28286"/>
                    <a:pt x="26382" y="13431"/>
                    <a:pt x="52041" y="7353"/>
                  </a:cubicBezTo>
                  <a:cubicBezTo>
                    <a:pt x="82426" y="-74"/>
                    <a:pt x="112812" y="1276"/>
                    <a:pt x="143198" y="10054"/>
                  </a:cubicBezTo>
                  <a:cubicBezTo>
                    <a:pt x="153664" y="13093"/>
                    <a:pt x="158728" y="18157"/>
                    <a:pt x="157378" y="29636"/>
                  </a:cubicBezTo>
                  <a:cubicBezTo>
                    <a:pt x="156702" y="35713"/>
                    <a:pt x="157378" y="42128"/>
                    <a:pt x="157378" y="4820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19" name="Freeform: Shape 232">
              <a:extLst>
                <a:ext uri="{FF2B5EF4-FFF2-40B4-BE49-F238E27FC236}">
                  <a16:creationId xmlns:a16="http://schemas.microsoft.com/office/drawing/2014/main" id="{4662ABBC-1FA3-3689-D8A9-AD84253C9F43}"/>
                </a:ext>
              </a:extLst>
            </p:cNvPr>
            <p:cNvSpPr/>
            <p:nvPr/>
          </p:nvSpPr>
          <p:spPr>
            <a:xfrm>
              <a:off x="13569204" y="1534477"/>
              <a:ext cx="47266" cy="313984"/>
            </a:xfrm>
            <a:custGeom>
              <a:avLst/>
              <a:gdLst>
                <a:gd name="connsiteX0" fmla="*/ 45072 w 47266"/>
                <a:gd name="connsiteY0" fmla="*/ 2532 h 313984"/>
                <a:gd name="connsiteX1" fmla="*/ 45072 w 47266"/>
                <a:gd name="connsiteY1" fmla="*/ 313140 h 313984"/>
                <a:gd name="connsiteX2" fmla="*/ 2532 w 47266"/>
                <a:gd name="connsiteY2" fmla="*/ 313140 h 313984"/>
                <a:gd name="connsiteX3" fmla="*/ 2532 w 47266"/>
                <a:gd name="connsiteY3" fmla="*/ 2532 h 313984"/>
                <a:gd name="connsiteX4" fmla="*/ 45072 w 47266"/>
                <a:gd name="connsiteY4" fmla="*/ 2532 h 313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66" h="313984">
                  <a:moveTo>
                    <a:pt x="45072" y="2532"/>
                  </a:moveTo>
                  <a:cubicBezTo>
                    <a:pt x="45072" y="106518"/>
                    <a:pt x="45072" y="209492"/>
                    <a:pt x="45072" y="313140"/>
                  </a:cubicBezTo>
                  <a:cubicBezTo>
                    <a:pt x="31230" y="313140"/>
                    <a:pt x="17387" y="313140"/>
                    <a:pt x="2532" y="313140"/>
                  </a:cubicBezTo>
                  <a:cubicBezTo>
                    <a:pt x="2532" y="210167"/>
                    <a:pt x="2532" y="106518"/>
                    <a:pt x="2532" y="2532"/>
                  </a:cubicBezTo>
                  <a:cubicBezTo>
                    <a:pt x="16374" y="2532"/>
                    <a:pt x="29879" y="2532"/>
                    <a:pt x="45072" y="253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0" name="Freeform: Shape 233">
              <a:extLst>
                <a:ext uri="{FF2B5EF4-FFF2-40B4-BE49-F238E27FC236}">
                  <a16:creationId xmlns:a16="http://schemas.microsoft.com/office/drawing/2014/main" id="{C60C826F-5CD7-9140-78D1-A0EBA619F358}"/>
                </a:ext>
              </a:extLst>
            </p:cNvPr>
            <p:cNvSpPr/>
            <p:nvPr/>
          </p:nvSpPr>
          <p:spPr>
            <a:xfrm>
              <a:off x="13937207" y="1608275"/>
              <a:ext cx="128295" cy="239708"/>
            </a:xfrm>
            <a:custGeom>
              <a:avLst/>
              <a:gdLst>
                <a:gd name="connsiteX0" fmla="*/ 43384 w 128294"/>
                <a:gd name="connsiteY0" fmla="*/ 35422 h 239708"/>
                <a:gd name="connsiteX1" fmla="*/ 51487 w 128294"/>
                <a:gd name="connsiteY1" fmla="*/ 24955 h 239708"/>
                <a:gd name="connsiteX2" fmla="*/ 121036 w 128294"/>
                <a:gd name="connsiteY2" fmla="*/ 6049 h 239708"/>
                <a:gd name="connsiteX3" fmla="*/ 128126 w 128294"/>
                <a:gd name="connsiteY3" fmla="*/ 14489 h 239708"/>
                <a:gd name="connsiteX4" fmla="*/ 128464 w 128294"/>
                <a:gd name="connsiteY4" fmla="*/ 45888 h 239708"/>
                <a:gd name="connsiteX5" fmla="*/ 108882 w 128294"/>
                <a:gd name="connsiteY5" fmla="*/ 42512 h 239708"/>
                <a:gd name="connsiteX6" fmla="*/ 49123 w 128294"/>
                <a:gd name="connsiteY6" fmla="*/ 66145 h 239708"/>
                <a:gd name="connsiteX7" fmla="*/ 45410 w 128294"/>
                <a:gd name="connsiteY7" fmla="*/ 81338 h 239708"/>
                <a:gd name="connsiteX8" fmla="*/ 45410 w 128294"/>
                <a:gd name="connsiteY8" fmla="*/ 224150 h 239708"/>
                <a:gd name="connsiteX9" fmla="*/ 30217 w 128294"/>
                <a:gd name="connsiteY9" fmla="*/ 239005 h 239708"/>
                <a:gd name="connsiteX10" fmla="*/ 2532 w 128294"/>
                <a:gd name="connsiteY10" fmla="*/ 210645 h 239708"/>
                <a:gd name="connsiteX11" fmla="*/ 2532 w 128294"/>
                <a:gd name="connsiteY11" fmla="*/ 23605 h 239708"/>
                <a:gd name="connsiteX12" fmla="*/ 2532 w 128294"/>
                <a:gd name="connsiteY12" fmla="*/ 7062 h 239708"/>
                <a:gd name="connsiteX13" fmla="*/ 32580 w 128294"/>
                <a:gd name="connsiteY13" fmla="*/ 8075 h 239708"/>
                <a:gd name="connsiteX14" fmla="*/ 43384 w 128294"/>
                <a:gd name="connsiteY14" fmla="*/ 35422 h 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8294" h="239708">
                  <a:moveTo>
                    <a:pt x="43384" y="35422"/>
                  </a:moveTo>
                  <a:cubicBezTo>
                    <a:pt x="46422" y="31370"/>
                    <a:pt x="48786" y="27994"/>
                    <a:pt x="51487" y="24955"/>
                  </a:cubicBezTo>
                  <a:cubicBezTo>
                    <a:pt x="70393" y="1322"/>
                    <a:pt x="96390" y="-1041"/>
                    <a:pt x="121036" y="6049"/>
                  </a:cubicBezTo>
                  <a:cubicBezTo>
                    <a:pt x="124074" y="6724"/>
                    <a:pt x="127788" y="11451"/>
                    <a:pt x="128126" y="14489"/>
                  </a:cubicBezTo>
                  <a:cubicBezTo>
                    <a:pt x="129139" y="24280"/>
                    <a:pt x="128464" y="34409"/>
                    <a:pt x="128464" y="45888"/>
                  </a:cubicBezTo>
                  <a:cubicBezTo>
                    <a:pt x="121036" y="44537"/>
                    <a:pt x="114959" y="43524"/>
                    <a:pt x="108882" y="42512"/>
                  </a:cubicBezTo>
                  <a:cubicBezTo>
                    <a:pt x="83560" y="36772"/>
                    <a:pt x="64316" y="47576"/>
                    <a:pt x="49123" y="66145"/>
                  </a:cubicBezTo>
                  <a:cubicBezTo>
                    <a:pt x="46085" y="69859"/>
                    <a:pt x="45410" y="76273"/>
                    <a:pt x="45410" y="81338"/>
                  </a:cubicBezTo>
                  <a:cubicBezTo>
                    <a:pt x="45072" y="128942"/>
                    <a:pt x="44734" y="176546"/>
                    <a:pt x="45410" y="224150"/>
                  </a:cubicBezTo>
                  <a:cubicBezTo>
                    <a:pt x="45410" y="235966"/>
                    <a:pt x="41696" y="239005"/>
                    <a:pt x="30217" y="239005"/>
                  </a:cubicBezTo>
                  <a:cubicBezTo>
                    <a:pt x="2532" y="238330"/>
                    <a:pt x="2532" y="239005"/>
                    <a:pt x="2532" y="210645"/>
                  </a:cubicBezTo>
                  <a:cubicBezTo>
                    <a:pt x="2532" y="148186"/>
                    <a:pt x="2532" y="85727"/>
                    <a:pt x="2532" y="23605"/>
                  </a:cubicBezTo>
                  <a:cubicBezTo>
                    <a:pt x="2532" y="18541"/>
                    <a:pt x="2532" y="13476"/>
                    <a:pt x="2532" y="7062"/>
                  </a:cubicBezTo>
                  <a:cubicBezTo>
                    <a:pt x="13336" y="7062"/>
                    <a:pt x="25828" y="3686"/>
                    <a:pt x="32580" y="8075"/>
                  </a:cubicBezTo>
                  <a:cubicBezTo>
                    <a:pt x="39333" y="12126"/>
                    <a:pt x="40008" y="25293"/>
                    <a:pt x="43384" y="3542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1" name="Freeform: Shape 234">
              <a:extLst>
                <a:ext uri="{FF2B5EF4-FFF2-40B4-BE49-F238E27FC236}">
                  <a16:creationId xmlns:a16="http://schemas.microsoft.com/office/drawing/2014/main" id="{72778EE3-901D-4FC4-246E-4D67A94B0ED6}"/>
                </a:ext>
              </a:extLst>
            </p:cNvPr>
            <p:cNvSpPr/>
            <p:nvPr/>
          </p:nvSpPr>
          <p:spPr>
            <a:xfrm>
              <a:off x="15563375" y="1567431"/>
              <a:ext cx="216075" cy="199194"/>
            </a:xfrm>
            <a:custGeom>
              <a:avLst/>
              <a:gdLst>
                <a:gd name="connsiteX0" fmla="*/ 213679 w 216075"/>
                <a:gd name="connsiteY0" fmla="*/ 3340 h 199194"/>
                <a:gd name="connsiteX1" fmla="*/ 26301 w 216075"/>
                <a:gd name="connsiteY1" fmla="*/ 197132 h 199194"/>
                <a:gd name="connsiteX2" fmla="*/ 12797 w 216075"/>
                <a:gd name="connsiteY2" fmla="*/ 133998 h 199194"/>
                <a:gd name="connsiteX3" fmla="*/ 4019 w 216075"/>
                <a:gd name="connsiteY3" fmla="*/ 105300 h 199194"/>
                <a:gd name="connsiteX4" fmla="*/ 10771 w 216075"/>
                <a:gd name="connsiteY4" fmla="*/ 87069 h 199194"/>
                <a:gd name="connsiteX5" fmla="*/ 208952 w 216075"/>
                <a:gd name="connsiteY5" fmla="*/ 2665 h 199194"/>
                <a:gd name="connsiteX6" fmla="*/ 213679 w 216075"/>
                <a:gd name="connsiteY6" fmla="*/ 3340 h 19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75" h="199194">
                  <a:moveTo>
                    <a:pt x="213679" y="3340"/>
                  </a:moveTo>
                  <a:cubicBezTo>
                    <a:pt x="150545" y="68500"/>
                    <a:pt x="88761" y="132310"/>
                    <a:pt x="26301" y="197132"/>
                  </a:cubicBezTo>
                  <a:cubicBezTo>
                    <a:pt x="21575" y="174850"/>
                    <a:pt x="17523" y="154255"/>
                    <a:pt x="12797" y="133998"/>
                  </a:cubicBezTo>
                  <a:cubicBezTo>
                    <a:pt x="10433" y="124207"/>
                    <a:pt x="6720" y="114754"/>
                    <a:pt x="4019" y="105300"/>
                  </a:cubicBezTo>
                  <a:cubicBezTo>
                    <a:pt x="1655" y="97535"/>
                    <a:pt x="980" y="91120"/>
                    <a:pt x="10771" y="87069"/>
                  </a:cubicBezTo>
                  <a:cubicBezTo>
                    <a:pt x="76944" y="59047"/>
                    <a:pt x="143117" y="31024"/>
                    <a:pt x="208952" y="2665"/>
                  </a:cubicBezTo>
                  <a:cubicBezTo>
                    <a:pt x="209290" y="2327"/>
                    <a:pt x="209965" y="2665"/>
                    <a:pt x="213679" y="3340"/>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22" name="Freeform: Shape 235">
              <a:extLst>
                <a:ext uri="{FF2B5EF4-FFF2-40B4-BE49-F238E27FC236}">
                  <a16:creationId xmlns:a16="http://schemas.microsoft.com/office/drawing/2014/main" id="{36A6C0F7-0A8B-101A-89C1-6D412D403514}"/>
                </a:ext>
              </a:extLst>
            </p:cNvPr>
            <p:cNvSpPr/>
            <p:nvPr/>
          </p:nvSpPr>
          <p:spPr>
            <a:xfrm>
              <a:off x="14528713" y="1609766"/>
              <a:ext cx="47266" cy="239708"/>
            </a:xfrm>
            <a:custGeom>
              <a:avLst/>
              <a:gdLst>
                <a:gd name="connsiteX0" fmla="*/ 2532 w 47266"/>
                <a:gd name="connsiteY0" fmla="*/ 3207 h 239708"/>
                <a:gd name="connsiteX1" fmla="*/ 10635 w 47266"/>
                <a:gd name="connsiteY1" fmla="*/ 2532 h 239708"/>
                <a:gd name="connsiteX2" fmla="*/ 44734 w 47266"/>
                <a:gd name="connsiteY2" fmla="*/ 2532 h 239708"/>
                <a:gd name="connsiteX3" fmla="*/ 44734 w 47266"/>
                <a:gd name="connsiteY3" fmla="*/ 238527 h 239708"/>
                <a:gd name="connsiteX4" fmla="*/ 2532 w 47266"/>
                <a:gd name="connsiteY4" fmla="*/ 238527 h 239708"/>
                <a:gd name="connsiteX5" fmla="*/ 2532 w 47266"/>
                <a:gd name="connsiteY5" fmla="*/ 3207 h 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6" h="239708">
                  <a:moveTo>
                    <a:pt x="2532" y="3207"/>
                  </a:moveTo>
                  <a:cubicBezTo>
                    <a:pt x="5908" y="2870"/>
                    <a:pt x="8272" y="2532"/>
                    <a:pt x="10635" y="2532"/>
                  </a:cubicBezTo>
                  <a:cubicBezTo>
                    <a:pt x="21439" y="2532"/>
                    <a:pt x="32580" y="2532"/>
                    <a:pt x="44734" y="2532"/>
                  </a:cubicBezTo>
                  <a:cubicBezTo>
                    <a:pt x="44734" y="81197"/>
                    <a:pt x="44734" y="159524"/>
                    <a:pt x="44734" y="238527"/>
                  </a:cubicBezTo>
                  <a:cubicBezTo>
                    <a:pt x="30892" y="238527"/>
                    <a:pt x="17050" y="238527"/>
                    <a:pt x="2532" y="238527"/>
                  </a:cubicBezTo>
                  <a:cubicBezTo>
                    <a:pt x="2532" y="160200"/>
                    <a:pt x="2532" y="82547"/>
                    <a:pt x="2532" y="320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sp>
        <p:nvSpPr>
          <p:cNvPr id="83" name="TextBox 82">
            <a:extLst>
              <a:ext uri="{FF2B5EF4-FFF2-40B4-BE49-F238E27FC236}">
                <a16:creationId xmlns:a16="http://schemas.microsoft.com/office/drawing/2014/main" id="{D499A7FF-C6F2-5411-D581-64370DE9AE22}"/>
              </a:ext>
            </a:extLst>
          </p:cNvPr>
          <p:cNvSpPr txBox="1"/>
          <p:nvPr/>
        </p:nvSpPr>
        <p:spPr>
          <a:xfrm>
            <a:off x="1253052" y="2012776"/>
            <a:ext cx="921862" cy="369332"/>
          </a:xfrm>
          <a:prstGeom prst="rect">
            <a:avLst/>
          </a:prstGeom>
          <a:noFill/>
        </p:spPr>
        <p:txBody>
          <a:bodyPr wrap="square">
            <a:spAutoFit/>
          </a:bodyP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Arial"/>
              <a:ea typeface="+mn-ea"/>
              <a:cs typeface="+mn-cs"/>
            </a:endParaRPr>
          </a:p>
        </p:txBody>
      </p:sp>
      <p:grpSp>
        <p:nvGrpSpPr>
          <p:cNvPr id="84" name="Group 83">
            <a:extLst>
              <a:ext uri="{FF2B5EF4-FFF2-40B4-BE49-F238E27FC236}">
                <a16:creationId xmlns:a16="http://schemas.microsoft.com/office/drawing/2014/main" id="{CCC4467D-B20F-C7FF-19EA-A5F5E31586F0}"/>
              </a:ext>
            </a:extLst>
          </p:cNvPr>
          <p:cNvGrpSpPr/>
          <p:nvPr/>
        </p:nvGrpSpPr>
        <p:grpSpPr>
          <a:xfrm>
            <a:off x="841163" y="2459645"/>
            <a:ext cx="791743" cy="105727"/>
            <a:chOff x="4560021" y="3928460"/>
            <a:chExt cx="3067123" cy="409575"/>
          </a:xfrm>
          <a:solidFill>
            <a:schemeClr val="tx1"/>
          </a:solidFill>
        </p:grpSpPr>
        <p:sp>
          <p:nvSpPr>
            <p:cNvPr id="101" name="Freeform: Shape 246">
              <a:extLst>
                <a:ext uri="{FF2B5EF4-FFF2-40B4-BE49-F238E27FC236}">
                  <a16:creationId xmlns:a16="http://schemas.microsoft.com/office/drawing/2014/main" id="{6F771F5E-21A2-E74D-BD12-530552016316}"/>
                </a:ext>
              </a:extLst>
            </p:cNvPr>
            <p:cNvSpPr/>
            <p:nvPr/>
          </p:nvSpPr>
          <p:spPr>
            <a:xfrm>
              <a:off x="4560021" y="3933349"/>
              <a:ext cx="628650" cy="400050"/>
            </a:xfrm>
            <a:custGeom>
              <a:avLst/>
              <a:gdLst>
                <a:gd name="connsiteX0" fmla="*/ 316779 w 628650"/>
                <a:gd name="connsiteY0" fmla="*/ 7144 h 400050"/>
                <a:gd name="connsiteX1" fmla="*/ 434889 w 628650"/>
                <a:gd name="connsiteY1" fmla="*/ 7144 h 400050"/>
                <a:gd name="connsiteX2" fmla="*/ 627294 w 628650"/>
                <a:gd name="connsiteY2" fmla="*/ 200501 h 400050"/>
                <a:gd name="connsiteX3" fmla="*/ 438699 w 628650"/>
                <a:gd name="connsiteY3" fmla="*/ 397669 h 400050"/>
                <a:gd name="connsiteX4" fmla="*/ 195811 w 628650"/>
                <a:gd name="connsiteY4" fmla="*/ 397669 h 400050"/>
                <a:gd name="connsiteX5" fmla="*/ 7216 w 628650"/>
                <a:gd name="connsiteY5" fmla="*/ 197644 h 400050"/>
                <a:gd name="connsiteX6" fmla="*/ 199621 w 628650"/>
                <a:gd name="connsiteY6" fmla="*/ 8096 h 400050"/>
                <a:gd name="connsiteX7" fmla="*/ 316779 w 628650"/>
                <a:gd name="connsiteY7" fmla="*/ 7144 h 400050"/>
                <a:gd name="connsiteX8" fmla="*/ 319636 w 628650"/>
                <a:gd name="connsiteY8" fmla="*/ 70961 h 400050"/>
                <a:gd name="connsiteX9" fmla="*/ 319636 w 628650"/>
                <a:gd name="connsiteY9" fmla="*/ 70961 h 400050"/>
                <a:gd name="connsiteX10" fmla="*/ 212956 w 628650"/>
                <a:gd name="connsiteY10" fmla="*/ 70961 h 400050"/>
                <a:gd name="connsiteX11" fmla="*/ 76749 w 628650"/>
                <a:gd name="connsiteY11" fmla="*/ 201454 h 400050"/>
                <a:gd name="connsiteX12" fmla="*/ 207241 w 628650"/>
                <a:gd name="connsiteY12" fmla="*/ 333851 h 400050"/>
                <a:gd name="connsiteX13" fmla="*/ 428221 w 628650"/>
                <a:gd name="connsiteY13" fmla="*/ 333851 h 400050"/>
                <a:gd name="connsiteX14" fmla="*/ 557761 w 628650"/>
                <a:gd name="connsiteY14" fmla="*/ 204311 h 400050"/>
                <a:gd name="connsiteX15" fmla="*/ 426316 w 628650"/>
                <a:gd name="connsiteY15" fmla="*/ 72866 h 400050"/>
                <a:gd name="connsiteX16" fmla="*/ 319636 w 628650"/>
                <a:gd name="connsiteY16" fmla="*/ 7096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8650" h="400050">
                  <a:moveTo>
                    <a:pt x="316779" y="7144"/>
                  </a:moveTo>
                  <a:cubicBezTo>
                    <a:pt x="355831" y="7144"/>
                    <a:pt x="394884" y="7144"/>
                    <a:pt x="434889" y="7144"/>
                  </a:cubicBezTo>
                  <a:cubicBezTo>
                    <a:pt x="543474" y="8096"/>
                    <a:pt x="626341" y="91916"/>
                    <a:pt x="627294" y="200501"/>
                  </a:cubicBezTo>
                  <a:cubicBezTo>
                    <a:pt x="628246" y="307181"/>
                    <a:pt x="545379" y="395764"/>
                    <a:pt x="438699" y="397669"/>
                  </a:cubicBezTo>
                  <a:cubicBezTo>
                    <a:pt x="357736" y="399574"/>
                    <a:pt x="276774" y="399574"/>
                    <a:pt x="195811" y="397669"/>
                  </a:cubicBezTo>
                  <a:cubicBezTo>
                    <a:pt x="86274" y="394811"/>
                    <a:pt x="4359" y="307181"/>
                    <a:pt x="7216" y="197644"/>
                  </a:cubicBezTo>
                  <a:cubicBezTo>
                    <a:pt x="9121" y="91916"/>
                    <a:pt x="92941" y="10001"/>
                    <a:pt x="199621" y="8096"/>
                  </a:cubicBezTo>
                  <a:cubicBezTo>
                    <a:pt x="238674" y="7144"/>
                    <a:pt x="277726" y="7144"/>
                    <a:pt x="316779" y="7144"/>
                  </a:cubicBezTo>
                  <a:close/>
                  <a:moveTo>
                    <a:pt x="319636" y="70961"/>
                  </a:moveTo>
                  <a:cubicBezTo>
                    <a:pt x="319636" y="70961"/>
                    <a:pt x="319636" y="70961"/>
                    <a:pt x="319636" y="70961"/>
                  </a:cubicBezTo>
                  <a:cubicBezTo>
                    <a:pt x="284394" y="70961"/>
                    <a:pt x="248199" y="70009"/>
                    <a:pt x="212956" y="70961"/>
                  </a:cubicBezTo>
                  <a:cubicBezTo>
                    <a:pt x="133899" y="72866"/>
                    <a:pt x="76749" y="127159"/>
                    <a:pt x="76749" y="201454"/>
                  </a:cubicBezTo>
                  <a:cubicBezTo>
                    <a:pt x="75796" y="273844"/>
                    <a:pt x="130089" y="330994"/>
                    <a:pt x="207241" y="333851"/>
                  </a:cubicBezTo>
                  <a:cubicBezTo>
                    <a:pt x="280584" y="336709"/>
                    <a:pt x="354879" y="335756"/>
                    <a:pt x="428221" y="333851"/>
                  </a:cubicBezTo>
                  <a:cubicBezTo>
                    <a:pt x="502516" y="331946"/>
                    <a:pt x="557761" y="274796"/>
                    <a:pt x="557761" y="204311"/>
                  </a:cubicBezTo>
                  <a:cubicBezTo>
                    <a:pt x="558714" y="132874"/>
                    <a:pt x="501564" y="74771"/>
                    <a:pt x="426316" y="72866"/>
                  </a:cubicBezTo>
                  <a:cubicBezTo>
                    <a:pt x="391074" y="70009"/>
                    <a:pt x="355831" y="70961"/>
                    <a:pt x="319636" y="7096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2" name="Freeform: Shape 247">
              <a:extLst>
                <a:ext uri="{FF2B5EF4-FFF2-40B4-BE49-F238E27FC236}">
                  <a16:creationId xmlns:a16="http://schemas.microsoft.com/office/drawing/2014/main" id="{6E69722D-A9C0-0C65-3DF6-B9DC1FFA3DAC}"/>
                </a:ext>
              </a:extLst>
            </p:cNvPr>
            <p:cNvSpPr/>
            <p:nvPr/>
          </p:nvSpPr>
          <p:spPr>
            <a:xfrm>
              <a:off x="7160419" y="3933878"/>
              <a:ext cx="466725" cy="400050"/>
            </a:xfrm>
            <a:custGeom>
              <a:avLst/>
              <a:gdLst>
                <a:gd name="connsiteX0" fmla="*/ 466249 w 466725"/>
                <a:gd name="connsiteY0" fmla="*/ 7567 h 400050"/>
                <a:gd name="connsiteX1" fmla="*/ 381476 w 466725"/>
                <a:gd name="connsiteY1" fmla="*/ 72337 h 400050"/>
                <a:gd name="connsiteX2" fmla="*/ 210026 w 466725"/>
                <a:gd name="connsiteY2" fmla="*/ 71385 h 400050"/>
                <a:gd name="connsiteX3" fmla="*/ 86201 w 466725"/>
                <a:gd name="connsiteY3" fmla="*/ 167587 h 400050"/>
                <a:gd name="connsiteX4" fmla="*/ 442436 w 466725"/>
                <a:gd name="connsiteY4" fmla="*/ 167587 h 400050"/>
                <a:gd name="connsiteX5" fmla="*/ 364331 w 466725"/>
                <a:gd name="connsiteY5" fmla="*/ 235215 h 400050"/>
                <a:gd name="connsiteX6" fmla="*/ 90011 w 466725"/>
                <a:gd name="connsiteY6" fmla="*/ 235215 h 400050"/>
                <a:gd name="connsiteX7" fmla="*/ 208121 w 466725"/>
                <a:gd name="connsiteY7" fmla="*/ 333322 h 400050"/>
                <a:gd name="connsiteX8" fmla="*/ 357664 w 466725"/>
                <a:gd name="connsiteY8" fmla="*/ 334275 h 400050"/>
                <a:gd name="connsiteX9" fmla="*/ 468154 w 466725"/>
                <a:gd name="connsiteY9" fmla="*/ 334275 h 400050"/>
                <a:gd name="connsiteX10" fmla="*/ 394811 w 466725"/>
                <a:gd name="connsiteY10" fmla="*/ 398092 h 400050"/>
                <a:gd name="connsiteX11" fmla="*/ 202406 w 466725"/>
                <a:gd name="connsiteY11" fmla="*/ 398092 h 400050"/>
                <a:gd name="connsiteX12" fmla="*/ 7144 w 466725"/>
                <a:gd name="connsiteY12" fmla="*/ 202829 h 400050"/>
                <a:gd name="connsiteX13" fmla="*/ 202406 w 466725"/>
                <a:gd name="connsiteY13" fmla="*/ 7567 h 400050"/>
                <a:gd name="connsiteX14" fmla="*/ 466249 w 466725"/>
                <a:gd name="connsiteY14" fmla="*/ 7567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25" h="400050">
                  <a:moveTo>
                    <a:pt x="466249" y="7567"/>
                  </a:moveTo>
                  <a:cubicBezTo>
                    <a:pt x="451009" y="53287"/>
                    <a:pt x="429101" y="76147"/>
                    <a:pt x="381476" y="72337"/>
                  </a:cubicBezTo>
                  <a:cubicBezTo>
                    <a:pt x="325279" y="67575"/>
                    <a:pt x="267176" y="70432"/>
                    <a:pt x="210026" y="71385"/>
                  </a:cubicBezTo>
                  <a:cubicBezTo>
                    <a:pt x="147161" y="73290"/>
                    <a:pt x="103346" y="106627"/>
                    <a:pt x="86201" y="167587"/>
                  </a:cubicBezTo>
                  <a:cubicBezTo>
                    <a:pt x="205264" y="167587"/>
                    <a:pt x="323374" y="167587"/>
                    <a:pt x="442436" y="167587"/>
                  </a:cubicBezTo>
                  <a:cubicBezTo>
                    <a:pt x="428149" y="224737"/>
                    <a:pt x="414814" y="235215"/>
                    <a:pt x="364331" y="235215"/>
                  </a:cubicBezTo>
                  <a:cubicBezTo>
                    <a:pt x="272891" y="235215"/>
                    <a:pt x="181451" y="235215"/>
                    <a:pt x="90011" y="235215"/>
                  </a:cubicBezTo>
                  <a:cubicBezTo>
                    <a:pt x="92869" y="288554"/>
                    <a:pt x="143351" y="330465"/>
                    <a:pt x="208121" y="333322"/>
                  </a:cubicBezTo>
                  <a:cubicBezTo>
                    <a:pt x="257651" y="335227"/>
                    <a:pt x="308134" y="334275"/>
                    <a:pt x="357664" y="334275"/>
                  </a:cubicBezTo>
                  <a:cubicBezTo>
                    <a:pt x="394811" y="334275"/>
                    <a:pt x="431006" y="334275"/>
                    <a:pt x="468154" y="334275"/>
                  </a:cubicBezTo>
                  <a:cubicBezTo>
                    <a:pt x="456724" y="385710"/>
                    <a:pt x="441484" y="399045"/>
                    <a:pt x="394811" y="398092"/>
                  </a:cubicBezTo>
                  <a:cubicBezTo>
                    <a:pt x="330994" y="398092"/>
                    <a:pt x="266224" y="398092"/>
                    <a:pt x="202406" y="398092"/>
                  </a:cubicBezTo>
                  <a:cubicBezTo>
                    <a:pt x="92869" y="397140"/>
                    <a:pt x="8096" y="311415"/>
                    <a:pt x="7144" y="202829"/>
                  </a:cubicBezTo>
                  <a:cubicBezTo>
                    <a:pt x="7144" y="95197"/>
                    <a:pt x="92869" y="8520"/>
                    <a:pt x="202406" y="7567"/>
                  </a:cubicBezTo>
                  <a:cubicBezTo>
                    <a:pt x="289084" y="6615"/>
                    <a:pt x="375761" y="7567"/>
                    <a:pt x="466249" y="756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3" name="Freeform: Shape 248">
              <a:extLst>
                <a:ext uri="{FF2B5EF4-FFF2-40B4-BE49-F238E27FC236}">
                  <a16:creationId xmlns:a16="http://schemas.microsoft.com/office/drawing/2014/main" id="{F97CB39A-F7C4-AFE2-DCBB-45679B9D387A}"/>
                </a:ext>
              </a:extLst>
            </p:cNvPr>
            <p:cNvSpPr/>
            <p:nvPr/>
          </p:nvSpPr>
          <p:spPr>
            <a:xfrm>
              <a:off x="5227710" y="3934301"/>
              <a:ext cx="476250" cy="400050"/>
            </a:xfrm>
            <a:custGeom>
              <a:avLst/>
              <a:gdLst>
                <a:gd name="connsiteX0" fmla="*/ 302505 w 476250"/>
                <a:gd name="connsiteY0" fmla="*/ 273844 h 400050"/>
                <a:gd name="connsiteX1" fmla="*/ 444427 w 476250"/>
                <a:gd name="connsiteY1" fmla="*/ 394811 h 400050"/>
                <a:gd name="connsiteX2" fmla="*/ 297742 w 476250"/>
                <a:gd name="connsiteY2" fmla="*/ 357664 h 400050"/>
                <a:gd name="connsiteX3" fmla="*/ 128197 w 476250"/>
                <a:gd name="connsiteY3" fmla="*/ 207169 h 400050"/>
                <a:gd name="connsiteX4" fmla="*/ 170107 w 476250"/>
                <a:gd name="connsiteY4" fmla="*/ 204311 h 400050"/>
                <a:gd name="connsiteX5" fmla="*/ 327270 w 476250"/>
                <a:gd name="connsiteY5" fmla="*/ 203359 h 400050"/>
                <a:gd name="connsiteX6" fmla="*/ 398707 w 476250"/>
                <a:gd name="connsiteY6" fmla="*/ 134779 h 400050"/>
                <a:gd name="connsiteX7" fmla="*/ 324412 w 476250"/>
                <a:gd name="connsiteY7" fmla="*/ 70009 h 400050"/>
                <a:gd name="connsiteX8" fmla="*/ 110100 w 476250"/>
                <a:gd name="connsiteY8" fmla="*/ 69056 h 400050"/>
                <a:gd name="connsiteX9" fmla="*/ 77715 w 476250"/>
                <a:gd name="connsiteY9" fmla="*/ 103346 h 400050"/>
                <a:gd name="connsiteX10" fmla="*/ 78667 w 476250"/>
                <a:gd name="connsiteY10" fmla="*/ 360521 h 400050"/>
                <a:gd name="connsiteX11" fmla="*/ 42472 w 476250"/>
                <a:gd name="connsiteY11" fmla="*/ 398621 h 400050"/>
                <a:gd name="connsiteX12" fmla="*/ 7230 w 476250"/>
                <a:gd name="connsiteY12" fmla="*/ 361474 h 400050"/>
                <a:gd name="connsiteX13" fmla="*/ 8182 w 476250"/>
                <a:gd name="connsiteY13" fmla="*/ 43339 h 400050"/>
                <a:gd name="connsiteX14" fmla="*/ 10087 w 476250"/>
                <a:gd name="connsiteY14" fmla="*/ 9049 h 400050"/>
                <a:gd name="connsiteX15" fmla="*/ 46282 w 476250"/>
                <a:gd name="connsiteY15" fmla="*/ 7144 h 400050"/>
                <a:gd name="connsiteX16" fmla="*/ 332032 w 476250"/>
                <a:gd name="connsiteY16" fmla="*/ 7144 h 400050"/>
                <a:gd name="connsiteX17" fmla="*/ 469192 w 476250"/>
                <a:gd name="connsiteY17" fmla="*/ 131921 h 400050"/>
                <a:gd name="connsiteX18" fmla="*/ 337747 w 476250"/>
                <a:gd name="connsiteY18" fmla="*/ 270034 h 400050"/>
                <a:gd name="connsiteX19" fmla="*/ 302505 w 476250"/>
                <a:gd name="connsiteY19" fmla="*/ 2738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6250" h="400050">
                  <a:moveTo>
                    <a:pt x="302505" y="273844"/>
                  </a:moveTo>
                  <a:cubicBezTo>
                    <a:pt x="352987" y="316706"/>
                    <a:pt x="395850" y="353854"/>
                    <a:pt x="444427" y="394811"/>
                  </a:cubicBezTo>
                  <a:cubicBezTo>
                    <a:pt x="385372" y="400526"/>
                    <a:pt x="338700" y="400526"/>
                    <a:pt x="297742" y="357664"/>
                  </a:cubicBezTo>
                  <a:cubicBezTo>
                    <a:pt x="248212" y="306229"/>
                    <a:pt x="190109" y="261461"/>
                    <a:pt x="128197" y="207169"/>
                  </a:cubicBezTo>
                  <a:cubicBezTo>
                    <a:pt x="148200" y="205264"/>
                    <a:pt x="158677" y="204311"/>
                    <a:pt x="170107" y="204311"/>
                  </a:cubicBezTo>
                  <a:cubicBezTo>
                    <a:pt x="222495" y="204311"/>
                    <a:pt x="274882" y="205264"/>
                    <a:pt x="327270" y="203359"/>
                  </a:cubicBezTo>
                  <a:cubicBezTo>
                    <a:pt x="371084" y="201454"/>
                    <a:pt x="399659" y="173831"/>
                    <a:pt x="398707" y="134779"/>
                  </a:cubicBezTo>
                  <a:cubicBezTo>
                    <a:pt x="397755" y="96679"/>
                    <a:pt x="369180" y="70009"/>
                    <a:pt x="324412" y="70009"/>
                  </a:cubicBezTo>
                  <a:cubicBezTo>
                    <a:pt x="252975" y="69056"/>
                    <a:pt x="181537" y="70961"/>
                    <a:pt x="110100" y="69056"/>
                  </a:cubicBezTo>
                  <a:cubicBezTo>
                    <a:pt x="84382" y="69056"/>
                    <a:pt x="77715" y="78581"/>
                    <a:pt x="77715" y="103346"/>
                  </a:cubicBezTo>
                  <a:cubicBezTo>
                    <a:pt x="78667" y="189071"/>
                    <a:pt x="76762" y="274796"/>
                    <a:pt x="78667" y="360521"/>
                  </a:cubicBezTo>
                  <a:cubicBezTo>
                    <a:pt x="78667" y="388144"/>
                    <a:pt x="72000" y="397669"/>
                    <a:pt x="42472" y="398621"/>
                  </a:cubicBezTo>
                  <a:cubicBezTo>
                    <a:pt x="12945" y="398621"/>
                    <a:pt x="6277" y="387191"/>
                    <a:pt x="7230" y="361474"/>
                  </a:cubicBezTo>
                  <a:cubicBezTo>
                    <a:pt x="8182" y="255746"/>
                    <a:pt x="7230" y="150019"/>
                    <a:pt x="8182" y="43339"/>
                  </a:cubicBezTo>
                  <a:cubicBezTo>
                    <a:pt x="8182" y="32861"/>
                    <a:pt x="9134" y="22384"/>
                    <a:pt x="10087" y="9049"/>
                  </a:cubicBezTo>
                  <a:cubicBezTo>
                    <a:pt x="23422" y="8096"/>
                    <a:pt x="34852" y="7144"/>
                    <a:pt x="46282" y="7144"/>
                  </a:cubicBezTo>
                  <a:cubicBezTo>
                    <a:pt x="141532" y="7144"/>
                    <a:pt x="236782" y="7144"/>
                    <a:pt x="332032" y="7144"/>
                  </a:cubicBezTo>
                  <a:cubicBezTo>
                    <a:pt x="411090" y="7144"/>
                    <a:pt x="466334" y="57626"/>
                    <a:pt x="469192" y="131921"/>
                  </a:cubicBezTo>
                  <a:cubicBezTo>
                    <a:pt x="472050" y="210026"/>
                    <a:pt x="419662" y="265271"/>
                    <a:pt x="337747" y="270034"/>
                  </a:cubicBezTo>
                  <a:cubicBezTo>
                    <a:pt x="328222" y="270034"/>
                    <a:pt x="320602" y="270986"/>
                    <a:pt x="302505" y="27384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4" name="Freeform: Shape 249">
              <a:extLst>
                <a:ext uri="{FF2B5EF4-FFF2-40B4-BE49-F238E27FC236}">
                  <a16:creationId xmlns:a16="http://schemas.microsoft.com/office/drawing/2014/main" id="{72B6B04F-F194-4DDE-DCB3-998535BE1729}"/>
                </a:ext>
              </a:extLst>
            </p:cNvPr>
            <p:cNvSpPr/>
            <p:nvPr/>
          </p:nvSpPr>
          <p:spPr>
            <a:xfrm>
              <a:off x="5704999" y="3928460"/>
              <a:ext cx="561975" cy="409575"/>
            </a:xfrm>
            <a:custGeom>
              <a:avLst/>
              <a:gdLst>
                <a:gd name="connsiteX0" fmla="*/ 561499 w 561975"/>
                <a:gd name="connsiteY0" fmla="*/ 396843 h 409575"/>
                <a:gd name="connsiteX1" fmla="*/ 459581 w 561975"/>
                <a:gd name="connsiteY1" fmla="*/ 362553 h 409575"/>
                <a:gd name="connsiteX2" fmla="*/ 408146 w 561975"/>
                <a:gd name="connsiteY2" fmla="*/ 333978 h 409575"/>
                <a:gd name="connsiteX3" fmla="*/ 283369 w 561975"/>
                <a:gd name="connsiteY3" fmla="*/ 333978 h 409575"/>
                <a:gd name="connsiteX4" fmla="*/ 201454 w 561975"/>
                <a:gd name="connsiteY4" fmla="*/ 270160 h 409575"/>
                <a:gd name="connsiteX5" fmla="*/ 397669 w 561975"/>
                <a:gd name="connsiteY5" fmla="*/ 270160 h 409575"/>
                <a:gd name="connsiteX6" fmla="*/ 286226 w 561975"/>
                <a:gd name="connsiteY6" fmla="*/ 89185 h 409575"/>
                <a:gd name="connsiteX7" fmla="*/ 239554 w 561975"/>
                <a:gd name="connsiteY7" fmla="*/ 160623 h 409575"/>
                <a:gd name="connsiteX8" fmla="*/ 116681 w 561975"/>
                <a:gd name="connsiteY8" fmla="*/ 356838 h 409575"/>
                <a:gd name="connsiteX9" fmla="*/ 7144 w 561975"/>
                <a:gd name="connsiteY9" fmla="*/ 397796 h 409575"/>
                <a:gd name="connsiteX10" fmla="*/ 65246 w 561975"/>
                <a:gd name="connsiteY10" fmla="*/ 304450 h 409575"/>
                <a:gd name="connsiteX11" fmla="*/ 230029 w 561975"/>
                <a:gd name="connsiteY11" fmla="*/ 46323 h 409575"/>
                <a:gd name="connsiteX12" fmla="*/ 338614 w 561975"/>
                <a:gd name="connsiteY12" fmla="*/ 44418 h 409575"/>
                <a:gd name="connsiteX13" fmla="*/ 542449 w 561975"/>
                <a:gd name="connsiteY13" fmla="*/ 362553 h 409575"/>
                <a:gd name="connsiteX14" fmla="*/ 561499 w 561975"/>
                <a:gd name="connsiteY14" fmla="*/ 396843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975" h="409575">
                  <a:moveTo>
                    <a:pt x="561499" y="396843"/>
                  </a:moveTo>
                  <a:cubicBezTo>
                    <a:pt x="499586" y="413035"/>
                    <a:pt x="486251" y="409225"/>
                    <a:pt x="459581" y="362553"/>
                  </a:cubicBezTo>
                  <a:cubicBezTo>
                    <a:pt x="447199" y="341598"/>
                    <a:pt x="432911" y="333025"/>
                    <a:pt x="408146" y="333978"/>
                  </a:cubicBezTo>
                  <a:cubicBezTo>
                    <a:pt x="366236" y="335883"/>
                    <a:pt x="325279" y="333978"/>
                    <a:pt x="283369" y="333978"/>
                  </a:cubicBezTo>
                  <a:cubicBezTo>
                    <a:pt x="228124" y="333978"/>
                    <a:pt x="224314" y="331121"/>
                    <a:pt x="201454" y="270160"/>
                  </a:cubicBezTo>
                  <a:cubicBezTo>
                    <a:pt x="264319" y="270160"/>
                    <a:pt x="325279" y="270160"/>
                    <a:pt x="397669" y="270160"/>
                  </a:cubicBezTo>
                  <a:cubicBezTo>
                    <a:pt x="358616" y="206343"/>
                    <a:pt x="324326" y="151098"/>
                    <a:pt x="286226" y="89185"/>
                  </a:cubicBezTo>
                  <a:cubicBezTo>
                    <a:pt x="267176" y="117760"/>
                    <a:pt x="252889" y="138715"/>
                    <a:pt x="239554" y="160623"/>
                  </a:cubicBezTo>
                  <a:cubicBezTo>
                    <a:pt x="198596" y="226346"/>
                    <a:pt x="157639" y="292068"/>
                    <a:pt x="116681" y="356838"/>
                  </a:cubicBezTo>
                  <a:cubicBezTo>
                    <a:pt x="83344" y="409225"/>
                    <a:pt x="78581" y="411130"/>
                    <a:pt x="7144" y="397796"/>
                  </a:cubicBezTo>
                  <a:cubicBezTo>
                    <a:pt x="27146" y="365410"/>
                    <a:pt x="46196" y="334930"/>
                    <a:pt x="65246" y="304450"/>
                  </a:cubicBezTo>
                  <a:cubicBezTo>
                    <a:pt x="120491" y="217773"/>
                    <a:pt x="175736" y="132048"/>
                    <a:pt x="230029" y="46323"/>
                  </a:cubicBezTo>
                  <a:cubicBezTo>
                    <a:pt x="262414" y="-5112"/>
                    <a:pt x="306229" y="-6065"/>
                    <a:pt x="338614" y="44418"/>
                  </a:cubicBezTo>
                  <a:cubicBezTo>
                    <a:pt x="407194" y="150146"/>
                    <a:pt x="474821" y="256825"/>
                    <a:pt x="542449" y="362553"/>
                  </a:cubicBezTo>
                  <a:cubicBezTo>
                    <a:pt x="548164" y="373983"/>
                    <a:pt x="554831" y="384460"/>
                    <a:pt x="561499" y="39684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5" name="Freeform: Shape 250">
              <a:extLst>
                <a:ext uri="{FF2B5EF4-FFF2-40B4-BE49-F238E27FC236}">
                  <a16:creationId xmlns:a16="http://schemas.microsoft.com/office/drawing/2014/main" id="{C6706C3B-3E76-EB23-4F6D-29271CB0294D}"/>
                </a:ext>
              </a:extLst>
            </p:cNvPr>
            <p:cNvSpPr/>
            <p:nvPr/>
          </p:nvSpPr>
          <p:spPr>
            <a:xfrm>
              <a:off x="6233636" y="3933349"/>
              <a:ext cx="466725" cy="400050"/>
            </a:xfrm>
            <a:custGeom>
              <a:avLst/>
              <a:gdLst>
                <a:gd name="connsiteX0" fmla="*/ 465296 w 466725"/>
                <a:gd name="connsiteY0" fmla="*/ 7144 h 400050"/>
                <a:gd name="connsiteX1" fmla="*/ 380524 w 466725"/>
                <a:gd name="connsiteY1" fmla="*/ 71914 h 400050"/>
                <a:gd name="connsiteX2" fmla="*/ 212884 w 466725"/>
                <a:gd name="connsiteY2" fmla="*/ 70961 h 400050"/>
                <a:gd name="connsiteX3" fmla="*/ 75724 w 466725"/>
                <a:gd name="connsiteY3" fmla="*/ 200501 h 400050"/>
                <a:gd name="connsiteX4" fmla="*/ 210979 w 466725"/>
                <a:gd name="connsiteY4" fmla="*/ 332899 h 400050"/>
                <a:gd name="connsiteX5" fmla="*/ 428149 w 466725"/>
                <a:gd name="connsiteY5" fmla="*/ 333851 h 400050"/>
                <a:gd name="connsiteX6" fmla="*/ 468154 w 466725"/>
                <a:gd name="connsiteY6" fmla="*/ 333851 h 400050"/>
                <a:gd name="connsiteX7" fmla="*/ 390049 w 466725"/>
                <a:gd name="connsiteY7" fmla="*/ 397669 h 400050"/>
                <a:gd name="connsiteX8" fmla="*/ 197644 w 466725"/>
                <a:gd name="connsiteY8" fmla="*/ 397669 h 400050"/>
                <a:gd name="connsiteX9" fmla="*/ 7144 w 466725"/>
                <a:gd name="connsiteY9" fmla="*/ 202406 h 400050"/>
                <a:gd name="connsiteX10" fmla="*/ 197644 w 466725"/>
                <a:gd name="connsiteY10" fmla="*/ 8096 h 400050"/>
                <a:gd name="connsiteX11" fmla="*/ 465296 w 466725"/>
                <a:gd name="connsiteY11" fmla="*/ 714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25" h="400050">
                  <a:moveTo>
                    <a:pt x="465296" y="7144"/>
                  </a:moveTo>
                  <a:cubicBezTo>
                    <a:pt x="450056" y="52864"/>
                    <a:pt x="429101" y="75724"/>
                    <a:pt x="380524" y="71914"/>
                  </a:cubicBezTo>
                  <a:cubicBezTo>
                    <a:pt x="325279" y="67151"/>
                    <a:pt x="269081" y="70009"/>
                    <a:pt x="212884" y="70961"/>
                  </a:cubicBezTo>
                  <a:cubicBezTo>
                    <a:pt x="134779" y="71914"/>
                    <a:pt x="75724" y="129064"/>
                    <a:pt x="75724" y="200501"/>
                  </a:cubicBezTo>
                  <a:cubicBezTo>
                    <a:pt x="74771" y="272891"/>
                    <a:pt x="132874" y="330994"/>
                    <a:pt x="210979" y="332899"/>
                  </a:cubicBezTo>
                  <a:cubicBezTo>
                    <a:pt x="283369" y="334804"/>
                    <a:pt x="355759" y="333851"/>
                    <a:pt x="428149" y="333851"/>
                  </a:cubicBezTo>
                  <a:cubicBezTo>
                    <a:pt x="441484" y="333851"/>
                    <a:pt x="453866" y="333851"/>
                    <a:pt x="468154" y="333851"/>
                  </a:cubicBezTo>
                  <a:cubicBezTo>
                    <a:pt x="452914" y="389096"/>
                    <a:pt x="442436" y="398621"/>
                    <a:pt x="390049" y="397669"/>
                  </a:cubicBezTo>
                  <a:cubicBezTo>
                    <a:pt x="326231" y="397669"/>
                    <a:pt x="261461" y="398621"/>
                    <a:pt x="197644" y="397669"/>
                  </a:cubicBezTo>
                  <a:cubicBezTo>
                    <a:pt x="90964" y="395764"/>
                    <a:pt x="7144" y="310039"/>
                    <a:pt x="7144" y="202406"/>
                  </a:cubicBezTo>
                  <a:cubicBezTo>
                    <a:pt x="7144" y="94774"/>
                    <a:pt x="90964" y="9049"/>
                    <a:pt x="197644" y="8096"/>
                  </a:cubicBezTo>
                  <a:cubicBezTo>
                    <a:pt x="285274" y="7144"/>
                    <a:pt x="373856" y="7144"/>
                    <a:pt x="465296" y="714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6" name="Freeform: Shape 251">
              <a:extLst>
                <a:ext uri="{FF2B5EF4-FFF2-40B4-BE49-F238E27FC236}">
                  <a16:creationId xmlns:a16="http://schemas.microsoft.com/office/drawing/2014/main" id="{93C47027-4A29-9B24-8BD9-A56845826D04}"/>
                </a:ext>
              </a:extLst>
            </p:cNvPr>
            <p:cNvSpPr/>
            <p:nvPr/>
          </p:nvSpPr>
          <p:spPr>
            <a:xfrm>
              <a:off x="6746081" y="3933349"/>
              <a:ext cx="428625" cy="400050"/>
            </a:xfrm>
            <a:custGeom>
              <a:avLst/>
              <a:gdLst>
                <a:gd name="connsiteX0" fmla="*/ 425291 w 428625"/>
                <a:gd name="connsiteY0" fmla="*/ 333851 h 400050"/>
                <a:gd name="connsiteX1" fmla="*/ 340519 w 428625"/>
                <a:gd name="connsiteY1" fmla="*/ 398621 h 400050"/>
                <a:gd name="connsiteX2" fmla="*/ 62389 w 428625"/>
                <a:gd name="connsiteY2" fmla="*/ 398621 h 400050"/>
                <a:gd name="connsiteX3" fmla="*/ 8096 w 428625"/>
                <a:gd name="connsiteY3" fmla="*/ 347186 h 400050"/>
                <a:gd name="connsiteX4" fmla="*/ 7144 w 428625"/>
                <a:gd name="connsiteY4" fmla="*/ 40481 h 400050"/>
                <a:gd name="connsiteX5" fmla="*/ 43339 w 428625"/>
                <a:gd name="connsiteY5" fmla="*/ 7144 h 400050"/>
                <a:gd name="connsiteX6" fmla="*/ 78581 w 428625"/>
                <a:gd name="connsiteY6" fmla="*/ 41434 h 400050"/>
                <a:gd name="connsiteX7" fmla="*/ 77629 w 428625"/>
                <a:gd name="connsiteY7" fmla="*/ 298609 h 400050"/>
                <a:gd name="connsiteX8" fmla="*/ 114776 w 428625"/>
                <a:gd name="connsiteY8" fmla="*/ 334804 h 400050"/>
                <a:gd name="connsiteX9" fmla="*/ 378619 w 428625"/>
                <a:gd name="connsiteY9" fmla="*/ 333851 h 400050"/>
                <a:gd name="connsiteX10" fmla="*/ 425291 w 428625"/>
                <a:gd name="connsiteY10" fmla="*/ 33385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8625" h="400050">
                  <a:moveTo>
                    <a:pt x="425291" y="333851"/>
                  </a:moveTo>
                  <a:cubicBezTo>
                    <a:pt x="399574" y="395764"/>
                    <a:pt x="396716" y="398621"/>
                    <a:pt x="340519" y="398621"/>
                  </a:cubicBezTo>
                  <a:cubicBezTo>
                    <a:pt x="248126" y="398621"/>
                    <a:pt x="154781" y="398621"/>
                    <a:pt x="62389" y="398621"/>
                  </a:cubicBezTo>
                  <a:cubicBezTo>
                    <a:pt x="19526" y="398621"/>
                    <a:pt x="8096" y="389096"/>
                    <a:pt x="8096" y="347186"/>
                  </a:cubicBezTo>
                  <a:cubicBezTo>
                    <a:pt x="7144" y="245269"/>
                    <a:pt x="9049" y="142399"/>
                    <a:pt x="7144" y="40481"/>
                  </a:cubicBezTo>
                  <a:cubicBezTo>
                    <a:pt x="7144" y="11906"/>
                    <a:pt x="18574" y="8096"/>
                    <a:pt x="43339" y="7144"/>
                  </a:cubicBezTo>
                  <a:cubicBezTo>
                    <a:pt x="69056" y="7144"/>
                    <a:pt x="79534" y="13811"/>
                    <a:pt x="78581" y="41434"/>
                  </a:cubicBezTo>
                  <a:cubicBezTo>
                    <a:pt x="77629" y="127159"/>
                    <a:pt x="78581" y="212884"/>
                    <a:pt x="77629" y="298609"/>
                  </a:cubicBezTo>
                  <a:cubicBezTo>
                    <a:pt x="77629" y="327184"/>
                    <a:pt x="87154" y="335756"/>
                    <a:pt x="114776" y="334804"/>
                  </a:cubicBezTo>
                  <a:cubicBezTo>
                    <a:pt x="202406" y="333851"/>
                    <a:pt x="290989" y="333851"/>
                    <a:pt x="378619" y="333851"/>
                  </a:cubicBezTo>
                  <a:cubicBezTo>
                    <a:pt x="392906" y="333851"/>
                    <a:pt x="407194" y="333851"/>
                    <a:pt x="425291" y="33385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85" name="Group 84">
            <a:extLst>
              <a:ext uri="{FF2B5EF4-FFF2-40B4-BE49-F238E27FC236}">
                <a16:creationId xmlns:a16="http://schemas.microsoft.com/office/drawing/2014/main" id="{FF137BEA-46AC-A25C-1A00-EFE1929D6BAF}"/>
              </a:ext>
            </a:extLst>
          </p:cNvPr>
          <p:cNvGrpSpPr/>
          <p:nvPr/>
        </p:nvGrpSpPr>
        <p:grpSpPr>
          <a:xfrm>
            <a:off x="841163" y="2738339"/>
            <a:ext cx="740052" cy="213052"/>
            <a:chOff x="4131654" y="2537055"/>
            <a:chExt cx="6824726" cy="1964752"/>
          </a:xfrm>
          <a:solidFill>
            <a:schemeClr val="tx1"/>
          </a:solidFill>
        </p:grpSpPr>
        <p:sp>
          <p:nvSpPr>
            <p:cNvPr id="94" name="Freeform: Shape 254">
              <a:extLst>
                <a:ext uri="{FF2B5EF4-FFF2-40B4-BE49-F238E27FC236}">
                  <a16:creationId xmlns:a16="http://schemas.microsoft.com/office/drawing/2014/main" id="{D77179D0-1E26-2AF5-140D-4EEBE8598B88}"/>
                </a:ext>
              </a:extLst>
            </p:cNvPr>
            <p:cNvSpPr/>
            <p:nvPr/>
          </p:nvSpPr>
          <p:spPr>
            <a:xfrm>
              <a:off x="4738243" y="2673511"/>
              <a:ext cx="1934903" cy="1828296"/>
            </a:xfrm>
            <a:custGeom>
              <a:avLst/>
              <a:gdLst>
                <a:gd name="connsiteX0" fmla="*/ 3998 w 1934902"/>
                <a:gd name="connsiteY0" fmla="*/ 1825365 h 1828296"/>
                <a:gd name="connsiteX1" fmla="*/ 346204 w 1934902"/>
                <a:gd name="connsiteY1" fmla="*/ 1763533 h 1828296"/>
                <a:gd name="connsiteX2" fmla="*/ 845654 w 1934902"/>
                <a:gd name="connsiteY2" fmla="*/ 1675050 h 1828296"/>
                <a:gd name="connsiteX3" fmla="*/ 1154279 w 1934902"/>
                <a:gd name="connsiteY3" fmla="*/ 1620148 h 1828296"/>
                <a:gd name="connsiteX4" fmla="*/ 1175600 w 1934902"/>
                <a:gd name="connsiteY4" fmla="*/ 1614284 h 1828296"/>
                <a:gd name="connsiteX5" fmla="*/ 1156411 w 1934902"/>
                <a:gd name="connsiteY5" fmla="*/ 1587100 h 1828296"/>
                <a:gd name="connsiteX6" fmla="*/ 576473 w 1934902"/>
                <a:gd name="connsiteY6" fmla="*/ 895226 h 1828296"/>
                <a:gd name="connsiteX7" fmla="*/ 568478 w 1934902"/>
                <a:gd name="connsiteY7" fmla="*/ 854715 h 1828296"/>
                <a:gd name="connsiteX8" fmla="*/ 870706 w 1934902"/>
                <a:gd name="connsiteY8" fmla="*/ 22121 h 1828296"/>
                <a:gd name="connsiteX9" fmla="*/ 879235 w 1934902"/>
                <a:gd name="connsiteY9" fmla="*/ 3998 h 1828296"/>
                <a:gd name="connsiteX10" fmla="*/ 898424 w 1934902"/>
                <a:gd name="connsiteY10" fmla="*/ 34914 h 1828296"/>
                <a:gd name="connsiteX11" fmla="*/ 1917579 w 1934902"/>
                <a:gd name="connsiteY11" fmla="*/ 1801378 h 1828296"/>
                <a:gd name="connsiteX12" fmla="*/ 1933570 w 1934902"/>
                <a:gd name="connsiteY12" fmla="*/ 1825365 h 1828296"/>
                <a:gd name="connsiteX13" fmla="*/ 3998 w 1934902"/>
                <a:gd name="connsiteY13" fmla="*/ 1825365 h 182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902" h="1828296">
                  <a:moveTo>
                    <a:pt x="3998" y="1825365"/>
                  </a:moveTo>
                  <a:cubicBezTo>
                    <a:pt x="118066" y="1804577"/>
                    <a:pt x="232135" y="1783788"/>
                    <a:pt x="346204" y="1763533"/>
                  </a:cubicBezTo>
                  <a:cubicBezTo>
                    <a:pt x="512509" y="1733683"/>
                    <a:pt x="679348" y="1704367"/>
                    <a:pt x="845654" y="1675050"/>
                  </a:cubicBezTo>
                  <a:cubicBezTo>
                    <a:pt x="948529" y="1656927"/>
                    <a:pt x="1051404" y="1638271"/>
                    <a:pt x="1154279" y="1620148"/>
                  </a:cubicBezTo>
                  <a:cubicBezTo>
                    <a:pt x="1160142" y="1619082"/>
                    <a:pt x="1165472" y="1616950"/>
                    <a:pt x="1175600" y="1614284"/>
                  </a:cubicBezTo>
                  <a:cubicBezTo>
                    <a:pt x="1168138" y="1603624"/>
                    <a:pt x="1162807" y="1595095"/>
                    <a:pt x="1156411" y="1587100"/>
                  </a:cubicBezTo>
                  <a:cubicBezTo>
                    <a:pt x="962921" y="1356297"/>
                    <a:pt x="769963" y="1125495"/>
                    <a:pt x="576473" y="895226"/>
                  </a:cubicBezTo>
                  <a:cubicBezTo>
                    <a:pt x="565279" y="882433"/>
                    <a:pt x="562081" y="871239"/>
                    <a:pt x="568478" y="854715"/>
                  </a:cubicBezTo>
                  <a:cubicBezTo>
                    <a:pt x="669754" y="577539"/>
                    <a:pt x="769963" y="299830"/>
                    <a:pt x="870706" y="22121"/>
                  </a:cubicBezTo>
                  <a:cubicBezTo>
                    <a:pt x="872305" y="17324"/>
                    <a:pt x="874970" y="13059"/>
                    <a:pt x="879235" y="3998"/>
                  </a:cubicBezTo>
                  <a:cubicBezTo>
                    <a:pt x="886697" y="16257"/>
                    <a:pt x="893094" y="25319"/>
                    <a:pt x="898424" y="34914"/>
                  </a:cubicBezTo>
                  <a:cubicBezTo>
                    <a:pt x="1237965" y="623913"/>
                    <a:pt x="1577506" y="1212379"/>
                    <a:pt x="1917579" y="1801378"/>
                  </a:cubicBezTo>
                  <a:cubicBezTo>
                    <a:pt x="1922377" y="1809907"/>
                    <a:pt x="1928240" y="1817369"/>
                    <a:pt x="1933570" y="1825365"/>
                  </a:cubicBezTo>
                  <a:cubicBezTo>
                    <a:pt x="1290202" y="1825365"/>
                    <a:pt x="647366" y="1825365"/>
                    <a:pt x="3998" y="182536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5" name="Freeform: Shape 255">
              <a:extLst>
                <a:ext uri="{FF2B5EF4-FFF2-40B4-BE49-F238E27FC236}">
                  <a16:creationId xmlns:a16="http://schemas.microsoft.com/office/drawing/2014/main" id="{F802A5A2-32D9-730D-E0CC-CCE7395E844A}"/>
                </a:ext>
              </a:extLst>
            </p:cNvPr>
            <p:cNvSpPr/>
            <p:nvPr/>
          </p:nvSpPr>
          <p:spPr>
            <a:xfrm>
              <a:off x="10252779" y="3441642"/>
              <a:ext cx="703601" cy="858180"/>
            </a:xfrm>
            <a:custGeom>
              <a:avLst/>
              <a:gdLst>
                <a:gd name="connsiteX0" fmla="*/ 699274 w 703601"/>
                <a:gd name="connsiteY0" fmla="*/ 465570 h 858179"/>
                <a:gd name="connsiteX1" fmla="*/ 619319 w 703601"/>
                <a:gd name="connsiteY1" fmla="*/ 463971 h 858179"/>
                <a:gd name="connsiteX2" fmla="*/ 166243 w 703601"/>
                <a:gd name="connsiteY2" fmla="*/ 463971 h 858179"/>
                <a:gd name="connsiteX3" fmla="*/ 135860 w 703601"/>
                <a:gd name="connsiteY3" fmla="*/ 499684 h 858179"/>
                <a:gd name="connsiteX4" fmla="*/ 162512 w 703601"/>
                <a:gd name="connsiteY4" fmla="*/ 604691 h 858179"/>
                <a:gd name="connsiteX5" fmla="*/ 448749 w 703601"/>
                <a:gd name="connsiteY5" fmla="*/ 753407 h 858179"/>
                <a:gd name="connsiteX6" fmla="*/ 640641 w 703601"/>
                <a:gd name="connsiteY6" fmla="*/ 680381 h 858179"/>
                <a:gd name="connsiteX7" fmla="*/ 655566 w 703601"/>
                <a:gd name="connsiteY7" fmla="*/ 672919 h 858179"/>
                <a:gd name="connsiteX8" fmla="*/ 655032 w 703601"/>
                <a:gd name="connsiteY8" fmla="*/ 771530 h 858179"/>
                <a:gd name="connsiteX9" fmla="*/ 639575 w 703601"/>
                <a:gd name="connsiteY9" fmla="*/ 793917 h 858179"/>
                <a:gd name="connsiteX10" fmla="*/ 431159 w 703601"/>
                <a:gd name="connsiteY10" fmla="*/ 857881 h 858179"/>
                <a:gd name="connsiteX11" fmla="*/ 277647 w 703601"/>
                <a:gd name="connsiteY11" fmla="*/ 849352 h 858179"/>
                <a:gd name="connsiteX12" fmla="*/ 55372 w 703601"/>
                <a:gd name="connsiteY12" fmla="*/ 670787 h 858179"/>
                <a:gd name="connsiteX13" fmla="*/ 83623 w 703601"/>
                <a:gd name="connsiteY13" fmla="*/ 168672 h 858179"/>
                <a:gd name="connsiteX14" fmla="*/ 578276 w 703601"/>
                <a:gd name="connsiteY14" fmla="*/ 64731 h 858179"/>
                <a:gd name="connsiteX15" fmla="*/ 682750 w 703601"/>
                <a:gd name="connsiteY15" fmla="*/ 203319 h 858179"/>
                <a:gd name="connsiteX16" fmla="*/ 699807 w 703601"/>
                <a:gd name="connsiteY16" fmla="*/ 241697 h 858179"/>
                <a:gd name="connsiteX17" fmla="*/ 699274 w 703601"/>
                <a:gd name="connsiteY17" fmla="*/ 465570 h 858179"/>
                <a:gd name="connsiteX18" fmla="*/ 360266 w 703601"/>
                <a:gd name="connsiteY18" fmla="*/ 360563 h 858179"/>
                <a:gd name="connsiteX19" fmla="*/ 559620 w 703601"/>
                <a:gd name="connsiteY19" fmla="*/ 360563 h 858179"/>
                <a:gd name="connsiteX20" fmla="*/ 584139 w 703601"/>
                <a:gd name="connsiteY20" fmla="*/ 336043 h 858179"/>
                <a:gd name="connsiteX21" fmla="*/ 577210 w 703601"/>
                <a:gd name="connsiteY21" fmla="*/ 280608 h 858179"/>
                <a:gd name="connsiteX22" fmla="*/ 312826 w 703601"/>
                <a:gd name="connsiteY22" fmla="*/ 123364 h 858179"/>
                <a:gd name="connsiteX23" fmla="*/ 141191 w 703601"/>
                <a:gd name="connsiteY23" fmla="*/ 329647 h 858179"/>
                <a:gd name="connsiteX24" fmla="*/ 166243 w 703601"/>
                <a:gd name="connsiteY24" fmla="*/ 360563 h 858179"/>
                <a:gd name="connsiteX25" fmla="*/ 360266 w 703601"/>
                <a:gd name="connsiteY25" fmla="*/ 360563 h 85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3601" h="858179">
                  <a:moveTo>
                    <a:pt x="699274" y="465570"/>
                  </a:moveTo>
                  <a:cubicBezTo>
                    <a:pt x="672622" y="465037"/>
                    <a:pt x="645971" y="463971"/>
                    <a:pt x="619319" y="463971"/>
                  </a:cubicBezTo>
                  <a:cubicBezTo>
                    <a:pt x="468471" y="463971"/>
                    <a:pt x="317091" y="463971"/>
                    <a:pt x="166243" y="463971"/>
                  </a:cubicBezTo>
                  <a:cubicBezTo>
                    <a:pt x="134261" y="463971"/>
                    <a:pt x="129997" y="468235"/>
                    <a:pt x="135860" y="499684"/>
                  </a:cubicBezTo>
                  <a:cubicBezTo>
                    <a:pt x="142789" y="535397"/>
                    <a:pt x="148120" y="572176"/>
                    <a:pt x="162512" y="604691"/>
                  </a:cubicBezTo>
                  <a:cubicBezTo>
                    <a:pt x="211018" y="717161"/>
                    <a:pt x="321355" y="772063"/>
                    <a:pt x="448749" y="753407"/>
                  </a:cubicBezTo>
                  <a:cubicBezTo>
                    <a:pt x="518576" y="743279"/>
                    <a:pt x="583073" y="721425"/>
                    <a:pt x="640641" y="680381"/>
                  </a:cubicBezTo>
                  <a:cubicBezTo>
                    <a:pt x="643839" y="678249"/>
                    <a:pt x="648103" y="676650"/>
                    <a:pt x="655566" y="672919"/>
                  </a:cubicBezTo>
                  <a:cubicBezTo>
                    <a:pt x="655566" y="708099"/>
                    <a:pt x="656632" y="739548"/>
                    <a:pt x="655032" y="771530"/>
                  </a:cubicBezTo>
                  <a:cubicBezTo>
                    <a:pt x="654499" y="779525"/>
                    <a:pt x="647037" y="789653"/>
                    <a:pt x="639575" y="793917"/>
                  </a:cubicBezTo>
                  <a:cubicBezTo>
                    <a:pt x="575078" y="831762"/>
                    <a:pt x="506317" y="857348"/>
                    <a:pt x="431159" y="857881"/>
                  </a:cubicBezTo>
                  <a:cubicBezTo>
                    <a:pt x="379988" y="858414"/>
                    <a:pt x="327218" y="860013"/>
                    <a:pt x="277647" y="849352"/>
                  </a:cubicBezTo>
                  <a:cubicBezTo>
                    <a:pt x="175304" y="827498"/>
                    <a:pt x="96949" y="767265"/>
                    <a:pt x="55372" y="670787"/>
                  </a:cubicBezTo>
                  <a:cubicBezTo>
                    <a:pt x="-18719" y="500217"/>
                    <a:pt x="-15521" y="329647"/>
                    <a:pt x="83623" y="168672"/>
                  </a:cubicBezTo>
                  <a:cubicBezTo>
                    <a:pt x="193960" y="-10427"/>
                    <a:pt x="434358" y="-40810"/>
                    <a:pt x="578276" y="64731"/>
                  </a:cubicBezTo>
                  <a:cubicBezTo>
                    <a:pt x="626782" y="100444"/>
                    <a:pt x="660896" y="147350"/>
                    <a:pt x="682750" y="203319"/>
                  </a:cubicBezTo>
                  <a:cubicBezTo>
                    <a:pt x="687548" y="216111"/>
                    <a:pt x="693944" y="228904"/>
                    <a:pt x="699807" y="241697"/>
                  </a:cubicBezTo>
                  <a:cubicBezTo>
                    <a:pt x="699274" y="316321"/>
                    <a:pt x="699274" y="390946"/>
                    <a:pt x="699274" y="465570"/>
                  </a:cubicBezTo>
                  <a:close/>
                  <a:moveTo>
                    <a:pt x="360266" y="360563"/>
                  </a:moveTo>
                  <a:cubicBezTo>
                    <a:pt x="426895" y="360563"/>
                    <a:pt x="493524" y="360030"/>
                    <a:pt x="559620" y="360563"/>
                  </a:cubicBezTo>
                  <a:cubicBezTo>
                    <a:pt x="577743" y="360563"/>
                    <a:pt x="586272" y="354699"/>
                    <a:pt x="584139" y="336043"/>
                  </a:cubicBezTo>
                  <a:cubicBezTo>
                    <a:pt x="582007" y="317387"/>
                    <a:pt x="581474" y="298731"/>
                    <a:pt x="577210" y="280608"/>
                  </a:cubicBezTo>
                  <a:cubicBezTo>
                    <a:pt x="547893" y="150016"/>
                    <a:pt x="438089" y="83920"/>
                    <a:pt x="312826" y="123364"/>
                  </a:cubicBezTo>
                  <a:cubicBezTo>
                    <a:pt x="212616" y="154813"/>
                    <a:pt x="164644" y="232635"/>
                    <a:pt x="141191" y="329647"/>
                  </a:cubicBezTo>
                  <a:cubicBezTo>
                    <a:pt x="134261" y="356832"/>
                    <a:pt x="137459" y="360563"/>
                    <a:pt x="166243" y="360563"/>
                  </a:cubicBezTo>
                  <a:cubicBezTo>
                    <a:pt x="230740" y="360563"/>
                    <a:pt x="295236" y="360563"/>
                    <a:pt x="360266" y="36056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6" name="Freeform: Shape 256">
              <a:extLst>
                <a:ext uri="{FF2B5EF4-FFF2-40B4-BE49-F238E27FC236}">
                  <a16:creationId xmlns:a16="http://schemas.microsoft.com/office/drawing/2014/main" id="{62D96601-FF77-B90F-2444-57C43B6FA73A}"/>
                </a:ext>
              </a:extLst>
            </p:cNvPr>
            <p:cNvSpPr/>
            <p:nvPr/>
          </p:nvSpPr>
          <p:spPr>
            <a:xfrm>
              <a:off x="4131654" y="2537055"/>
              <a:ext cx="1391211" cy="1743011"/>
            </a:xfrm>
            <a:custGeom>
              <a:avLst/>
              <a:gdLst>
                <a:gd name="connsiteX0" fmla="*/ 3998 w 1391211"/>
                <a:gd name="connsiteY0" fmla="*/ 1741679 h 1743011"/>
                <a:gd name="connsiteX1" fmla="*/ 109538 w 1391211"/>
                <a:gd name="connsiteY1" fmla="*/ 1558316 h 1743011"/>
                <a:gd name="connsiteX2" fmla="*/ 626045 w 1391211"/>
                <a:gd name="connsiteY2" fmla="*/ 663357 h 1743011"/>
                <a:gd name="connsiteX3" fmla="*/ 677749 w 1391211"/>
                <a:gd name="connsiteY3" fmla="*/ 600992 h 1743011"/>
                <a:gd name="connsiteX4" fmla="*/ 1377086 w 1391211"/>
                <a:gd name="connsiteY4" fmla="*/ 11993 h 1743011"/>
                <a:gd name="connsiteX5" fmla="*/ 1388813 w 1391211"/>
                <a:gd name="connsiteY5" fmla="*/ 3998 h 1743011"/>
                <a:gd name="connsiteX6" fmla="*/ 1306726 w 1391211"/>
                <a:gd name="connsiteY6" fmla="*/ 182030 h 1743011"/>
                <a:gd name="connsiteX7" fmla="*/ 594063 w 1391211"/>
                <a:gd name="connsiteY7" fmla="*/ 1712362 h 1743011"/>
                <a:gd name="connsiteX8" fmla="*/ 548756 w 1391211"/>
                <a:gd name="connsiteY8" fmla="*/ 1742212 h 1743011"/>
                <a:gd name="connsiteX9" fmla="*/ 37046 w 1391211"/>
                <a:gd name="connsiteY9" fmla="*/ 1741679 h 1743011"/>
                <a:gd name="connsiteX10" fmla="*/ 3998 w 1391211"/>
                <a:gd name="connsiteY10" fmla="*/ 1741679 h 174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211" h="1743011">
                  <a:moveTo>
                    <a:pt x="3998" y="1741679"/>
                  </a:moveTo>
                  <a:cubicBezTo>
                    <a:pt x="41310" y="1676649"/>
                    <a:pt x="75424" y="1617483"/>
                    <a:pt x="109538" y="1558316"/>
                  </a:cubicBezTo>
                  <a:cubicBezTo>
                    <a:pt x="281707" y="1259819"/>
                    <a:pt x="453343" y="961321"/>
                    <a:pt x="626045" y="663357"/>
                  </a:cubicBezTo>
                  <a:cubicBezTo>
                    <a:pt x="639371" y="640437"/>
                    <a:pt x="657494" y="618049"/>
                    <a:pt x="677749" y="600992"/>
                  </a:cubicBezTo>
                  <a:cubicBezTo>
                    <a:pt x="910151" y="403771"/>
                    <a:pt x="1143618" y="208149"/>
                    <a:pt x="1377086" y="11993"/>
                  </a:cubicBezTo>
                  <a:cubicBezTo>
                    <a:pt x="1379218" y="10394"/>
                    <a:pt x="1381350" y="9328"/>
                    <a:pt x="1388813" y="3998"/>
                  </a:cubicBezTo>
                  <a:cubicBezTo>
                    <a:pt x="1360029" y="66895"/>
                    <a:pt x="1333377" y="124463"/>
                    <a:pt x="1306726" y="182030"/>
                  </a:cubicBezTo>
                  <a:cubicBezTo>
                    <a:pt x="1068994" y="692141"/>
                    <a:pt x="831262" y="1201718"/>
                    <a:pt x="594063" y="1712362"/>
                  </a:cubicBezTo>
                  <a:cubicBezTo>
                    <a:pt x="583936" y="1733683"/>
                    <a:pt x="573275" y="1742212"/>
                    <a:pt x="548756" y="1742212"/>
                  </a:cubicBezTo>
                  <a:cubicBezTo>
                    <a:pt x="378186" y="1741146"/>
                    <a:pt x="207616" y="1741679"/>
                    <a:pt x="37046" y="1741679"/>
                  </a:cubicBezTo>
                  <a:cubicBezTo>
                    <a:pt x="27984" y="1741679"/>
                    <a:pt x="18923" y="1741679"/>
                    <a:pt x="3998" y="1741679"/>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7" name="Freeform: Shape 257">
              <a:extLst>
                <a:ext uri="{FF2B5EF4-FFF2-40B4-BE49-F238E27FC236}">
                  <a16:creationId xmlns:a16="http://schemas.microsoft.com/office/drawing/2014/main" id="{F457651E-C3D2-BFA3-B2DE-DB937776DADD}"/>
                </a:ext>
              </a:extLst>
            </p:cNvPr>
            <p:cNvSpPr/>
            <p:nvPr/>
          </p:nvSpPr>
          <p:spPr>
            <a:xfrm>
              <a:off x="6912477" y="3137466"/>
              <a:ext cx="1012759" cy="1146017"/>
            </a:xfrm>
            <a:custGeom>
              <a:avLst/>
              <a:gdLst>
                <a:gd name="connsiteX0" fmla="*/ 1010893 w 1012759"/>
                <a:gd name="connsiteY0" fmla="*/ 1146066 h 1146016"/>
                <a:gd name="connsiteX1" fmla="*/ 880301 w 1012759"/>
                <a:gd name="connsiteY1" fmla="*/ 1145000 h 1146016"/>
                <a:gd name="connsiteX2" fmla="*/ 862178 w 1012759"/>
                <a:gd name="connsiteY2" fmla="*/ 1122613 h 1146016"/>
                <a:gd name="connsiteX3" fmla="*/ 762501 w 1012759"/>
                <a:gd name="connsiteY3" fmla="*/ 856097 h 1146016"/>
                <a:gd name="connsiteX4" fmla="*/ 713995 w 1012759"/>
                <a:gd name="connsiteY4" fmla="*/ 822516 h 1146016"/>
                <a:gd name="connsiteX5" fmla="*/ 292900 w 1012759"/>
                <a:gd name="connsiteY5" fmla="*/ 822516 h 1146016"/>
                <a:gd name="connsiteX6" fmla="*/ 248659 w 1012759"/>
                <a:gd name="connsiteY6" fmla="*/ 853432 h 1146016"/>
                <a:gd name="connsiteX7" fmla="*/ 154312 w 1012759"/>
                <a:gd name="connsiteY7" fmla="*/ 1122080 h 1146016"/>
                <a:gd name="connsiteX8" fmla="*/ 117533 w 1012759"/>
                <a:gd name="connsiteY8" fmla="*/ 1147132 h 1146016"/>
                <a:gd name="connsiteX9" fmla="*/ 3998 w 1012759"/>
                <a:gd name="connsiteY9" fmla="*/ 1146599 h 1146016"/>
                <a:gd name="connsiteX10" fmla="*/ 39711 w 1012759"/>
                <a:gd name="connsiteY10" fmla="*/ 1050120 h 1146016"/>
                <a:gd name="connsiteX11" fmla="*/ 426158 w 1012759"/>
                <a:gd name="connsiteY11" fmla="*/ 33097 h 1146016"/>
                <a:gd name="connsiteX12" fmla="*/ 468268 w 1012759"/>
                <a:gd name="connsiteY12" fmla="*/ 4313 h 1146016"/>
                <a:gd name="connsiteX13" fmla="*/ 540227 w 1012759"/>
                <a:gd name="connsiteY13" fmla="*/ 4313 h 1146016"/>
                <a:gd name="connsiteX14" fmla="*/ 584468 w 1012759"/>
                <a:gd name="connsiteY14" fmla="*/ 34163 h 1146016"/>
                <a:gd name="connsiteX15" fmla="*/ 752906 w 1012759"/>
                <a:gd name="connsiteY15" fmla="*/ 473914 h 1146016"/>
                <a:gd name="connsiteX16" fmla="*/ 998634 w 1012759"/>
                <a:gd name="connsiteY16" fmla="*/ 1111952 h 1146016"/>
                <a:gd name="connsiteX17" fmla="*/ 1010893 w 1012759"/>
                <a:gd name="connsiteY17" fmla="*/ 1146066 h 1146016"/>
                <a:gd name="connsiteX18" fmla="*/ 503981 w 1012759"/>
                <a:gd name="connsiteY18" fmla="*/ 148765 h 1146016"/>
                <a:gd name="connsiteX19" fmla="*/ 303561 w 1012759"/>
                <a:gd name="connsiteY19" fmla="*/ 705249 h 1146016"/>
                <a:gd name="connsiteX20" fmla="*/ 705999 w 1012759"/>
                <a:gd name="connsiteY20" fmla="*/ 705249 h 1146016"/>
                <a:gd name="connsiteX21" fmla="*/ 503981 w 1012759"/>
                <a:gd name="connsiteY21" fmla="*/ 148765 h 114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2759" h="1146016">
                  <a:moveTo>
                    <a:pt x="1010893" y="1146066"/>
                  </a:moveTo>
                  <a:cubicBezTo>
                    <a:pt x="965053" y="1146066"/>
                    <a:pt x="922410" y="1147132"/>
                    <a:pt x="880301" y="1145000"/>
                  </a:cubicBezTo>
                  <a:cubicBezTo>
                    <a:pt x="873904" y="1144467"/>
                    <a:pt x="865376" y="1131141"/>
                    <a:pt x="862178" y="1122613"/>
                  </a:cubicBezTo>
                  <a:cubicBezTo>
                    <a:pt x="828064" y="1034129"/>
                    <a:pt x="794483" y="945113"/>
                    <a:pt x="762501" y="856097"/>
                  </a:cubicBezTo>
                  <a:cubicBezTo>
                    <a:pt x="753439" y="831045"/>
                    <a:pt x="740646" y="822516"/>
                    <a:pt x="713995" y="822516"/>
                  </a:cubicBezTo>
                  <a:cubicBezTo>
                    <a:pt x="573808" y="823582"/>
                    <a:pt x="433621" y="823582"/>
                    <a:pt x="292900" y="822516"/>
                  </a:cubicBezTo>
                  <a:cubicBezTo>
                    <a:pt x="268381" y="822516"/>
                    <a:pt x="256654" y="829978"/>
                    <a:pt x="248659" y="853432"/>
                  </a:cubicBezTo>
                  <a:cubicBezTo>
                    <a:pt x="218276" y="942981"/>
                    <a:pt x="184695" y="1031997"/>
                    <a:pt x="154312" y="1122080"/>
                  </a:cubicBezTo>
                  <a:cubicBezTo>
                    <a:pt x="147383" y="1141802"/>
                    <a:pt x="137788" y="1147665"/>
                    <a:pt x="117533" y="1147132"/>
                  </a:cubicBezTo>
                  <a:cubicBezTo>
                    <a:pt x="81287" y="1145533"/>
                    <a:pt x="45574" y="1146599"/>
                    <a:pt x="3998" y="1146599"/>
                  </a:cubicBezTo>
                  <a:cubicBezTo>
                    <a:pt x="17324" y="1110886"/>
                    <a:pt x="27984" y="1080503"/>
                    <a:pt x="39711" y="1050120"/>
                  </a:cubicBezTo>
                  <a:cubicBezTo>
                    <a:pt x="168704" y="711113"/>
                    <a:pt x="297698" y="372105"/>
                    <a:pt x="426158" y="33097"/>
                  </a:cubicBezTo>
                  <a:cubicBezTo>
                    <a:pt x="434687" y="11243"/>
                    <a:pt x="444814" y="2181"/>
                    <a:pt x="468268" y="4313"/>
                  </a:cubicBezTo>
                  <a:cubicBezTo>
                    <a:pt x="492254" y="6446"/>
                    <a:pt x="516240" y="6446"/>
                    <a:pt x="540227" y="4313"/>
                  </a:cubicBezTo>
                  <a:cubicBezTo>
                    <a:pt x="564746" y="2181"/>
                    <a:pt x="575940" y="10710"/>
                    <a:pt x="584468" y="34163"/>
                  </a:cubicBezTo>
                  <a:cubicBezTo>
                    <a:pt x="639904" y="181280"/>
                    <a:pt x="696405" y="327330"/>
                    <a:pt x="752906" y="473914"/>
                  </a:cubicBezTo>
                  <a:cubicBezTo>
                    <a:pt x="834993" y="686593"/>
                    <a:pt x="916547" y="899272"/>
                    <a:pt x="998634" y="1111952"/>
                  </a:cubicBezTo>
                  <a:cubicBezTo>
                    <a:pt x="1002898" y="1121013"/>
                    <a:pt x="1005563" y="1130608"/>
                    <a:pt x="1010893" y="1146066"/>
                  </a:cubicBezTo>
                  <a:close/>
                  <a:moveTo>
                    <a:pt x="503981" y="148765"/>
                  </a:moveTo>
                  <a:cubicBezTo>
                    <a:pt x="438951" y="329995"/>
                    <a:pt x="371789" y="516023"/>
                    <a:pt x="303561" y="705249"/>
                  </a:cubicBezTo>
                  <a:cubicBezTo>
                    <a:pt x="439484" y="705249"/>
                    <a:pt x="570610" y="705249"/>
                    <a:pt x="705999" y="705249"/>
                  </a:cubicBezTo>
                  <a:cubicBezTo>
                    <a:pt x="637239" y="516556"/>
                    <a:pt x="569544" y="329995"/>
                    <a:pt x="503981" y="14876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8" name="Freeform: Shape 258">
              <a:extLst>
                <a:ext uri="{FF2B5EF4-FFF2-40B4-BE49-F238E27FC236}">
                  <a16:creationId xmlns:a16="http://schemas.microsoft.com/office/drawing/2014/main" id="{B3013FC6-7078-39A9-4ACA-DDE76BE468C4}"/>
                </a:ext>
              </a:extLst>
            </p:cNvPr>
            <p:cNvSpPr/>
            <p:nvPr/>
          </p:nvSpPr>
          <p:spPr>
            <a:xfrm>
              <a:off x="8800976" y="3466573"/>
              <a:ext cx="676949" cy="836859"/>
            </a:xfrm>
            <a:custGeom>
              <a:avLst/>
              <a:gdLst>
                <a:gd name="connsiteX0" fmla="*/ 543456 w 676949"/>
                <a:gd name="connsiteY0" fmla="*/ 693295 h 836858"/>
                <a:gd name="connsiteX1" fmla="*/ 529597 w 676949"/>
                <a:gd name="connsiteY1" fmla="*/ 711951 h 836858"/>
                <a:gd name="connsiteX2" fmla="*/ 308922 w 676949"/>
                <a:gd name="connsiteY2" fmla="*/ 834548 h 836858"/>
                <a:gd name="connsiteX3" fmla="*/ 82917 w 676949"/>
                <a:gd name="connsiteY3" fmla="*/ 755127 h 836858"/>
                <a:gd name="connsiteX4" fmla="*/ 10425 w 676949"/>
                <a:gd name="connsiteY4" fmla="*/ 570698 h 836858"/>
                <a:gd name="connsiteX5" fmla="*/ 4028 w 676949"/>
                <a:gd name="connsiteY5" fmla="*/ 88838 h 836858"/>
                <a:gd name="connsiteX6" fmla="*/ 4028 w 676949"/>
                <a:gd name="connsiteY6" fmla="*/ 24874 h 836858"/>
                <a:gd name="connsiteX7" fmla="*/ 24816 w 676949"/>
                <a:gd name="connsiteY7" fmla="*/ 4619 h 836858"/>
                <a:gd name="connsiteX8" fmla="*/ 102106 w 676949"/>
                <a:gd name="connsiteY8" fmla="*/ 4086 h 836858"/>
                <a:gd name="connsiteX9" fmla="*/ 129291 w 676949"/>
                <a:gd name="connsiteY9" fmla="*/ 31804 h 836858"/>
                <a:gd name="connsiteX10" fmla="*/ 129824 w 676949"/>
                <a:gd name="connsiteY10" fmla="*/ 471554 h 836858"/>
                <a:gd name="connsiteX11" fmla="*/ 139951 w 676949"/>
                <a:gd name="connsiteY11" fmla="*/ 571764 h 836858"/>
                <a:gd name="connsiteX12" fmla="*/ 283870 w 676949"/>
                <a:gd name="connsiteY12" fmla="*/ 726343 h 836858"/>
                <a:gd name="connsiteX13" fmla="*/ 496549 w 676949"/>
                <a:gd name="connsiteY13" fmla="*/ 648521 h 836858"/>
                <a:gd name="connsiteX14" fmla="*/ 548786 w 676949"/>
                <a:gd name="connsiteY14" fmla="*/ 495541 h 836858"/>
                <a:gd name="connsiteX15" fmla="*/ 550918 w 676949"/>
                <a:gd name="connsiteY15" fmla="*/ 37134 h 836858"/>
                <a:gd name="connsiteX16" fmla="*/ 584499 w 676949"/>
                <a:gd name="connsiteY16" fmla="*/ 4619 h 836858"/>
                <a:gd name="connsiteX17" fmla="*/ 651128 w 676949"/>
                <a:gd name="connsiteY17" fmla="*/ 4619 h 836858"/>
                <a:gd name="connsiteX18" fmla="*/ 677780 w 676949"/>
                <a:gd name="connsiteY18" fmla="*/ 32337 h 836858"/>
                <a:gd name="connsiteX19" fmla="*/ 677780 w 676949"/>
                <a:gd name="connsiteY19" fmla="*/ 40332 h 836858"/>
                <a:gd name="connsiteX20" fmla="*/ 677780 w 676949"/>
                <a:gd name="connsiteY20" fmla="*/ 781245 h 836858"/>
                <a:gd name="connsiteX21" fmla="*/ 643133 w 676949"/>
                <a:gd name="connsiteY21" fmla="*/ 816425 h 836858"/>
                <a:gd name="connsiteX22" fmla="*/ 581834 w 676949"/>
                <a:gd name="connsiteY22" fmla="*/ 816959 h 836858"/>
                <a:gd name="connsiteX23" fmla="*/ 552517 w 676949"/>
                <a:gd name="connsiteY23" fmla="*/ 788708 h 836858"/>
                <a:gd name="connsiteX24" fmla="*/ 552517 w 676949"/>
                <a:gd name="connsiteY24" fmla="*/ 719414 h 836858"/>
                <a:gd name="connsiteX25" fmla="*/ 549852 w 676949"/>
                <a:gd name="connsiteY25" fmla="*/ 694361 h 836858"/>
                <a:gd name="connsiteX26" fmla="*/ 543456 w 676949"/>
                <a:gd name="connsiteY26" fmla="*/ 693295 h 83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6949" h="836858">
                  <a:moveTo>
                    <a:pt x="543456" y="693295"/>
                  </a:moveTo>
                  <a:cubicBezTo>
                    <a:pt x="538659" y="699692"/>
                    <a:pt x="533861" y="705555"/>
                    <a:pt x="529597" y="711951"/>
                  </a:cubicBezTo>
                  <a:cubicBezTo>
                    <a:pt x="476827" y="790307"/>
                    <a:pt x="404335" y="832949"/>
                    <a:pt x="308922" y="834548"/>
                  </a:cubicBezTo>
                  <a:cubicBezTo>
                    <a:pt x="223637" y="836148"/>
                    <a:pt x="143683" y="821756"/>
                    <a:pt x="82917" y="755127"/>
                  </a:cubicBezTo>
                  <a:cubicBezTo>
                    <a:pt x="35477" y="702890"/>
                    <a:pt x="12024" y="638926"/>
                    <a:pt x="10425" y="570698"/>
                  </a:cubicBezTo>
                  <a:cubicBezTo>
                    <a:pt x="5627" y="410256"/>
                    <a:pt x="5627" y="249280"/>
                    <a:pt x="4028" y="88838"/>
                  </a:cubicBezTo>
                  <a:cubicBezTo>
                    <a:pt x="4028" y="67517"/>
                    <a:pt x="4561" y="46196"/>
                    <a:pt x="4028" y="24874"/>
                  </a:cubicBezTo>
                  <a:cubicBezTo>
                    <a:pt x="3495" y="9950"/>
                    <a:pt x="9892" y="4086"/>
                    <a:pt x="24816" y="4619"/>
                  </a:cubicBezTo>
                  <a:cubicBezTo>
                    <a:pt x="50402" y="5152"/>
                    <a:pt x="76521" y="5685"/>
                    <a:pt x="102106" y="4086"/>
                  </a:cubicBezTo>
                  <a:cubicBezTo>
                    <a:pt x="123427" y="3020"/>
                    <a:pt x="129291" y="11549"/>
                    <a:pt x="129291" y="31804"/>
                  </a:cubicBezTo>
                  <a:cubicBezTo>
                    <a:pt x="128757" y="178387"/>
                    <a:pt x="128757" y="324971"/>
                    <a:pt x="129824" y="471554"/>
                  </a:cubicBezTo>
                  <a:cubicBezTo>
                    <a:pt x="130357" y="505135"/>
                    <a:pt x="133555" y="538716"/>
                    <a:pt x="139951" y="571764"/>
                  </a:cubicBezTo>
                  <a:cubicBezTo>
                    <a:pt x="155942" y="652252"/>
                    <a:pt x="198585" y="711418"/>
                    <a:pt x="283870" y="726343"/>
                  </a:cubicBezTo>
                  <a:cubicBezTo>
                    <a:pt x="368621" y="741801"/>
                    <a:pt x="442713" y="720480"/>
                    <a:pt x="496549" y="648521"/>
                  </a:cubicBezTo>
                  <a:cubicBezTo>
                    <a:pt x="530130" y="603746"/>
                    <a:pt x="548786" y="553108"/>
                    <a:pt x="548786" y="495541"/>
                  </a:cubicBezTo>
                  <a:cubicBezTo>
                    <a:pt x="548786" y="342561"/>
                    <a:pt x="550918" y="190114"/>
                    <a:pt x="550918" y="37134"/>
                  </a:cubicBezTo>
                  <a:cubicBezTo>
                    <a:pt x="550918" y="11016"/>
                    <a:pt x="559447" y="2487"/>
                    <a:pt x="584499" y="4619"/>
                  </a:cubicBezTo>
                  <a:cubicBezTo>
                    <a:pt x="606354" y="6751"/>
                    <a:pt x="628741" y="6218"/>
                    <a:pt x="651128" y="4619"/>
                  </a:cubicBezTo>
                  <a:cubicBezTo>
                    <a:pt x="672982" y="3020"/>
                    <a:pt x="679912" y="12615"/>
                    <a:pt x="677780" y="32337"/>
                  </a:cubicBezTo>
                  <a:cubicBezTo>
                    <a:pt x="677247" y="35002"/>
                    <a:pt x="677780" y="37667"/>
                    <a:pt x="677780" y="40332"/>
                  </a:cubicBezTo>
                  <a:cubicBezTo>
                    <a:pt x="677780" y="287126"/>
                    <a:pt x="677780" y="534452"/>
                    <a:pt x="677780" y="781245"/>
                  </a:cubicBezTo>
                  <a:cubicBezTo>
                    <a:pt x="677780" y="816425"/>
                    <a:pt x="677780" y="816425"/>
                    <a:pt x="643133" y="816425"/>
                  </a:cubicBezTo>
                  <a:cubicBezTo>
                    <a:pt x="622877" y="816425"/>
                    <a:pt x="602089" y="815359"/>
                    <a:pt x="581834" y="816959"/>
                  </a:cubicBezTo>
                  <a:cubicBezTo>
                    <a:pt x="559980" y="818558"/>
                    <a:pt x="550918" y="811628"/>
                    <a:pt x="552517" y="788708"/>
                  </a:cubicBezTo>
                  <a:cubicBezTo>
                    <a:pt x="554117" y="765788"/>
                    <a:pt x="553050" y="742334"/>
                    <a:pt x="552517" y="719414"/>
                  </a:cubicBezTo>
                  <a:cubicBezTo>
                    <a:pt x="552517" y="710885"/>
                    <a:pt x="550918" y="702890"/>
                    <a:pt x="549852" y="694361"/>
                  </a:cubicBezTo>
                  <a:cubicBezTo>
                    <a:pt x="548253" y="694361"/>
                    <a:pt x="546121" y="693828"/>
                    <a:pt x="543456" y="693295"/>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9" name="Freeform: Shape 259">
              <a:extLst>
                <a:ext uri="{FF2B5EF4-FFF2-40B4-BE49-F238E27FC236}">
                  <a16:creationId xmlns:a16="http://schemas.microsoft.com/office/drawing/2014/main" id="{37B2BBAB-0C36-9128-DF70-28E704C25446}"/>
                </a:ext>
              </a:extLst>
            </p:cNvPr>
            <p:cNvSpPr/>
            <p:nvPr/>
          </p:nvSpPr>
          <p:spPr>
            <a:xfrm>
              <a:off x="7977473" y="3466633"/>
              <a:ext cx="671619" cy="820868"/>
            </a:xfrm>
            <a:custGeom>
              <a:avLst/>
              <a:gdLst>
                <a:gd name="connsiteX0" fmla="*/ 187893 w 671619"/>
                <a:gd name="connsiteY0" fmla="*/ 709226 h 820867"/>
                <a:gd name="connsiteX1" fmla="*/ 224672 w 671619"/>
                <a:gd name="connsiteY1" fmla="*/ 709226 h 820867"/>
                <a:gd name="connsiteX2" fmla="*/ 635106 w 671619"/>
                <a:gd name="connsiteY2" fmla="*/ 709226 h 820867"/>
                <a:gd name="connsiteX3" fmla="*/ 665489 w 671619"/>
                <a:gd name="connsiteY3" fmla="*/ 739076 h 820867"/>
                <a:gd name="connsiteX4" fmla="*/ 665489 w 671619"/>
                <a:gd name="connsiteY4" fmla="*/ 795044 h 820867"/>
                <a:gd name="connsiteX5" fmla="*/ 644168 w 671619"/>
                <a:gd name="connsiteY5" fmla="*/ 816899 h 820867"/>
                <a:gd name="connsiteX6" fmla="*/ 23187 w 671619"/>
                <a:gd name="connsiteY6" fmla="*/ 816365 h 820867"/>
                <a:gd name="connsiteX7" fmla="*/ 3998 w 671619"/>
                <a:gd name="connsiteY7" fmla="*/ 808370 h 820867"/>
                <a:gd name="connsiteX8" fmla="*/ 10927 w 671619"/>
                <a:gd name="connsiteY8" fmla="*/ 765728 h 820867"/>
                <a:gd name="connsiteX9" fmla="*/ 134057 w 671619"/>
                <a:gd name="connsiteY9" fmla="*/ 595158 h 820867"/>
                <a:gd name="connsiteX10" fmla="*/ 466136 w 671619"/>
                <a:gd name="connsiteY10" fmla="*/ 138350 h 820867"/>
                <a:gd name="connsiteX11" fmla="*/ 483192 w 671619"/>
                <a:gd name="connsiteY11" fmla="*/ 111698 h 820867"/>
                <a:gd name="connsiteX12" fmla="*/ 449612 w 671619"/>
                <a:gd name="connsiteY12" fmla="*/ 108500 h 820867"/>
                <a:gd name="connsiteX13" fmla="*/ 73825 w 671619"/>
                <a:gd name="connsiteY13" fmla="*/ 108500 h 820867"/>
                <a:gd name="connsiteX14" fmla="*/ 45574 w 671619"/>
                <a:gd name="connsiteY14" fmla="*/ 79717 h 820867"/>
                <a:gd name="connsiteX15" fmla="*/ 45574 w 671619"/>
                <a:gd name="connsiteY15" fmla="*/ 26414 h 820867"/>
                <a:gd name="connsiteX16" fmla="*/ 66895 w 671619"/>
                <a:gd name="connsiteY16" fmla="*/ 4026 h 820867"/>
                <a:gd name="connsiteX17" fmla="*/ 130859 w 671619"/>
                <a:gd name="connsiteY17" fmla="*/ 4026 h 820867"/>
                <a:gd name="connsiteX18" fmla="*/ 618583 w 671619"/>
                <a:gd name="connsiteY18" fmla="*/ 4559 h 820867"/>
                <a:gd name="connsiteX19" fmla="*/ 667621 w 671619"/>
                <a:gd name="connsiteY19" fmla="*/ 12555 h 820867"/>
                <a:gd name="connsiteX20" fmla="*/ 648965 w 671619"/>
                <a:gd name="connsiteY20" fmla="*/ 68523 h 820867"/>
                <a:gd name="connsiteX21" fmla="*/ 214012 w 671619"/>
                <a:gd name="connsiteY21" fmla="*/ 670848 h 820867"/>
                <a:gd name="connsiteX22" fmla="*/ 187893 w 671619"/>
                <a:gd name="connsiteY22" fmla="*/ 709226 h 82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1619" h="820867">
                  <a:moveTo>
                    <a:pt x="187893" y="709226"/>
                  </a:moveTo>
                  <a:cubicBezTo>
                    <a:pt x="204417" y="709226"/>
                    <a:pt x="214545" y="709226"/>
                    <a:pt x="224672" y="709226"/>
                  </a:cubicBezTo>
                  <a:cubicBezTo>
                    <a:pt x="361661" y="709226"/>
                    <a:pt x="498118" y="709759"/>
                    <a:pt x="635106" y="709226"/>
                  </a:cubicBezTo>
                  <a:cubicBezTo>
                    <a:pt x="658027" y="709226"/>
                    <a:pt x="667621" y="715623"/>
                    <a:pt x="665489" y="739076"/>
                  </a:cubicBezTo>
                  <a:cubicBezTo>
                    <a:pt x="663890" y="757732"/>
                    <a:pt x="664423" y="776388"/>
                    <a:pt x="665489" y="795044"/>
                  </a:cubicBezTo>
                  <a:cubicBezTo>
                    <a:pt x="666022" y="811035"/>
                    <a:pt x="660159" y="816899"/>
                    <a:pt x="644168" y="816899"/>
                  </a:cubicBezTo>
                  <a:cubicBezTo>
                    <a:pt x="437352" y="816365"/>
                    <a:pt x="230536" y="816899"/>
                    <a:pt x="23187" y="816365"/>
                  </a:cubicBezTo>
                  <a:cubicBezTo>
                    <a:pt x="16257" y="816365"/>
                    <a:pt x="3998" y="811035"/>
                    <a:pt x="3998" y="808370"/>
                  </a:cubicBezTo>
                  <a:cubicBezTo>
                    <a:pt x="4531" y="793978"/>
                    <a:pt x="3465" y="776921"/>
                    <a:pt x="10927" y="765728"/>
                  </a:cubicBezTo>
                  <a:cubicBezTo>
                    <a:pt x="50372" y="708160"/>
                    <a:pt x="92481" y="651659"/>
                    <a:pt x="134057" y="595158"/>
                  </a:cubicBezTo>
                  <a:cubicBezTo>
                    <a:pt x="244928" y="442711"/>
                    <a:pt x="355265" y="290797"/>
                    <a:pt x="466136" y="138350"/>
                  </a:cubicBezTo>
                  <a:cubicBezTo>
                    <a:pt x="471466" y="131421"/>
                    <a:pt x="475730" y="123958"/>
                    <a:pt x="483192" y="111698"/>
                  </a:cubicBezTo>
                  <a:cubicBezTo>
                    <a:pt x="468801" y="110099"/>
                    <a:pt x="459206" y="108500"/>
                    <a:pt x="449612" y="108500"/>
                  </a:cubicBezTo>
                  <a:cubicBezTo>
                    <a:pt x="324349" y="107967"/>
                    <a:pt x="199087" y="107967"/>
                    <a:pt x="73825" y="108500"/>
                  </a:cubicBezTo>
                  <a:cubicBezTo>
                    <a:pt x="51437" y="108500"/>
                    <a:pt x="43442" y="102104"/>
                    <a:pt x="45574" y="79717"/>
                  </a:cubicBezTo>
                  <a:cubicBezTo>
                    <a:pt x="47173" y="62127"/>
                    <a:pt x="46640" y="44004"/>
                    <a:pt x="45574" y="26414"/>
                  </a:cubicBezTo>
                  <a:cubicBezTo>
                    <a:pt x="45041" y="10423"/>
                    <a:pt x="50904" y="3493"/>
                    <a:pt x="66895" y="4026"/>
                  </a:cubicBezTo>
                  <a:cubicBezTo>
                    <a:pt x="88217" y="4559"/>
                    <a:pt x="109538" y="4026"/>
                    <a:pt x="130859" y="4026"/>
                  </a:cubicBezTo>
                  <a:cubicBezTo>
                    <a:pt x="293434" y="4026"/>
                    <a:pt x="456008" y="4026"/>
                    <a:pt x="618583" y="4559"/>
                  </a:cubicBezTo>
                  <a:cubicBezTo>
                    <a:pt x="635640" y="4559"/>
                    <a:pt x="661225" y="2960"/>
                    <a:pt x="667621" y="12555"/>
                  </a:cubicBezTo>
                  <a:cubicBezTo>
                    <a:pt x="682013" y="33343"/>
                    <a:pt x="661225" y="51466"/>
                    <a:pt x="648965" y="68523"/>
                  </a:cubicBezTo>
                  <a:cubicBezTo>
                    <a:pt x="503981" y="269476"/>
                    <a:pt x="358996" y="469895"/>
                    <a:pt x="214012" y="670848"/>
                  </a:cubicBezTo>
                  <a:cubicBezTo>
                    <a:pt x="205483" y="681509"/>
                    <a:pt x="198554" y="692702"/>
                    <a:pt x="187893" y="709226"/>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00" name="Freeform: Shape 260">
              <a:extLst>
                <a:ext uri="{FF2B5EF4-FFF2-40B4-BE49-F238E27FC236}">
                  <a16:creationId xmlns:a16="http://schemas.microsoft.com/office/drawing/2014/main" id="{FF75518E-C39D-ECDF-A5A4-5D7172E58F11}"/>
                </a:ext>
              </a:extLst>
            </p:cNvPr>
            <p:cNvSpPr/>
            <p:nvPr/>
          </p:nvSpPr>
          <p:spPr>
            <a:xfrm>
              <a:off x="9744982" y="3450061"/>
              <a:ext cx="431755" cy="836859"/>
            </a:xfrm>
            <a:custGeom>
              <a:avLst/>
              <a:gdLst>
                <a:gd name="connsiteX0" fmla="*/ 137811 w 431755"/>
                <a:gd name="connsiteY0" fmla="*/ 179974 h 836858"/>
                <a:gd name="connsiteX1" fmla="*/ 179387 w 431755"/>
                <a:gd name="connsiteY1" fmla="*/ 103751 h 836858"/>
                <a:gd name="connsiteX2" fmla="*/ 399529 w 431755"/>
                <a:gd name="connsiteY2" fmla="*/ 6739 h 836858"/>
                <a:gd name="connsiteX3" fmla="*/ 427780 w 431755"/>
                <a:gd name="connsiteY3" fmla="*/ 39787 h 836858"/>
                <a:gd name="connsiteX4" fmla="*/ 427246 w 431755"/>
                <a:gd name="connsiteY4" fmla="*/ 136266 h 836858"/>
                <a:gd name="connsiteX5" fmla="*/ 336098 w 431755"/>
                <a:gd name="connsiteY5" fmla="*/ 120808 h 836858"/>
                <a:gd name="connsiteX6" fmla="*/ 187382 w 431755"/>
                <a:gd name="connsiteY6" fmla="*/ 202895 h 836858"/>
                <a:gd name="connsiteX7" fmla="*/ 130348 w 431755"/>
                <a:gd name="connsiteY7" fmla="*/ 437428 h 836858"/>
                <a:gd name="connsiteX8" fmla="*/ 129815 w 431755"/>
                <a:gd name="connsiteY8" fmla="*/ 802555 h 836858"/>
                <a:gd name="connsiteX9" fmla="*/ 96234 w 431755"/>
                <a:gd name="connsiteY9" fmla="*/ 834536 h 836858"/>
                <a:gd name="connsiteX10" fmla="*/ 37600 w 431755"/>
                <a:gd name="connsiteY10" fmla="*/ 834536 h 836858"/>
                <a:gd name="connsiteX11" fmla="*/ 4020 w 431755"/>
                <a:gd name="connsiteY11" fmla="*/ 802022 h 836858"/>
                <a:gd name="connsiteX12" fmla="*/ 4553 w 431755"/>
                <a:gd name="connsiteY12" fmla="*/ 471542 h 836858"/>
                <a:gd name="connsiteX13" fmla="*/ 4020 w 431755"/>
                <a:gd name="connsiteY13" fmla="*/ 53113 h 836858"/>
                <a:gd name="connsiteX14" fmla="*/ 35468 w 431755"/>
                <a:gd name="connsiteY14" fmla="*/ 21131 h 836858"/>
                <a:gd name="connsiteX15" fmla="*/ 104762 w 431755"/>
                <a:gd name="connsiteY15" fmla="*/ 21131 h 836858"/>
                <a:gd name="connsiteX16" fmla="*/ 129815 w 431755"/>
                <a:gd name="connsiteY16" fmla="*/ 45651 h 836858"/>
                <a:gd name="connsiteX17" fmla="*/ 129815 w 431755"/>
                <a:gd name="connsiteY17" fmla="*/ 152257 h 836858"/>
                <a:gd name="connsiteX18" fmla="*/ 131947 w 431755"/>
                <a:gd name="connsiteY18" fmla="*/ 179974 h 836858"/>
                <a:gd name="connsiteX19" fmla="*/ 137811 w 431755"/>
                <a:gd name="connsiteY19" fmla="*/ 179974 h 83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1755" h="836858">
                  <a:moveTo>
                    <a:pt x="137811" y="179974"/>
                  </a:moveTo>
                  <a:cubicBezTo>
                    <a:pt x="151669" y="154389"/>
                    <a:pt x="163929" y="128270"/>
                    <a:pt x="179387" y="103751"/>
                  </a:cubicBezTo>
                  <a:cubicBezTo>
                    <a:pt x="231091" y="22730"/>
                    <a:pt x="306248" y="-5520"/>
                    <a:pt x="399529" y="6739"/>
                  </a:cubicBezTo>
                  <a:cubicBezTo>
                    <a:pt x="419251" y="9404"/>
                    <a:pt x="428845" y="17400"/>
                    <a:pt x="427780" y="39787"/>
                  </a:cubicBezTo>
                  <a:cubicBezTo>
                    <a:pt x="425647" y="72302"/>
                    <a:pt x="427246" y="104817"/>
                    <a:pt x="427246" y="136266"/>
                  </a:cubicBezTo>
                  <a:cubicBezTo>
                    <a:pt x="394731" y="130402"/>
                    <a:pt x="365415" y="121874"/>
                    <a:pt x="336098" y="120808"/>
                  </a:cubicBezTo>
                  <a:cubicBezTo>
                    <a:pt x="271601" y="119209"/>
                    <a:pt x="222029" y="147993"/>
                    <a:pt x="187382" y="202895"/>
                  </a:cubicBezTo>
                  <a:cubicBezTo>
                    <a:pt x="141541" y="274854"/>
                    <a:pt x="130881" y="354809"/>
                    <a:pt x="130348" y="437428"/>
                  </a:cubicBezTo>
                  <a:cubicBezTo>
                    <a:pt x="130348" y="558959"/>
                    <a:pt x="128749" y="681024"/>
                    <a:pt x="129815" y="802555"/>
                  </a:cubicBezTo>
                  <a:cubicBezTo>
                    <a:pt x="129815" y="828673"/>
                    <a:pt x="121287" y="837202"/>
                    <a:pt x="96234" y="834536"/>
                  </a:cubicBezTo>
                  <a:cubicBezTo>
                    <a:pt x="77045" y="832404"/>
                    <a:pt x="57323" y="832937"/>
                    <a:pt x="37600" y="834536"/>
                  </a:cubicBezTo>
                  <a:cubicBezTo>
                    <a:pt x="12548" y="836669"/>
                    <a:pt x="3486" y="828673"/>
                    <a:pt x="4020" y="802022"/>
                  </a:cubicBezTo>
                  <a:cubicBezTo>
                    <a:pt x="5619" y="691684"/>
                    <a:pt x="4553" y="581880"/>
                    <a:pt x="4553" y="471542"/>
                  </a:cubicBezTo>
                  <a:cubicBezTo>
                    <a:pt x="4553" y="331888"/>
                    <a:pt x="5086" y="192767"/>
                    <a:pt x="4020" y="53113"/>
                  </a:cubicBezTo>
                  <a:cubicBezTo>
                    <a:pt x="4020" y="28594"/>
                    <a:pt x="10416" y="19532"/>
                    <a:pt x="35468" y="21131"/>
                  </a:cubicBezTo>
                  <a:cubicBezTo>
                    <a:pt x="58389" y="22730"/>
                    <a:pt x="81842" y="22197"/>
                    <a:pt x="104762" y="21131"/>
                  </a:cubicBezTo>
                  <a:cubicBezTo>
                    <a:pt x="122885" y="20598"/>
                    <a:pt x="130348" y="26994"/>
                    <a:pt x="129815" y="45651"/>
                  </a:cubicBezTo>
                  <a:cubicBezTo>
                    <a:pt x="128749" y="81364"/>
                    <a:pt x="129815" y="116544"/>
                    <a:pt x="129815" y="152257"/>
                  </a:cubicBezTo>
                  <a:cubicBezTo>
                    <a:pt x="129815" y="161318"/>
                    <a:pt x="131414" y="170913"/>
                    <a:pt x="131947" y="179974"/>
                  </a:cubicBezTo>
                  <a:cubicBezTo>
                    <a:pt x="133546" y="179974"/>
                    <a:pt x="135678" y="179974"/>
                    <a:pt x="137811" y="179974"/>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GB"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nvGrpSpPr>
          <p:cNvPr id="86" name="Group 85">
            <a:extLst>
              <a:ext uri="{FF2B5EF4-FFF2-40B4-BE49-F238E27FC236}">
                <a16:creationId xmlns:a16="http://schemas.microsoft.com/office/drawing/2014/main" id="{5379F8C9-0B75-6CB2-D665-D52B39E585DF}"/>
              </a:ext>
            </a:extLst>
          </p:cNvPr>
          <p:cNvGrpSpPr/>
          <p:nvPr/>
        </p:nvGrpSpPr>
        <p:grpSpPr>
          <a:xfrm>
            <a:off x="841163" y="4329609"/>
            <a:ext cx="887423" cy="214971"/>
            <a:chOff x="278724" y="4413248"/>
            <a:chExt cx="1309265" cy="317159"/>
          </a:xfrm>
          <a:solidFill>
            <a:schemeClr val="tx1"/>
          </a:solidFill>
        </p:grpSpPr>
        <p:sp>
          <p:nvSpPr>
            <p:cNvPr id="87" name="Freeform: Shape 263">
              <a:extLst>
                <a:ext uri="{FF2B5EF4-FFF2-40B4-BE49-F238E27FC236}">
                  <a16:creationId xmlns:a16="http://schemas.microsoft.com/office/drawing/2014/main" id="{75A9E5C6-DEBF-9EFD-32FC-A579791B9E0F}"/>
                </a:ext>
              </a:extLst>
            </p:cNvPr>
            <p:cNvSpPr/>
            <p:nvPr/>
          </p:nvSpPr>
          <p:spPr>
            <a:xfrm>
              <a:off x="278724" y="4413248"/>
              <a:ext cx="328554" cy="317159"/>
            </a:xfrm>
            <a:custGeom>
              <a:avLst/>
              <a:gdLst>
                <a:gd name="connsiteX0" fmla="*/ 1287304 w 1647825"/>
                <a:gd name="connsiteY0" fmla="*/ 10001 h 1590675"/>
                <a:gd name="connsiteX1" fmla="*/ 1363504 w 1647825"/>
                <a:gd name="connsiteY1" fmla="*/ 67151 h 1590675"/>
                <a:gd name="connsiteX2" fmla="*/ 1379696 w 1647825"/>
                <a:gd name="connsiteY2" fmla="*/ 130016 h 1590675"/>
                <a:gd name="connsiteX3" fmla="*/ 1380649 w 1647825"/>
                <a:gd name="connsiteY3" fmla="*/ 242411 h 1590675"/>
                <a:gd name="connsiteX4" fmla="*/ 1400651 w 1647825"/>
                <a:gd name="connsiteY4" fmla="*/ 262414 h 1590675"/>
                <a:gd name="connsiteX5" fmla="*/ 1527334 w 1647825"/>
                <a:gd name="connsiteY5" fmla="*/ 262414 h 1590675"/>
                <a:gd name="connsiteX6" fmla="*/ 1640681 w 1647825"/>
                <a:gd name="connsiteY6" fmla="*/ 375761 h 1590675"/>
                <a:gd name="connsiteX7" fmla="*/ 1640681 w 1647825"/>
                <a:gd name="connsiteY7" fmla="*/ 1221581 h 1590675"/>
                <a:gd name="connsiteX8" fmla="*/ 1540669 w 1647825"/>
                <a:gd name="connsiteY8" fmla="*/ 1333976 h 1590675"/>
                <a:gd name="connsiteX9" fmla="*/ 1487329 w 1647825"/>
                <a:gd name="connsiteY9" fmla="*/ 1336834 h 1590675"/>
                <a:gd name="connsiteX10" fmla="*/ 1153954 w 1647825"/>
                <a:gd name="connsiteY10" fmla="*/ 1336834 h 1590675"/>
                <a:gd name="connsiteX11" fmla="*/ 1120616 w 1647825"/>
                <a:gd name="connsiteY11" fmla="*/ 1371124 h 1590675"/>
                <a:gd name="connsiteX12" fmla="*/ 1120616 w 1647825"/>
                <a:gd name="connsiteY12" fmla="*/ 1461611 h 1590675"/>
                <a:gd name="connsiteX13" fmla="*/ 1037749 w 1647825"/>
                <a:gd name="connsiteY13" fmla="*/ 1582579 h 1590675"/>
                <a:gd name="connsiteX14" fmla="*/ 1030129 w 1647825"/>
                <a:gd name="connsiteY14" fmla="*/ 1586389 h 1590675"/>
                <a:gd name="connsiteX15" fmla="*/ 93821 w 1647825"/>
                <a:gd name="connsiteY15" fmla="*/ 1586389 h 1590675"/>
                <a:gd name="connsiteX16" fmla="*/ 7144 w 1647825"/>
                <a:gd name="connsiteY16" fmla="*/ 1495901 h 1590675"/>
                <a:gd name="connsiteX17" fmla="*/ 7144 w 1647825"/>
                <a:gd name="connsiteY17" fmla="*/ 604361 h 1590675"/>
                <a:gd name="connsiteX18" fmla="*/ 149066 w 1647825"/>
                <a:gd name="connsiteY18" fmla="*/ 510064 h 1590675"/>
                <a:gd name="connsiteX19" fmla="*/ 242411 w 1647825"/>
                <a:gd name="connsiteY19" fmla="*/ 510064 h 1590675"/>
                <a:gd name="connsiteX20" fmla="*/ 267176 w 1647825"/>
                <a:gd name="connsiteY20" fmla="*/ 484346 h 1590675"/>
                <a:gd name="connsiteX21" fmla="*/ 267176 w 1647825"/>
                <a:gd name="connsiteY21" fmla="*/ 130969 h 1590675"/>
                <a:gd name="connsiteX22" fmla="*/ 287179 w 1647825"/>
                <a:gd name="connsiteY22" fmla="*/ 58579 h 1590675"/>
                <a:gd name="connsiteX23" fmla="*/ 360521 w 1647825"/>
                <a:gd name="connsiteY23" fmla="*/ 7144 h 1590675"/>
                <a:gd name="connsiteX24" fmla="*/ 1287304 w 1647825"/>
                <a:gd name="connsiteY24" fmla="*/ 10001 h 1590675"/>
                <a:gd name="connsiteX25" fmla="*/ 562451 w 1647825"/>
                <a:gd name="connsiteY25" fmla="*/ 1521619 h 1590675"/>
                <a:gd name="connsiteX26" fmla="*/ 995839 w 1647825"/>
                <a:gd name="connsiteY26" fmla="*/ 1521619 h 1590675"/>
                <a:gd name="connsiteX27" fmla="*/ 1051084 w 1647825"/>
                <a:gd name="connsiteY27" fmla="*/ 1465421 h 1590675"/>
                <a:gd name="connsiteX28" fmla="*/ 1051084 w 1647825"/>
                <a:gd name="connsiteY28" fmla="*/ 1366361 h 1590675"/>
                <a:gd name="connsiteX29" fmla="*/ 1022509 w 1647825"/>
                <a:gd name="connsiteY29" fmla="*/ 1337786 h 1590675"/>
                <a:gd name="connsiteX30" fmla="*/ 663416 w 1647825"/>
                <a:gd name="connsiteY30" fmla="*/ 1337786 h 1590675"/>
                <a:gd name="connsiteX31" fmla="*/ 527209 w 1647825"/>
                <a:gd name="connsiteY31" fmla="*/ 1201579 h 1590675"/>
                <a:gd name="connsiteX32" fmla="*/ 527209 w 1647825"/>
                <a:gd name="connsiteY32" fmla="*/ 1106329 h 1590675"/>
                <a:gd name="connsiteX33" fmla="*/ 506254 w 1647825"/>
                <a:gd name="connsiteY33" fmla="*/ 1085374 h 1590675"/>
                <a:gd name="connsiteX34" fmla="*/ 386239 w 1647825"/>
                <a:gd name="connsiteY34" fmla="*/ 1085374 h 1590675"/>
                <a:gd name="connsiteX35" fmla="*/ 302419 w 1647825"/>
                <a:gd name="connsiteY35" fmla="*/ 1050131 h 1590675"/>
                <a:gd name="connsiteX36" fmla="*/ 266224 w 1647825"/>
                <a:gd name="connsiteY36" fmla="*/ 958691 h 1590675"/>
                <a:gd name="connsiteX37" fmla="*/ 266224 w 1647825"/>
                <a:gd name="connsiteY37" fmla="*/ 603409 h 1590675"/>
                <a:gd name="connsiteX38" fmla="*/ 244316 w 1647825"/>
                <a:gd name="connsiteY38" fmla="*/ 581501 h 1590675"/>
                <a:gd name="connsiteX39" fmla="*/ 133826 w 1647825"/>
                <a:gd name="connsiteY39" fmla="*/ 581501 h 1590675"/>
                <a:gd name="connsiteX40" fmla="*/ 75724 w 1647825"/>
                <a:gd name="connsiteY40" fmla="*/ 640556 h 1590675"/>
                <a:gd name="connsiteX41" fmla="*/ 75724 w 1647825"/>
                <a:gd name="connsiteY41" fmla="*/ 1354931 h 1590675"/>
                <a:gd name="connsiteX42" fmla="*/ 75724 w 1647825"/>
                <a:gd name="connsiteY42" fmla="*/ 1474946 h 1590675"/>
                <a:gd name="connsiteX43" fmla="*/ 96679 w 1647825"/>
                <a:gd name="connsiteY43" fmla="*/ 1513999 h 1590675"/>
                <a:gd name="connsiteX44" fmla="*/ 132874 w 1647825"/>
                <a:gd name="connsiteY44" fmla="*/ 1522571 h 1590675"/>
                <a:gd name="connsiteX45" fmla="*/ 562451 w 1647825"/>
                <a:gd name="connsiteY45" fmla="*/ 1521619 h 1590675"/>
                <a:gd name="connsiteX46" fmla="*/ 825341 w 1647825"/>
                <a:gd name="connsiteY46" fmla="*/ 75724 h 1590675"/>
                <a:gd name="connsiteX47" fmla="*/ 395764 w 1647825"/>
                <a:gd name="connsiteY47" fmla="*/ 75724 h 1590675"/>
                <a:gd name="connsiteX48" fmla="*/ 337661 w 1647825"/>
                <a:gd name="connsiteY48" fmla="*/ 129064 h 1590675"/>
                <a:gd name="connsiteX49" fmla="*/ 337661 w 1647825"/>
                <a:gd name="connsiteY49" fmla="*/ 492919 h 1590675"/>
                <a:gd name="connsiteX50" fmla="*/ 356711 w 1647825"/>
                <a:gd name="connsiteY50" fmla="*/ 511969 h 1590675"/>
                <a:gd name="connsiteX51" fmla="*/ 483394 w 1647825"/>
                <a:gd name="connsiteY51" fmla="*/ 511969 h 1590675"/>
                <a:gd name="connsiteX52" fmla="*/ 528161 w 1647825"/>
                <a:gd name="connsiteY52" fmla="*/ 466249 h 1590675"/>
                <a:gd name="connsiteX53" fmla="*/ 528161 w 1647825"/>
                <a:gd name="connsiteY53" fmla="*/ 377666 h 1590675"/>
                <a:gd name="connsiteX54" fmla="*/ 644366 w 1647825"/>
                <a:gd name="connsiteY54" fmla="*/ 261461 h 1590675"/>
                <a:gd name="connsiteX55" fmla="*/ 1289209 w 1647825"/>
                <a:gd name="connsiteY55" fmla="*/ 261461 h 1590675"/>
                <a:gd name="connsiteX56" fmla="*/ 1312069 w 1647825"/>
                <a:gd name="connsiteY56" fmla="*/ 239554 h 1590675"/>
                <a:gd name="connsiteX57" fmla="*/ 1312069 w 1647825"/>
                <a:gd name="connsiteY57" fmla="*/ 138589 h 1590675"/>
                <a:gd name="connsiteX58" fmla="*/ 1248251 w 1647825"/>
                <a:gd name="connsiteY58" fmla="*/ 74771 h 1590675"/>
                <a:gd name="connsiteX59" fmla="*/ 825341 w 1647825"/>
                <a:gd name="connsiteY59" fmla="*/ 75724 h 1590675"/>
                <a:gd name="connsiteX60" fmla="*/ 970121 w 1647825"/>
                <a:gd name="connsiteY60" fmla="*/ 329089 h 1590675"/>
                <a:gd name="connsiteX61" fmla="*/ 654844 w 1647825"/>
                <a:gd name="connsiteY61" fmla="*/ 329089 h 1590675"/>
                <a:gd name="connsiteX62" fmla="*/ 597694 w 1647825"/>
                <a:gd name="connsiteY62" fmla="*/ 387191 h 1590675"/>
                <a:gd name="connsiteX63" fmla="*/ 597694 w 1647825"/>
                <a:gd name="connsiteY63" fmla="*/ 488156 h 1590675"/>
                <a:gd name="connsiteX64" fmla="*/ 622459 w 1647825"/>
                <a:gd name="connsiteY64" fmla="*/ 513874 h 1590675"/>
                <a:gd name="connsiteX65" fmla="*/ 992029 w 1647825"/>
                <a:gd name="connsiteY65" fmla="*/ 513874 h 1590675"/>
                <a:gd name="connsiteX66" fmla="*/ 1121569 w 1647825"/>
                <a:gd name="connsiteY66" fmla="*/ 642461 h 1590675"/>
                <a:gd name="connsiteX67" fmla="*/ 1121569 w 1647825"/>
                <a:gd name="connsiteY67" fmla="*/ 997744 h 1590675"/>
                <a:gd name="connsiteX68" fmla="*/ 1143476 w 1647825"/>
                <a:gd name="connsiteY68" fmla="*/ 1019651 h 1590675"/>
                <a:gd name="connsiteX69" fmla="*/ 1253014 w 1647825"/>
                <a:gd name="connsiteY69" fmla="*/ 1019651 h 1590675"/>
                <a:gd name="connsiteX70" fmla="*/ 1313021 w 1647825"/>
                <a:gd name="connsiteY70" fmla="*/ 959644 h 1590675"/>
                <a:gd name="connsiteX71" fmla="*/ 1313021 w 1647825"/>
                <a:gd name="connsiteY71" fmla="*/ 354806 h 1590675"/>
                <a:gd name="connsiteX72" fmla="*/ 1288256 w 1647825"/>
                <a:gd name="connsiteY72" fmla="*/ 330041 h 1590675"/>
                <a:gd name="connsiteX73" fmla="*/ 970121 w 1647825"/>
                <a:gd name="connsiteY73" fmla="*/ 329089 h 1590675"/>
                <a:gd name="connsiteX74" fmla="*/ 1572101 w 1647825"/>
                <a:gd name="connsiteY74" fmla="*/ 798671 h 1590675"/>
                <a:gd name="connsiteX75" fmla="*/ 1572101 w 1647825"/>
                <a:gd name="connsiteY75" fmla="*/ 382429 h 1590675"/>
                <a:gd name="connsiteX76" fmla="*/ 1517809 w 1647825"/>
                <a:gd name="connsiteY76" fmla="*/ 329089 h 1590675"/>
                <a:gd name="connsiteX77" fmla="*/ 1415891 w 1647825"/>
                <a:gd name="connsiteY77" fmla="*/ 329089 h 1590675"/>
                <a:gd name="connsiteX78" fmla="*/ 1381601 w 1647825"/>
                <a:gd name="connsiteY78" fmla="*/ 362426 h 1590675"/>
                <a:gd name="connsiteX79" fmla="*/ 1381601 w 1647825"/>
                <a:gd name="connsiteY79" fmla="*/ 960596 h 1590675"/>
                <a:gd name="connsiteX80" fmla="*/ 1257776 w 1647825"/>
                <a:gd name="connsiteY80" fmla="*/ 1085374 h 1590675"/>
                <a:gd name="connsiteX81" fmla="*/ 1141571 w 1647825"/>
                <a:gd name="connsiteY81" fmla="*/ 1085374 h 1590675"/>
                <a:gd name="connsiteX82" fmla="*/ 1121569 w 1647825"/>
                <a:gd name="connsiteY82" fmla="*/ 1105376 h 1590675"/>
                <a:gd name="connsiteX83" fmla="*/ 1121569 w 1647825"/>
                <a:gd name="connsiteY83" fmla="*/ 1245394 h 1590675"/>
                <a:gd name="connsiteX84" fmla="*/ 1145381 w 1647825"/>
                <a:gd name="connsiteY84" fmla="*/ 1268254 h 1590675"/>
                <a:gd name="connsiteX85" fmla="*/ 1515904 w 1647825"/>
                <a:gd name="connsiteY85" fmla="*/ 1268254 h 1590675"/>
                <a:gd name="connsiteX86" fmla="*/ 1572101 w 1647825"/>
                <a:gd name="connsiteY86" fmla="*/ 1212056 h 1590675"/>
                <a:gd name="connsiteX87" fmla="*/ 1572101 w 1647825"/>
                <a:gd name="connsiteY87" fmla="*/ 798671 h 1590675"/>
                <a:gd name="connsiteX88" fmla="*/ 825341 w 1647825"/>
                <a:gd name="connsiteY88" fmla="*/ 1018699 h 1590675"/>
                <a:gd name="connsiteX89" fmla="*/ 1030129 w 1647825"/>
                <a:gd name="connsiteY89" fmla="*/ 1018699 h 1590675"/>
                <a:gd name="connsiteX90" fmla="*/ 1052036 w 1647825"/>
                <a:gd name="connsiteY90" fmla="*/ 996791 h 1590675"/>
                <a:gd name="connsiteX91" fmla="*/ 1052036 w 1647825"/>
                <a:gd name="connsiteY91" fmla="*/ 634841 h 1590675"/>
                <a:gd name="connsiteX92" fmla="*/ 999649 w 1647825"/>
                <a:gd name="connsiteY92" fmla="*/ 581501 h 1590675"/>
                <a:gd name="connsiteX93" fmla="*/ 620554 w 1647825"/>
                <a:gd name="connsiteY93" fmla="*/ 581501 h 1590675"/>
                <a:gd name="connsiteX94" fmla="*/ 598646 w 1647825"/>
                <a:gd name="connsiteY94" fmla="*/ 603409 h 1590675"/>
                <a:gd name="connsiteX95" fmla="*/ 598646 w 1647825"/>
                <a:gd name="connsiteY95" fmla="*/ 996791 h 1590675"/>
                <a:gd name="connsiteX96" fmla="*/ 620554 w 1647825"/>
                <a:gd name="connsiteY96" fmla="*/ 1018699 h 1590675"/>
                <a:gd name="connsiteX97" fmla="*/ 825341 w 1647825"/>
                <a:gd name="connsiteY97" fmla="*/ 1018699 h 1590675"/>
                <a:gd name="connsiteX98" fmla="*/ 824389 w 1647825"/>
                <a:gd name="connsiteY98" fmla="*/ 1085374 h 1590675"/>
                <a:gd name="connsiteX99" fmla="*/ 623411 w 1647825"/>
                <a:gd name="connsiteY99" fmla="*/ 1085374 h 1590675"/>
                <a:gd name="connsiteX100" fmla="*/ 597694 w 1647825"/>
                <a:gd name="connsiteY100" fmla="*/ 1110139 h 1590675"/>
                <a:gd name="connsiteX101" fmla="*/ 597694 w 1647825"/>
                <a:gd name="connsiteY101" fmla="*/ 1212056 h 1590675"/>
                <a:gd name="connsiteX102" fmla="*/ 654844 w 1647825"/>
                <a:gd name="connsiteY102" fmla="*/ 1268254 h 1590675"/>
                <a:gd name="connsiteX103" fmla="*/ 1031081 w 1647825"/>
                <a:gd name="connsiteY103" fmla="*/ 1268254 h 1590675"/>
                <a:gd name="connsiteX104" fmla="*/ 1052036 w 1647825"/>
                <a:gd name="connsiteY104" fmla="*/ 1247299 h 1590675"/>
                <a:gd name="connsiteX105" fmla="*/ 1052036 w 1647825"/>
                <a:gd name="connsiteY105" fmla="*/ 1107281 h 1590675"/>
                <a:gd name="connsiteX106" fmla="*/ 1029176 w 1647825"/>
                <a:gd name="connsiteY106" fmla="*/ 1085374 h 1590675"/>
                <a:gd name="connsiteX107" fmla="*/ 824389 w 1647825"/>
                <a:gd name="connsiteY107" fmla="*/ 1085374 h 1590675"/>
                <a:gd name="connsiteX108" fmla="*/ 528161 w 1647825"/>
                <a:gd name="connsiteY108" fmla="*/ 802481 h 1590675"/>
                <a:gd name="connsiteX109" fmla="*/ 528161 w 1647825"/>
                <a:gd name="connsiteY109" fmla="*/ 603409 h 1590675"/>
                <a:gd name="connsiteX110" fmla="*/ 507206 w 1647825"/>
                <a:gd name="connsiteY110" fmla="*/ 582454 h 1590675"/>
                <a:gd name="connsiteX111" fmla="*/ 359569 w 1647825"/>
                <a:gd name="connsiteY111" fmla="*/ 582454 h 1590675"/>
                <a:gd name="connsiteX112" fmla="*/ 337661 w 1647825"/>
                <a:gd name="connsiteY112" fmla="*/ 605314 h 1590675"/>
                <a:gd name="connsiteX113" fmla="*/ 337661 w 1647825"/>
                <a:gd name="connsiteY113" fmla="*/ 956786 h 1590675"/>
                <a:gd name="connsiteX114" fmla="*/ 399574 w 1647825"/>
                <a:gd name="connsiteY114" fmla="*/ 1018699 h 1590675"/>
                <a:gd name="connsiteX115" fmla="*/ 505301 w 1647825"/>
                <a:gd name="connsiteY115" fmla="*/ 1018699 h 1590675"/>
                <a:gd name="connsiteX116" fmla="*/ 528161 w 1647825"/>
                <a:gd name="connsiteY116" fmla="*/ 996791 h 1590675"/>
                <a:gd name="connsiteX117" fmla="*/ 528161 w 1647825"/>
                <a:gd name="connsiteY117" fmla="*/ 802481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647825" h="1590675">
                  <a:moveTo>
                    <a:pt x="1287304" y="10001"/>
                  </a:moveTo>
                  <a:cubicBezTo>
                    <a:pt x="1319689" y="20479"/>
                    <a:pt x="1349216" y="35719"/>
                    <a:pt x="1363504" y="67151"/>
                  </a:cubicBezTo>
                  <a:cubicBezTo>
                    <a:pt x="1372076" y="86201"/>
                    <a:pt x="1378744" y="109061"/>
                    <a:pt x="1379696" y="130016"/>
                  </a:cubicBezTo>
                  <a:cubicBezTo>
                    <a:pt x="1382554" y="167164"/>
                    <a:pt x="1380649" y="205264"/>
                    <a:pt x="1380649" y="242411"/>
                  </a:cubicBezTo>
                  <a:cubicBezTo>
                    <a:pt x="1380649" y="257651"/>
                    <a:pt x="1386364" y="262414"/>
                    <a:pt x="1400651" y="262414"/>
                  </a:cubicBezTo>
                  <a:cubicBezTo>
                    <a:pt x="1442561" y="261461"/>
                    <a:pt x="1485424" y="262414"/>
                    <a:pt x="1527334" y="262414"/>
                  </a:cubicBezTo>
                  <a:cubicBezTo>
                    <a:pt x="1591151" y="262414"/>
                    <a:pt x="1640681" y="311944"/>
                    <a:pt x="1640681" y="375761"/>
                  </a:cubicBezTo>
                  <a:cubicBezTo>
                    <a:pt x="1640681" y="657701"/>
                    <a:pt x="1640681" y="939641"/>
                    <a:pt x="1640681" y="1221581"/>
                  </a:cubicBezTo>
                  <a:cubicBezTo>
                    <a:pt x="1640681" y="1278731"/>
                    <a:pt x="1595914" y="1328261"/>
                    <a:pt x="1540669" y="1333976"/>
                  </a:cubicBezTo>
                  <a:cubicBezTo>
                    <a:pt x="1522571" y="1335881"/>
                    <a:pt x="1505426" y="1336834"/>
                    <a:pt x="1487329" y="1336834"/>
                  </a:cubicBezTo>
                  <a:cubicBezTo>
                    <a:pt x="1375886" y="1336834"/>
                    <a:pt x="1265396" y="1336834"/>
                    <a:pt x="1153954" y="1336834"/>
                  </a:cubicBezTo>
                  <a:cubicBezTo>
                    <a:pt x="1120616" y="1336834"/>
                    <a:pt x="1120616" y="1336834"/>
                    <a:pt x="1120616" y="1371124"/>
                  </a:cubicBezTo>
                  <a:cubicBezTo>
                    <a:pt x="1120616" y="1401604"/>
                    <a:pt x="1120616" y="1431131"/>
                    <a:pt x="1120616" y="1461611"/>
                  </a:cubicBezTo>
                  <a:cubicBezTo>
                    <a:pt x="1120616" y="1521619"/>
                    <a:pt x="1093946" y="1559719"/>
                    <a:pt x="1037749" y="1582579"/>
                  </a:cubicBezTo>
                  <a:cubicBezTo>
                    <a:pt x="1034891" y="1583531"/>
                    <a:pt x="1032986" y="1585436"/>
                    <a:pt x="1030129" y="1586389"/>
                  </a:cubicBezTo>
                  <a:cubicBezTo>
                    <a:pt x="717709" y="1586389"/>
                    <a:pt x="406241" y="1586389"/>
                    <a:pt x="93821" y="1586389"/>
                  </a:cubicBezTo>
                  <a:cubicBezTo>
                    <a:pt x="50959" y="1569244"/>
                    <a:pt x="20479" y="1540669"/>
                    <a:pt x="7144" y="1495901"/>
                  </a:cubicBezTo>
                  <a:cubicBezTo>
                    <a:pt x="7144" y="1198721"/>
                    <a:pt x="7144" y="901541"/>
                    <a:pt x="7144" y="604361"/>
                  </a:cubicBezTo>
                  <a:cubicBezTo>
                    <a:pt x="30004" y="531971"/>
                    <a:pt x="81439" y="508159"/>
                    <a:pt x="149066" y="510064"/>
                  </a:cubicBezTo>
                  <a:cubicBezTo>
                    <a:pt x="180499" y="511016"/>
                    <a:pt x="210979" y="510064"/>
                    <a:pt x="242411" y="510064"/>
                  </a:cubicBezTo>
                  <a:cubicBezTo>
                    <a:pt x="267176" y="510064"/>
                    <a:pt x="267176" y="510064"/>
                    <a:pt x="267176" y="484346"/>
                  </a:cubicBezTo>
                  <a:cubicBezTo>
                    <a:pt x="267176" y="366236"/>
                    <a:pt x="267176" y="249079"/>
                    <a:pt x="267176" y="130969"/>
                  </a:cubicBezTo>
                  <a:cubicBezTo>
                    <a:pt x="267176" y="105251"/>
                    <a:pt x="272891" y="80486"/>
                    <a:pt x="287179" y="58579"/>
                  </a:cubicBezTo>
                  <a:cubicBezTo>
                    <a:pt x="304324" y="30956"/>
                    <a:pt x="331946" y="17621"/>
                    <a:pt x="360521" y="7144"/>
                  </a:cubicBezTo>
                  <a:cubicBezTo>
                    <a:pt x="670084" y="10001"/>
                    <a:pt x="978694" y="10001"/>
                    <a:pt x="1287304" y="10001"/>
                  </a:cubicBezTo>
                  <a:close/>
                  <a:moveTo>
                    <a:pt x="562451" y="1521619"/>
                  </a:moveTo>
                  <a:cubicBezTo>
                    <a:pt x="707231" y="1521619"/>
                    <a:pt x="851059" y="1521619"/>
                    <a:pt x="995839" y="1521619"/>
                  </a:cubicBezTo>
                  <a:cubicBezTo>
                    <a:pt x="1032034" y="1521619"/>
                    <a:pt x="1051084" y="1501616"/>
                    <a:pt x="1051084" y="1465421"/>
                  </a:cubicBezTo>
                  <a:cubicBezTo>
                    <a:pt x="1051084" y="1432084"/>
                    <a:pt x="1051084" y="1399699"/>
                    <a:pt x="1051084" y="1366361"/>
                  </a:cubicBezTo>
                  <a:cubicBezTo>
                    <a:pt x="1051084" y="1337786"/>
                    <a:pt x="1051084" y="1337786"/>
                    <a:pt x="1022509" y="1337786"/>
                  </a:cubicBezTo>
                  <a:cubicBezTo>
                    <a:pt x="902494" y="1337786"/>
                    <a:pt x="783431" y="1337786"/>
                    <a:pt x="663416" y="1337786"/>
                  </a:cubicBezTo>
                  <a:cubicBezTo>
                    <a:pt x="575786" y="1337786"/>
                    <a:pt x="527209" y="1288256"/>
                    <a:pt x="527209" y="1201579"/>
                  </a:cubicBezTo>
                  <a:cubicBezTo>
                    <a:pt x="527209" y="1170146"/>
                    <a:pt x="526256" y="1137761"/>
                    <a:pt x="527209" y="1106329"/>
                  </a:cubicBezTo>
                  <a:cubicBezTo>
                    <a:pt x="527209" y="1091089"/>
                    <a:pt x="522446" y="1084421"/>
                    <a:pt x="506254" y="1085374"/>
                  </a:cubicBezTo>
                  <a:cubicBezTo>
                    <a:pt x="466249" y="1086326"/>
                    <a:pt x="426244" y="1086326"/>
                    <a:pt x="386239" y="1085374"/>
                  </a:cubicBezTo>
                  <a:cubicBezTo>
                    <a:pt x="353854" y="1085374"/>
                    <a:pt x="325279" y="1073944"/>
                    <a:pt x="302419" y="1050131"/>
                  </a:cubicBezTo>
                  <a:cubicBezTo>
                    <a:pt x="277654" y="1024414"/>
                    <a:pt x="267176" y="993934"/>
                    <a:pt x="266224" y="958691"/>
                  </a:cubicBezTo>
                  <a:cubicBezTo>
                    <a:pt x="266224" y="840581"/>
                    <a:pt x="266224" y="721519"/>
                    <a:pt x="266224" y="603409"/>
                  </a:cubicBezTo>
                  <a:cubicBezTo>
                    <a:pt x="266224" y="587216"/>
                    <a:pt x="260509" y="580549"/>
                    <a:pt x="244316" y="581501"/>
                  </a:cubicBezTo>
                  <a:cubicBezTo>
                    <a:pt x="207169" y="582454"/>
                    <a:pt x="170021" y="581501"/>
                    <a:pt x="133826" y="581501"/>
                  </a:cubicBezTo>
                  <a:cubicBezTo>
                    <a:pt x="90964" y="581501"/>
                    <a:pt x="75724" y="596741"/>
                    <a:pt x="75724" y="640556"/>
                  </a:cubicBezTo>
                  <a:cubicBezTo>
                    <a:pt x="75724" y="878681"/>
                    <a:pt x="75724" y="1116806"/>
                    <a:pt x="75724" y="1354931"/>
                  </a:cubicBezTo>
                  <a:cubicBezTo>
                    <a:pt x="75724" y="1394936"/>
                    <a:pt x="75724" y="1434941"/>
                    <a:pt x="75724" y="1474946"/>
                  </a:cubicBezTo>
                  <a:cubicBezTo>
                    <a:pt x="75724" y="1492091"/>
                    <a:pt x="81439" y="1506379"/>
                    <a:pt x="96679" y="1513999"/>
                  </a:cubicBezTo>
                  <a:cubicBezTo>
                    <a:pt x="108109" y="1518761"/>
                    <a:pt x="120491" y="1522571"/>
                    <a:pt x="132874" y="1522571"/>
                  </a:cubicBezTo>
                  <a:cubicBezTo>
                    <a:pt x="277654" y="1521619"/>
                    <a:pt x="419576" y="1521619"/>
                    <a:pt x="562451" y="1521619"/>
                  </a:cubicBezTo>
                  <a:close/>
                  <a:moveTo>
                    <a:pt x="825341" y="75724"/>
                  </a:moveTo>
                  <a:cubicBezTo>
                    <a:pt x="682466" y="75724"/>
                    <a:pt x="538639" y="75724"/>
                    <a:pt x="395764" y="75724"/>
                  </a:cubicBezTo>
                  <a:cubicBezTo>
                    <a:pt x="358616" y="75724"/>
                    <a:pt x="337661" y="93821"/>
                    <a:pt x="337661" y="129064"/>
                  </a:cubicBezTo>
                  <a:cubicBezTo>
                    <a:pt x="337661" y="250031"/>
                    <a:pt x="337661" y="371951"/>
                    <a:pt x="337661" y="492919"/>
                  </a:cubicBezTo>
                  <a:cubicBezTo>
                    <a:pt x="337661" y="507206"/>
                    <a:pt x="343376" y="511969"/>
                    <a:pt x="356711" y="511969"/>
                  </a:cubicBezTo>
                  <a:cubicBezTo>
                    <a:pt x="398621" y="511016"/>
                    <a:pt x="441484" y="511969"/>
                    <a:pt x="483394" y="511969"/>
                  </a:cubicBezTo>
                  <a:cubicBezTo>
                    <a:pt x="534829" y="511969"/>
                    <a:pt x="527209" y="518636"/>
                    <a:pt x="528161" y="466249"/>
                  </a:cubicBezTo>
                  <a:cubicBezTo>
                    <a:pt x="528161" y="436721"/>
                    <a:pt x="528161" y="407194"/>
                    <a:pt x="528161" y="377666"/>
                  </a:cubicBezTo>
                  <a:cubicBezTo>
                    <a:pt x="529114" y="312896"/>
                    <a:pt x="580549" y="261461"/>
                    <a:pt x="644366" y="261461"/>
                  </a:cubicBezTo>
                  <a:cubicBezTo>
                    <a:pt x="859631" y="261461"/>
                    <a:pt x="1073944" y="261461"/>
                    <a:pt x="1289209" y="261461"/>
                  </a:cubicBezTo>
                  <a:cubicBezTo>
                    <a:pt x="1311116" y="261461"/>
                    <a:pt x="1312069" y="260509"/>
                    <a:pt x="1312069" y="239554"/>
                  </a:cubicBezTo>
                  <a:cubicBezTo>
                    <a:pt x="1312069" y="206216"/>
                    <a:pt x="1312069" y="172879"/>
                    <a:pt x="1312069" y="138589"/>
                  </a:cubicBezTo>
                  <a:cubicBezTo>
                    <a:pt x="1312069" y="90964"/>
                    <a:pt x="1295876" y="74771"/>
                    <a:pt x="1248251" y="74771"/>
                  </a:cubicBezTo>
                  <a:cubicBezTo>
                    <a:pt x="1107281" y="75724"/>
                    <a:pt x="966311" y="75724"/>
                    <a:pt x="825341" y="75724"/>
                  </a:cubicBezTo>
                  <a:close/>
                  <a:moveTo>
                    <a:pt x="970121" y="329089"/>
                  </a:moveTo>
                  <a:cubicBezTo>
                    <a:pt x="865346" y="329089"/>
                    <a:pt x="759619" y="329089"/>
                    <a:pt x="654844" y="329089"/>
                  </a:cubicBezTo>
                  <a:cubicBezTo>
                    <a:pt x="615791" y="329089"/>
                    <a:pt x="597694" y="348139"/>
                    <a:pt x="597694" y="387191"/>
                  </a:cubicBezTo>
                  <a:cubicBezTo>
                    <a:pt x="597694" y="420529"/>
                    <a:pt x="597694" y="453866"/>
                    <a:pt x="597694" y="488156"/>
                  </a:cubicBezTo>
                  <a:cubicBezTo>
                    <a:pt x="597694" y="512921"/>
                    <a:pt x="597694" y="513874"/>
                    <a:pt x="622459" y="513874"/>
                  </a:cubicBezTo>
                  <a:cubicBezTo>
                    <a:pt x="745331" y="513874"/>
                    <a:pt x="868204" y="513874"/>
                    <a:pt x="992029" y="513874"/>
                  </a:cubicBezTo>
                  <a:cubicBezTo>
                    <a:pt x="1071086" y="513874"/>
                    <a:pt x="1121569" y="564356"/>
                    <a:pt x="1121569" y="642461"/>
                  </a:cubicBezTo>
                  <a:cubicBezTo>
                    <a:pt x="1121569" y="760571"/>
                    <a:pt x="1121569" y="879634"/>
                    <a:pt x="1121569" y="997744"/>
                  </a:cubicBezTo>
                  <a:cubicBezTo>
                    <a:pt x="1121569" y="1013936"/>
                    <a:pt x="1126331" y="1020604"/>
                    <a:pt x="1143476" y="1019651"/>
                  </a:cubicBezTo>
                  <a:cubicBezTo>
                    <a:pt x="1179671" y="1018699"/>
                    <a:pt x="1215866" y="1019651"/>
                    <a:pt x="1253014" y="1019651"/>
                  </a:cubicBezTo>
                  <a:cubicBezTo>
                    <a:pt x="1292066" y="1019651"/>
                    <a:pt x="1313021" y="997744"/>
                    <a:pt x="1313021" y="959644"/>
                  </a:cubicBezTo>
                  <a:cubicBezTo>
                    <a:pt x="1313021" y="757714"/>
                    <a:pt x="1313021" y="556736"/>
                    <a:pt x="1313021" y="354806"/>
                  </a:cubicBezTo>
                  <a:cubicBezTo>
                    <a:pt x="1313021" y="330994"/>
                    <a:pt x="1312069" y="330041"/>
                    <a:pt x="1288256" y="330041"/>
                  </a:cubicBezTo>
                  <a:cubicBezTo>
                    <a:pt x="1181576" y="329089"/>
                    <a:pt x="1075849" y="329089"/>
                    <a:pt x="970121" y="329089"/>
                  </a:cubicBezTo>
                  <a:close/>
                  <a:moveTo>
                    <a:pt x="1572101" y="798671"/>
                  </a:moveTo>
                  <a:cubicBezTo>
                    <a:pt x="1572101" y="659606"/>
                    <a:pt x="1572101" y="521494"/>
                    <a:pt x="1572101" y="382429"/>
                  </a:cubicBezTo>
                  <a:cubicBezTo>
                    <a:pt x="1572101" y="345281"/>
                    <a:pt x="1554956" y="329089"/>
                    <a:pt x="1517809" y="329089"/>
                  </a:cubicBezTo>
                  <a:cubicBezTo>
                    <a:pt x="1483519" y="329089"/>
                    <a:pt x="1449229" y="329089"/>
                    <a:pt x="1415891" y="329089"/>
                  </a:cubicBezTo>
                  <a:cubicBezTo>
                    <a:pt x="1381601" y="329089"/>
                    <a:pt x="1381601" y="329089"/>
                    <a:pt x="1381601" y="362426"/>
                  </a:cubicBezTo>
                  <a:cubicBezTo>
                    <a:pt x="1381601" y="561499"/>
                    <a:pt x="1381601" y="760571"/>
                    <a:pt x="1381601" y="960596"/>
                  </a:cubicBezTo>
                  <a:cubicBezTo>
                    <a:pt x="1381601" y="1033939"/>
                    <a:pt x="1330166" y="1085374"/>
                    <a:pt x="1257776" y="1085374"/>
                  </a:cubicBezTo>
                  <a:cubicBezTo>
                    <a:pt x="1218724" y="1085374"/>
                    <a:pt x="1180624" y="1086326"/>
                    <a:pt x="1141571" y="1085374"/>
                  </a:cubicBezTo>
                  <a:cubicBezTo>
                    <a:pt x="1126331" y="1085374"/>
                    <a:pt x="1121569" y="1091089"/>
                    <a:pt x="1121569" y="1105376"/>
                  </a:cubicBezTo>
                  <a:cubicBezTo>
                    <a:pt x="1122521" y="1152049"/>
                    <a:pt x="1121569" y="1198721"/>
                    <a:pt x="1121569" y="1245394"/>
                  </a:cubicBezTo>
                  <a:cubicBezTo>
                    <a:pt x="1121569" y="1267301"/>
                    <a:pt x="1122521" y="1268254"/>
                    <a:pt x="1145381" y="1268254"/>
                  </a:cubicBezTo>
                  <a:cubicBezTo>
                    <a:pt x="1269206" y="1268254"/>
                    <a:pt x="1393031" y="1268254"/>
                    <a:pt x="1515904" y="1268254"/>
                  </a:cubicBezTo>
                  <a:cubicBezTo>
                    <a:pt x="1555909" y="1268254"/>
                    <a:pt x="1572101" y="1252061"/>
                    <a:pt x="1572101" y="1212056"/>
                  </a:cubicBezTo>
                  <a:cubicBezTo>
                    <a:pt x="1572101" y="1074896"/>
                    <a:pt x="1572101" y="936784"/>
                    <a:pt x="1572101" y="798671"/>
                  </a:cubicBezTo>
                  <a:close/>
                  <a:moveTo>
                    <a:pt x="825341" y="1018699"/>
                  </a:moveTo>
                  <a:cubicBezTo>
                    <a:pt x="893921" y="1018699"/>
                    <a:pt x="961549" y="1018699"/>
                    <a:pt x="1030129" y="1018699"/>
                  </a:cubicBezTo>
                  <a:cubicBezTo>
                    <a:pt x="1046321" y="1018699"/>
                    <a:pt x="1052036" y="1013936"/>
                    <a:pt x="1052036" y="996791"/>
                  </a:cubicBezTo>
                  <a:cubicBezTo>
                    <a:pt x="1051084" y="875824"/>
                    <a:pt x="1052036" y="755809"/>
                    <a:pt x="1052036" y="634841"/>
                  </a:cubicBezTo>
                  <a:cubicBezTo>
                    <a:pt x="1052036" y="601504"/>
                    <a:pt x="1032034" y="581501"/>
                    <a:pt x="999649" y="581501"/>
                  </a:cubicBezTo>
                  <a:cubicBezTo>
                    <a:pt x="872966" y="581501"/>
                    <a:pt x="746284" y="581501"/>
                    <a:pt x="620554" y="581501"/>
                  </a:cubicBezTo>
                  <a:cubicBezTo>
                    <a:pt x="604361" y="581501"/>
                    <a:pt x="598646" y="586264"/>
                    <a:pt x="598646" y="603409"/>
                  </a:cubicBezTo>
                  <a:cubicBezTo>
                    <a:pt x="599599" y="734854"/>
                    <a:pt x="599599" y="865346"/>
                    <a:pt x="598646" y="996791"/>
                  </a:cubicBezTo>
                  <a:cubicBezTo>
                    <a:pt x="598646" y="1012984"/>
                    <a:pt x="603409" y="1018699"/>
                    <a:pt x="620554" y="1018699"/>
                  </a:cubicBezTo>
                  <a:cubicBezTo>
                    <a:pt x="687229" y="1017746"/>
                    <a:pt x="756761" y="1018699"/>
                    <a:pt x="825341" y="1018699"/>
                  </a:cubicBezTo>
                  <a:close/>
                  <a:moveTo>
                    <a:pt x="824389" y="1085374"/>
                  </a:moveTo>
                  <a:cubicBezTo>
                    <a:pt x="757714" y="1085374"/>
                    <a:pt x="690086" y="1085374"/>
                    <a:pt x="623411" y="1085374"/>
                  </a:cubicBezTo>
                  <a:cubicBezTo>
                    <a:pt x="597694" y="1085374"/>
                    <a:pt x="597694" y="1085374"/>
                    <a:pt x="597694" y="1110139"/>
                  </a:cubicBezTo>
                  <a:cubicBezTo>
                    <a:pt x="597694" y="1144429"/>
                    <a:pt x="597694" y="1178719"/>
                    <a:pt x="597694" y="1212056"/>
                  </a:cubicBezTo>
                  <a:cubicBezTo>
                    <a:pt x="597694" y="1249204"/>
                    <a:pt x="616744" y="1268254"/>
                    <a:pt x="654844" y="1268254"/>
                  </a:cubicBezTo>
                  <a:cubicBezTo>
                    <a:pt x="780574" y="1268254"/>
                    <a:pt x="905351" y="1268254"/>
                    <a:pt x="1031081" y="1268254"/>
                  </a:cubicBezTo>
                  <a:cubicBezTo>
                    <a:pt x="1046321" y="1268254"/>
                    <a:pt x="1052989" y="1263491"/>
                    <a:pt x="1052036" y="1247299"/>
                  </a:cubicBezTo>
                  <a:cubicBezTo>
                    <a:pt x="1051084" y="1200626"/>
                    <a:pt x="1052036" y="1153954"/>
                    <a:pt x="1052036" y="1107281"/>
                  </a:cubicBezTo>
                  <a:cubicBezTo>
                    <a:pt x="1052036" y="1086326"/>
                    <a:pt x="1051084" y="1085374"/>
                    <a:pt x="1029176" y="1085374"/>
                  </a:cubicBezTo>
                  <a:cubicBezTo>
                    <a:pt x="960596" y="1084421"/>
                    <a:pt x="892016" y="1085374"/>
                    <a:pt x="824389" y="1085374"/>
                  </a:cubicBezTo>
                  <a:close/>
                  <a:moveTo>
                    <a:pt x="528161" y="802481"/>
                  </a:moveTo>
                  <a:cubicBezTo>
                    <a:pt x="528161" y="735806"/>
                    <a:pt x="528161" y="670084"/>
                    <a:pt x="528161" y="603409"/>
                  </a:cubicBezTo>
                  <a:cubicBezTo>
                    <a:pt x="528161" y="587216"/>
                    <a:pt x="523399" y="581501"/>
                    <a:pt x="507206" y="582454"/>
                  </a:cubicBezTo>
                  <a:cubicBezTo>
                    <a:pt x="457676" y="583406"/>
                    <a:pt x="409099" y="582454"/>
                    <a:pt x="359569" y="582454"/>
                  </a:cubicBezTo>
                  <a:cubicBezTo>
                    <a:pt x="338614" y="582454"/>
                    <a:pt x="337661" y="583406"/>
                    <a:pt x="337661" y="605314"/>
                  </a:cubicBezTo>
                  <a:cubicBezTo>
                    <a:pt x="337661" y="722471"/>
                    <a:pt x="337661" y="839629"/>
                    <a:pt x="337661" y="956786"/>
                  </a:cubicBezTo>
                  <a:cubicBezTo>
                    <a:pt x="337661" y="997744"/>
                    <a:pt x="357664" y="1018699"/>
                    <a:pt x="399574" y="1018699"/>
                  </a:cubicBezTo>
                  <a:cubicBezTo>
                    <a:pt x="434816" y="1018699"/>
                    <a:pt x="470059" y="1018699"/>
                    <a:pt x="505301" y="1018699"/>
                  </a:cubicBezTo>
                  <a:cubicBezTo>
                    <a:pt x="527209" y="1018699"/>
                    <a:pt x="528161" y="1017746"/>
                    <a:pt x="528161" y="996791"/>
                  </a:cubicBezTo>
                  <a:cubicBezTo>
                    <a:pt x="528161" y="932021"/>
                    <a:pt x="528161" y="867251"/>
                    <a:pt x="528161" y="802481"/>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88" name="Group 87">
              <a:extLst>
                <a:ext uri="{FF2B5EF4-FFF2-40B4-BE49-F238E27FC236}">
                  <a16:creationId xmlns:a16="http://schemas.microsoft.com/office/drawing/2014/main" id="{EFD76C44-0319-5913-F2B5-AFFEA0E1BE56}"/>
                </a:ext>
              </a:extLst>
            </p:cNvPr>
            <p:cNvGrpSpPr/>
            <p:nvPr/>
          </p:nvGrpSpPr>
          <p:grpSpPr>
            <a:xfrm>
              <a:off x="653953" y="4493314"/>
              <a:ext cx="934036" cy="150442"/>
              <a:chOff x="7897178" y="6296260"/>
              <a:chExt cx="934279" cy="150481"/>
            </a:xfrm>
            <a:grpFill/>
          </p:grpSpPr>
          <p:sp>
            <p:nvSpPr>
              <p:cNvPr id="89" name="Freeform: Shape 265">
                <a:extLst>
                  <a:ext uri="{FF2B5EF4-FFF2-40B4-BE49-F238E27FC236}">
                    <a16:creationId xmlns:a16="http://schemas.microsoft.com/office/drawing/2014/main" id="{A4AFA021-D724-EEE1-5654-7A97CB8FCA61}"/>
                  </a:ext>
                </a:extLst>
              </p:cNvPr>
              <p:cNvSpPr/>
              <p:nvPr/>
            </p:nvSpPr>
            <p:spPr>
              <a:xfrm>
                <a:off x="7897178" y="6296260"/>
                <a:ext cx="341937" cy="150073"/>
              </a:xfrm>
              <a:custGeom>
                <a:avLst/>
                <a:gdLst>
                  <a:gd name="connsiteX0" fmla="*/ 334627 w 1714500"/>
                  <a:gd name="connsiteY0" fmla="*/ 457978 h 752475"/>
                  <a:gd name="connsiteX1" fmla="*/ 341295 w 1714500"/>
                  <a:gd name="connsiteY1" fmla="*/ 438928 h 752475"/>
                  <a:gd name="connsiteX2" fmla="*/ 456547 w 1714500"/>
                  <a:gd name="connsiteY2" fmla="*/ 93171 h 752475"/>
                  <a:gd name="connsiteX3" fmla="*/ 474644 w 1714500"/>
                  <a:gd name="connsiteY3" fmla="*/ 54118 h 752475"/>
                  <a:gd name="connsiteX4" fmla="*/ 543224 w 1714500"/>
                  <a:gd name="connsiteY4" fmla="*/ 16971 h 752475"/>
                  <a:gd name="connsiteX5" fmla="*/ 748012 w 1714500"/>
                  <a:gd name="connsiteY5" fmla="*/ 16971 h 752475"/>
                  <a:gd name="connsiteX6" fmla="*/ 830880 w 1714500"/>
                  <a:gd name="connsiteY6" fmla="*/ 72216 h 752475"/>
                  <a:gd name="connsiteX7" fmla="*/ 836594 w 1714500"/>
                  <a:gd name="connsiteY7" fmla="*/ 83646 h 752475"/>
                  <a:gd name="connsiteX8" fmla="*/ 882315 w 1714500"/>
                  <a:gd name="connsiteY8" fmla="*/ 50308 h 752475"/>
                  <a:gd name="connsiteX9" fmla="*/ 1217594 w 1714500"/>
                  <a:gd name="connsiteY9" fmla="*/ 93171 h 752475"/>
                  <a:gd name="connsiteX10" fmla="*/ 1238550 w 1714500"/>
                  <a:gd name="connsiteY10" fmla="*/ 94123 h 752475"/>
                  <a:gd name="connsiteX11" fmla="*/ 1336657 w 1714500"/>
                  <a:gd name="connsiteY11" fmla="*/ 30306 h 752475"/>
                  <a:gd name="connsiteX12" fmla="*/ 1633837 w 1714500"/>
                  <a:gd name="connsiteY12" fmla="*/ 72216 h 752475"/>
                  <a:gd name="connsiteX13" fmla="*/ 1711942 w 1714500"/>
                  <a:gd name="connsiteY13" fmla="*/ 249381 h 752475"/>
                  <a:gd name="connsiteX14" fmla="*/ 1711942 w 1714500"/>
                  <a:gd name="connsiteY14" fmla="*/ 644668 h 752475"/>
                  <a:gd name="connsiteX15" fmla="*/ 1658602 w 1714500"/>
                  <a:gd name="connsiteY15" fmla="*/ 735156 h 752475"/>
                  <a:gd name="connsiteX16" fmla="*/ 1550017 w 1714500"/>
                  <a:gd name="connsiteY16" fmla="*/ 726583 h 752475"/>
                  <a:gd name="connsiteX17" fmla="*/ 1510012 w 1714500"/>
                  <a:gd name="connsiteY17" fmla="*/ 638001 h 752475"/>
                  <a:gd name="connsiteX18" fmla="*/ 1510012 w 1714500"/>
                  <a:gd name="connsiteY18" fmla="*/ 296053 h 752475"/>
                  <a:gd name="connsiteX19" fmla="*/ 1463340 w 1714500"/>
                  <a:gd name="connsiteY19" fmla="*/ 192231 h 752475"/>
                  <a:gd name="connsiteX20" fmla="*/ 1285222 w 1714500"/>
                  <a:gd name="connsiteY20" fmla="*/ 253191 h 752475"/>
                  <a:gd name="connsiteX21" fmla="*/ 1278555 w 1714500"/>
                  <a:gd name="connsiteY21" fmla="*/ 304626 h 752475"/>
                  <a:gd name="connsiteX22" fmla="*/ 1278555 w 1714500"/>
                  <a:gd name="connsiteY22" fmla="*/ 642763 h 752475"/>
                  <a:gd name="connsiteX23" fmla="*/ 1211880 w 1714500"/>
                  <a:gd name="connsiteY23" fmla="*/ 740871 h 752475"/>
                  <a:gd name="connsiteX24" fmla="*/ 1076625 w 1714500"/>
                  <a:gd name="connsiteY24" fmla="*/ 639906 h 752475"/>
                  <a:gd name="connsiteX25" fmla="*/ 1076625 w 1714500"/>
                  <a:gd name="connsiteY25" fmla="*/ 301768 h 752475"/>
                  <a:gd name="connsiteX26" fmla="*/ 1052812 w 1714500"/>
                  <a:gd name="connsiteY26" fmla="*/ 217948 h 752475"/>
                  <a:gd name="connsiteX27" fmla="*/ 933749 w 1714500"/>
                  <a:gd name="connsiteY27" fmla="*/ 173181 h 752475"/>
                  <a:gd name="connsiteX28" fmla="*/ 850882 w 1714500"/>
                  <a:gd name="connsiteY28" fmla="*/ 254143 h 752475"/>
                  <a:gd name="connsiteX29" fmla="*/ 844215 w 1714500"/>
                  <a:gd name="connsiteY29" fmla="*/ 305578 h 752475"/>
                  <a:gd name="connsiteX30" fmla="*/ 844215 w 1714500"/>
                  <a:gd name="connsiteY30" fmla="*/ 639906 h 752475"/>
                  <a:gd name="connsiteX31" fmla="*/ 779444 w 1714500"/>
                  <a:gd name="connsiteY31" fmla="*/ 740871 h 752475"/>
                  <a:gd name="connsiteX32" fmla="*/ 643237 w 1714500"/>
                  <a:gd name="connsiteY32" fmla="*/ 640858 h 752475"/>
                  <a:gd name="connsiteX33" fmla="*/ 643237 w 1714500"/>
                  <a:gd name="connsiteY33" fmla="*/ 196993 h 752475"/>
                  <a:gd name="connsiteX34" fmla="*/ 643237 w 1714500"/>
                  <a:gd name="connsiteY34" fmla="*/ 176038 h 752475"/>
                  <a:gd name="connsiteX35" fmla="*/ 640380 w 1714500"/>
                  <a:gd name="connsiteY35" fmla="*/ 175086 h 752475"/>
                  <a:gd name="connsiteX36" fmla="*/ 623234 w 1714500"/>
                  <a:gd name="connsiteY36" fmla="*/ 214138 h 752475"/>
                  <a:gd name="connsiteX37" fmla="*/ 433687 w 1714500"/>
                  <a:gd name="connsiteY37" fmla="*/ 679911 h 752475"/>
                  <a:gd name="connsiteX38" fmla="*/ 315577 w 1714500"/>
                  <a:gd name="connsiteY38" fmla="*/ 746586 h 752475"/>
                  <a:gd name="connsiteX39" fmla="*/ 225090 w 1714500"/>
                  <a:gd name="connsiteY39" fmla="*/ 677053 h 752475"/>
                  <a:gd name="connsiteX40" fmla="*/ 17444 w 1714500"/>
                  <a:gd name="connsiteY40" fmla="*/ 156988 h 752475"/>
                  <a:gd name="connsiteX41" fmla="*/ 32684 w 1714500"/>
                  <a:gd name="connsiteY41" fmla="*/ 45546 h 752475"/>
                  <a:gd name="connsiteX42" fmla="*/ 146984 w 1714500"/>
                  <a:gd name="connsiteY42" fmla="*/ 20781 h 752475"/>
                  <a:gd name="connsiteX43" fmla="*/ 197467 w 1714500"/>
                  <a:gd name="connsiteY43" fmla="*/ 70311 h 752475"/>
                  <a:gd name="connsiteX44" fmla="*/ 209849 w 1714500"/>
                  <a:gd name="connsiteY44" fmla="*/ 102696 h 752475"/>
                  <a:gd name="connsiteX45" fmla="*/ 321292 w 1714500"/>
                  <a:gd name="connsiteY45" fmla="*/ 437023 h 752475"/>
                  <a:gd name="connsiteX46" fmla="*/ 327959 w 1714500"/>
                  <a:gd name="connsiteY46" fmla="*/ 456073 h 752475"/>
                  <a:gd name="connsiteX47" fmla="*/ 334627 w 1714500"/>
                  <a:gd name="connsiteY47" fmla="*/ 457978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4500" h="752475">
                    <a:moveTo>
                      <a:pt x="334627" y="457978"/>
                    </a:moveTo>
                    <a:cubicBezTo>
                      <a:pt x="336532" y="451311"/>
                      <a:pt x="339390" y="445596"/>
                      <a:pt x="341295" y="438928"/>
                    </a:cubicBezTo>
                    <a:cubicBezTo>
                      <a:pt x="379395" y="323676"/>
                      <a:pt x="417494" y="208423"/>
                      <a:pt x="456547" y="93171"/>
                    </a:cubicBezTo>
                    <a:cubicBezTo>
                      <a:pt x="461309" y="79836"/>
                      <a:pt x="467977" y="66501"/>
                      <a:pt x="474644" y="54118"/>
                    </a:cubicBezTo>
                    <a:cubicBezTo>
                      <a:pt x="489884" y="28401"/>
                      <a:pt x="513697" y="16971"/>
                      <a:pt x="543224" y="16971"/>
                    </a:cubicBezTo>
                    <a:cubicBezTo>
                      <a:pt x="611805" y="16971"/>
                      <a:pt x="679432" y="16971"/>
                      <a:pt x="748012" y="16971"/>
                    </a:cubicBezTo>
                    <a:cubicBezTo>
                      <a:pt x="788017" y="16971"/>
                      <a:pt x="816592" y="34116"/>
                      <a:pt x="830880" y="72216"/>
                    </a:cubicBezTo>
                    <a:cubicBezTo>
                      <a:pt x="831832" y="76026"/>
                      <a:pt x="834690" y="78883"/>
                      <a:pt x="836594" y="83646"/>
                    </a:cubicBezTo>
                    <a:cubicBezTo>
                      <a:pt x="852787" y="72216"/>
                      <a:pt x="866122" y="60786"/>
                      <a:pt x="882315" y="50308"/>
                    </a:cubicBezTo>
                    <a:cubicBezTo>
                      <a:pt x="987090" y="-18272"/>
                      <a:pt x="1133775" y="-174"/>
                      <a:pt x="1217594" y="93171"/>
                    </a:cubicBezTo>
                    <a:cubicBezTo>
                      <a:pt x="1226167" y="102696"/>
                      <a:pt x="1230930" y="101743"/>
                      <a:pt x="1238550" y="94123"/>
                    </a:cubicBezTo>
                    <a:cubicBezTo>
                      <a:pt x="1268077" y="67453"/>
                      <a:pt x="1299509" y="44593"/>
                      <a:pt x="1336657" y="30306"/>
                    </a:cubicBezTo>
                    <a:cubicBezTo>
                      <a:pt x="1443337" y="-9699"/>
                      <a:pt x="1544302" y="778"/>
                      <a:pt x="1633837" y="72216"/>
                    </a:cubicBezTo>
                    <a:cubicBezTo>
                      <a:pt x="1689082" y="116983"/>
                      <a:pt x="1710990" y="180801"/>
                      <a:pt x="1711942" y="249381"/>
                    </a:cubicBezTo>
                    <a:cubicBezTo>
                      <a:pt x="1713847" y="380826"/>
                      <a:pt x="1712894" y="513223"/>
                      <a:pt x="1711942" y="644668"/>
                    </a:cubicBezTo>
                    <a:cubicBezTo>
                      <a:pt x="1711942" y="683721"/>
                      <a:pt x="1696702" y="717058"/>
                      <a:pt x="1658602" y="735156"/>
                    </a:cubicBezTo>
                    <a:cubicBezTo>
                      <a:pt x="1621455" y="753253"/>
                      <a:pt x="1584307" y="750396"/>
                      <a:pt x="1550017" y="726583"/>
                    </a:cubicBezTo>
                    <a:cubicBezTo>
                      <a:pt x="1520490" y="705628"/>
                      <a:pt x="1510965" y="673243"/>
                      <a:pt x="1510012" y="638001"/>
                    </a:cubicBezTo>
                    <a:cubicBezTo>
                      <a:pt x="1510012" y="523701"/>
                      <a:pt x="1510012" y="410353"/>
                      <a:pt x="1510012" y="296053"/>
                    </a:cubicBezTo>
                    <a:cubicBezTo>
                      <a:pt x="1510012" y="255096"/>
                      <a:pt x="1496677" y="218901"/>
                      <a:pt x="1463340" y="192231"/>
                    </a:cubicBezTo>
                    <a:cubicBezTo>
                      <a:pt x="1410952" y="151273"/>
                      <a:pt x="1309987" y="161751"/>
                      <a:pt x="1285222" y="253191"/>
                    </a:cubicBezTo>
                    <a:cubicBezTo>
                      <a:pt x="1280459" y="269383"/>
                      <a:pt x="1278555" y="287481"/>
                      <a:pt x="1278555" y="304626"/>
                    </a:cubicBezTo>
                    <a:cubicBezTo>
                      <a:pt x="1277602" y="417021"/>
                      <a:pt x="1278555" y="530368"/>
                      <a:pt x="1278555" y="642763"/>
                    </a:cubicBezTo>
                    <a:cubicBezTo>
                      <a:pt x="1278555" y="690388"/>
                      <a:pt x="1252837" y="726583"/>
                      <a:pt x="1211880" y="740871"/>
                    </a:cubicBezTo>
                    <a:cubicBezTo>
                      <a:pt x="1141394" y="764683"/>
                      <a:pt x="1077577" y="717058"/>
                      <a:pt x="1076625" y="639906"/>
                    </a:cubicBezTo>
                    <a:cubicBezTo>
                      <a:pt x="1076625" y="527511"/>
                      <a:pt x="1076625" y="414163"/>
                      <a:pt x="1076625" y="301768"/>
                    </a:cubicBezTo>
                    <a:cubicBezTo>
                      <a:pt x="1076625" y="272241"/>
                      <a:pt x="1069957" y="243666"/>
                      <a:pt x="1052812" y="217948"/>
                    </a:cubicBezTo>
                    <a:cubicBezTo>
                      <a:pt x="1023284" y="175086"/>
                      <a:pt x="981374" y="164608"/>
                      <a:pt x="933749" y="173181"/>
                    </a:cubicBezTo>
                    <a:cubicBezTo>
                      <a:pt x="888982" y="180801"/>
                      <a:pt x="861359" y="209376"/>
                      <a:pt x="850882" y="254143"/>
                    </a:cubicBezTo>
                    <a:cubicBezTo>
                      <a:pt x="847072" y="271288"/>
                      <a:pt x="845167" y="288433"/>
                      <a:pt x="844215" y="305578"/>
                    </a:cubicBezTo>
                    <a:cubicBezTo>
                      <a:pt x="843262" y="417021"/>
                      <a:pt x="844215" y="528463"/>
                      <a:pt x="844215" y="639906"/>
                    </a:cubicBezTo>
                    <a:cubicBezTo>
                      <a:pt x="844215" y="689436"/>
                      <a:pt x="819449" y="726583"/>
                      <a:pt x="779444" y="740871"/>
                    </a:cubicBezTo>
                    <a:cubicBezTo>
                      <a:pt x="708007" y="765636"/>
                      <a:pt x="643237" y="718963"/>
                      <a:pt x="643237" y="640858"/>
                    </a:cubicBezTo>
                    <a:cubicBezTo>
                      <a:pt x="643237" y="493221"/>
                      <a:pt x="643237" y="344631"/>
                      <a:pt x="643237" y="196993"/>
                    </a:cubicBezTo>
                    <a:cubicBezTo>
                      <a:pt x="643237" y="190326"/>
                      <a:pt x="643237" y="183658"/>
                      <a:pt x="643237" y="176038"/>
                    </a:cubicBezTo>
                    <a:cubicBezTo>
                      <a:pt x="642284" y="176038"/>
                      <a:pt x="641332" y="175086"/>
                      <a:pt x="640380" y="175086"/>
                    </a:cubicBezTo>
                    <a:cubicBezTo>
                      <a:pt x="634665" y="188421"/>
                      <a:pt x="628949" y="200803"/>
                      <a:pt x="623234" y="214138"/>
                    </a:cubicBezTo>
                    <a:cubicBezTo>
                      <a:pt x="560369" y="369396"/>
                      <a:pt x="496552" y="524653"/>
                      <a:pt x="433687" y="679911"/>
                    </a:cubicBezTo>
                    <a:cubicBezTo>
                      <a:pt x="411780" y="735156"/>
                      <a:pt x="367965" y="750396"/>
                      <a:pt x="315577" y="746586"/>
                    </a:cubicBezTo>
                    <a:cubicBezTo>
                      <a:pt x="269857" y="743728"/>
                      <a:pt x="241282" y="718011"/>
                      <a:pt x="225090" y="677053"/>
                    </a:cubicBezTo>
                    <a:cubicBezTo>
                      <a:pt x="155557" y="503698"/>
                      <a:pt x="86024" y="330343"/>
                      <a:pt x="17444" y="156988"/>
                    </a:cubicBezTo>
                    <a:cubicBezTo>
                      <a:pt x="2204" y="117936"/>
                      <a:pt x="1252" y="77931"/>
                      <a:pt x="32684" y="45546"/>
                    </a:cubicBezTo>
                    <a:cubicBezTo>
                      <a:pt x="64117" y="14113"/>
                      <a:pt x="104122" y="7446"/>
                      <a:pt x="146984" y="20781"/>
                    </a:cubicBezTo>
                    <a:cubicBezTo>
                      <a:pt x="171749" y="28401"/>
                      <a:pt x="186990" y="47451"/>
                      <a:pt x="197467" y="70311"/>
                    </a:cubicBezTo>
                    <a:cubicBezTo>
                      <a:pt x="202229" y="80788"/>
                      <a:pt x="206040" y="92218"/>
                      <a:pt x="209849" y="102696"/>
                    </a:cubicBezTo>
                    <a:cubicBezTo>
                      <a:pt x="246997" y="214138"/>
                      <a:pt x="284145" y="325581"/>
                      <a:pt x="321292" y="437023"/>
                    </a:cubicBezTo>
                    <a:cubicBezTo>
                      <a:pt x="323197" y="443691"/>
                      <a:pt x="326054" y="449406"/>
                      <a:pt x="327959" y="456073"/>
                    </a:cubicBezTo>
                    <a:cubicBezTo>
                      <a:pt x="331770" y="457978"/>
                      <a:pt x="333674" y="457978"/>
                      <a:pt x="334627" y="457978"/>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0" name="Freeform: Shape 266">
                <a:extLst>
                  <a:ext uri="{FF2B5EF4-FFF2-40B4-BE49-F238E27FC236}">
                    <a16:creationId xmlns:a16="http://schemas.microsoft.com/office/drawing/2014/main" id="{D467F60B-52F9-D713-BB12-87C0C8428B9F}"/>
                  </a:ext>
                </a:extLst>
              </p:cNvPr>
              <p:cNvSpPr/>
              <p:nvPr/>
            </p:nvSpPr>
            <p:spPr>
              <a:xfrm>
                <a:off x="8249067" y="6297954"/>
                <a:ext cx="205162" cy="148173"/>
              </a:xfrm>
              <a:custGeom>
                <a:avLst/>
                <a:gdLst>
                  <a:gd name="connsiteX0" fmla="*/ 517138 w 1028700"/>
                  <a:gd name="connsiteY0" fmla="*/ 200878 h 742950"/>
                  <a:gd name="connsiteX1" fmla="*/ 506660 w 1028700"/>
                  <a:gd name="connsiteY1" fmla="*/ 231358 h 742950"/>
                  <a:gd name="connsiteX2" fmla="*/ 353308 w 1028700"/>
                  <a:gd name="connsiteY2" fmla="*/ 692368 h 742950"/>
                  <a:gd name="connsiteX3" fmla="*/ 261868 w 1028700"/>
                  <a:gd name="connsiteY3" fmla="*/ 736183 h 742950"/>
                  <a:gd name="connsiteX4" fmla="*/ 228531 w 1028700"/>
                  <a:gd name="connsiteY4" fmla="*/ 702845 h 742950"/>
                  <a:gd name="connsiteX5" fmla="*/ 175190 w 1028700"/>
                  <a:gd name="connsiteY5" fmla="*/ 561875 h 742950"/>
                  <a:gd name="connsiteX6" fmla="*/ 21838 w 1028700"/>
                  <a:gd name="connsiteY6" fmla="*/ 126583 h 742950"/>
                  <a:gd name="connsiteX7" fmla="*/ 7550 w 1028700"/>
                  <a:gd name="connsiteY7" fmla="*/ 67528 h 742950"/>
                  <a:gd name="connsiteX8" fmla="*/ 38983 w 1028700"/>
                  <a:gd name="connsiteY8" fmla="*/ 13235 h 742950"/>
                  <a:gd name="connsiteX9" fmla="*/ 107563 w 1028700"/>
                  <a:gd name="connsiteY9" fmla="*/ 25618 h 742950"/>
                  <a:gd name="connsiteX10" fmla="*/ 135185 w 1028700"/>
                  <a:gd name="connsiteY10" fmla="*/ 76100 h 742950"/>
                  <a:gd name="connsiteX11" fmla="*/ 284728 w 1028700"/>
                  <a:gd name="connsiteY11" fmla="*/ 541873 h 742950"/>
                  <a:gd name="connsiteX12" fmla="*/ 290443 w 1028700"/>
                  <a:gd name="connsiteY12" fmla="*/ 556160 h 742950"/>
                  <a:gd name="connsiteX13" fmla="*/ 298063 w 1028700"/>
                  <a:gd name="connsiteY13" fmla="*/ 536158 h 742950"/>
                  <a:gd name="connsiteX14" fmla="*/ 428556 w 1028700"/>
                  <a:gd name="connsiteY14" fmla="*/ 137060 h 742950"/>
                  <a:gd name="connsiteX15" fmla="*/ 462845 w 1028700"/>
                  <a:gd name="connsiteY15" fmla="*/ 40858 h 742950"/>
                  <a:gd name="connsiteX16" fmla="*/ 509518 w 1028700"/>
                  <a:gd name="connsiteY16" fmla="*/ 8473 h 742950"/>
                  <a:gd name="connsiteX17" fmla="*/ 579050 w 1028700"/>
                  <a:gd name="connsiteY17" fmla="*/ 56098 h 742950"/>
                  <a:gd name="connsiteX18" fmla="*/ 653345 w 1028700"/>
                  <a:gd name="connsiteY18" fmla="*/ 279935 h 742950"/>
                  <a:gd name="connsiteX19" fmla="*/ 719068 w 1028700"/>
                  <a:gd name="connsiteY19" fmla="*/ 479008 h 742950"/>
                  <a:gd name="connsiteX20" fmla="*/ 745738 w 1028700"/>
                  <a:gd name="connsiteY20" fmla="*/ 551398 h 742950"/>
                  <a:gd name="connsiteX21" fmla="*/ 762883 w 1028700"/>
                  <a:gd name="connsiteY21" fmla="*/ 496153 h 742950"/>
                  <a:gd name="connsiteX22" fmla="*/ 889565 w 1028700"/>
                  <a:gd name="connsiteY22" fmla="*/ 106580 h 742950"/>
                  <a:gd name="connsiteX23" fmla="*/ 914331 w 1028700"/>
                  <a:gd name="connsiteY23" fmla="*/ 39905 h 742950"/>
                  <a:gd name="connsiteX24" fmla="*/ 1014343 w 1028700"/>
                  <a:gd name="connsiteY24" fmla="*/ 25618 h 742950"/>
                  <a:gd name="connsiteX25" fmla="*/ 1027678 w 1028700"/>
                  <a:gd name="connsiteY25" fmla="*/ 71338 h 742950"/>
                  <a:gd name="connsiteX26" fmla="*/ 994340 w 1028700"/>
                  <a:gd name="connsiteY26" fmla="*/ 178970 h 742950"/>
                  <a:gd name="connsiteX27" fmla="*/ 864800 w 1028700"/>
                  <a:gd name="connsiteY27" fmla="*/ 542825 h 742950"/>
                  <a:gd name="connsiteX28" fmla="*/ 813365 w 1028700"/>
                  <a:gd name="connsiteY28" fmla="*/ 686653 h 742950"/>
                  <a:gd name="connsiteX29" fmla="*/ 727640 w 1028700"/>
                  <a:gd name="connsiteY29" fmla="*/ 737135 h 742950"/>
                  <a:gd name="connsiteX30" fmla="*/ 689540 w 1028700"/>
                  <a:gd name="connsiteY30" fmla="*/ 706655 h 742950"/>
                  <a:gd name="connsiteX31" fmla="*/ 672395 w 1028700"/>
                  <a:gd name="connsiteY31" fmla="*/ 666650 h 742950"/>
                  <a:gd name="connsiteX32" fmla="*/ 523806 w 1028700"/>
                  <a:gd name="connsiteY32" fmla="*/ 218975 h 742950"/>
                  <a:gd name="connsiteX33" fmla="*/ 517138 w 1028700"/>
                  <a:gd name="connsiteY33" fmla="*/ 200878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28700" h="742950">
                    <a:moveTo>
                      <a:pt x="517138" y="200878"/>
                    </a:moveTo>
                    <a:cubicBezTo>
                      <a:pt x="512375" y="214213"/>
                      <a:pt x="509518" y="222785"/>
                      <a:pt x="506660" y="231358"/>
                    </a:cubicBezTo>
                    <a:cubicBezTo>
                      <a:pt x="455225" y="384710"/>
                      <a:pt x="405695" y="539015"/>
                      <a:pt x="353308" y="692368"/>
                    </a:cubicBezTo>
                    <a:cubicBezTo>
                      <a:pt x="338068" y="737135"/>
                      <a:pt x="300920" y="754280"/>
                      <a:pt x="261868" y="736183"/>
                    </a:cubicBezTo>
                    <a:cubicBezTo>
                      <a:pt x="248533" y="730468"/>
                      <a:pt x="234245" y="716180"/>
                      <a:pt x="228531" y="702845"/>
                    </a:cubicBezTo>
                    <a:cubicBezTo>
                      <a:pt x="208528" y="657125"/>
                      <a:pt x="191383" y="609500"/>
                      <a:pt x="175190" y="561875"/>
                    </a:cubicBezTo>
                    <a:cubicBezTo>
                      <a:pt x="123756" y="416143"/>
                      <a:pt x="73273" y="271363"/>
                      <a:pt x="21838" y="126583"/>
                    </a:cubicBezTo>
                    <a:cubicBezTo>
                      <a:pt x="15170" y="107533"/>
                      <a:pt x="9456" y="87530"/>
                      <a:pt x="7550" y="67528"/>
                    </a:cubicBezTo>
                    <a:cubicBezTo>
                      <a:pt x="4693" y="40858"/>
                      <a:pt x="17075" y="21808"/>
                      <a:pt x="38983" y="13235"/>
                    </a:cubicBezTo>
                    <a:cubicBezTo>
                      <a:pt x="61843" y="3710"/>
                      <a:pt x="93275" y="7520"/>
                      <a:pt x="107563" y="25618"/>
                    </a:cubicBezTo>
                    <a:cubicBezTo>
                      <a:pt x="119945" y="40858"/>
                      <a:pt x="129470" y="58003"/>
                      <a:pt x="135185" y="76100"/>
                    </a:cubicBezTo>
                    <a:cubicBezTo>
                      <a:pt x="185668" y="231358"/>
                      <a:pt x="235198" y="386615"/>
                      <a:pt x="284728" y="541873"/>
                    </a:cubicBezTo>
                    <a:cubicBezTo>
                      <a:pt x="285681" y="544730"/>
                      <a:pt x="287585" y="548540"/>
                      <a:pt x="290443" y="556160"/>
                    </a:cubicBezTo>
                    <a:cubicBezTo>
                      <a:pt x="294253" y="547588"/>
                      <a:pt x="296158" y="541873"/>
                      <a:pt x="298063" y="536158"/>
                    </a:cubicBezTo>
                    <a:cubicBezTo>
                      <a:pt x="341878" y="402808"/>
                      <a:pt x="384740" y="270410"/>
                      <a:pt x="428556" y="137060"/>
                    </a:cubicBezTo>
                    <a:cubicBezTo>
                      <a:pt x="439033" y="104675"/>
                      <a:pt x="450463" y="72290"/>
                      <a:pt x="462845" y="40858"/>
                    </a:cubicBezTo>
                    <a:cubicBezTo>
                      <a:pt x="470465" y="20855"/>
                      <a:pt x="486658" y="8473"/>
                      <a:pt x="509518" y="8473"/>
                    </a:cubicBezTo>
                    <a:cubicBezTo>
                      <a:pt x="547618" y="8473"/>
                      <a:pt x="566668" y="19903"/>
                      <a:pt x="579050" y="56098"/>
                    </a:cubicBezTo>
                    <a:cubicBezTo>
                      <a:pt x="604768" y="130393"/>
                      <a:pt x="628581" y="204688"/>
                      <a:pt x="653345" y="279935"/>
                    </a:cubicBezTo>
                    <a:cubicBezTo>
                      <a:pt x="675253" y="346610"/>
                      <a:pt x="697160" y="412333"/>
                      <a:pt x="719068" y="479008"/>
                    </a:cubicBezTo>
                    <a:cubicBezTo>
                      <a:pt x="726688" y="502820"/>
                      <a:pt x="734308" y="527585"/>
                      <a:pt x="745738" y="551398"/>
                    </a:cubicBezTo>
                    <a:cubicBezTo>
                      <a:pt x="751453" y="533300"/>
                      <a:pt x="757168" y="514250"/>
                      <a:pt x="762883" y="496153"/>
                    </a:cubicBezTo>
                    <a:cubicBezTo>
                      <a:pt x="804793" y="366613"/>
                      <a:pt x="846703" y="237073"/>
                      <a:pt x="889565" y="106580"/>
                    </a:cubicBezTo>
                    <a:cubicBezTo>
                      <a:pt x="897185" y="83720"/>
                      <a:pt x="903853" y="60860"/>
                      <a:pt x="914331" y="39905"/>
                    </a:cubicBezTo>
                    <a:cubicBezTo>
                      <a:pt x="933381" y="2758"/>
                      <a:pt x="985768" y="-3910"/>
                      <a:pt x="1014343" y="25618"/>
                    </a:cubicBezTo>
                    <a:cubicBezTo>
                      <a:pt x="1026725" y="38953"/>
                      <a:pt x="1032440" y="54193"/>
                      <a:pt x="1027678" y="71338"/>
                    </a:cubicBezTo>
                    <a:cubicBezTo>
                      <a:pt x="1017200" y="107533"/>
                      <a:pt x="1006723" y="143728"/>
                      <a:pt x="994340" y="178970"/>
                    </a:cubicBezTo>
                    <a:cubicBezTo>
                      <a:pt x="951478" y="300890"/>
                      <a:pt x="908615" y="421858"/>
                      <a:pt x="864800" y="542825"/>
                    </a:cubicBezTo>
                    <a:cubicBezTo>
                      <a:pt x="847656" y="590450"/>
                      <a:pt x="831463" y="639028"/>
                      <a:pt x="813365" y="686653"/>
                    </a:cubicBezTo>
                    <a:cubicBezTo>
                      <a:pt x="796220" y="730468"/>
                      <a:pt x="766693" y="746660"/>
                      <a:pt x="727640" y="737135"/>
                    </a:cubicBezTo>
                    <a:cubicBezTo>
                      <a:pt x="709543" y="732373"/>
                      <a:pt x="698113" y="721895"/>
                      <a:pt x="689540" y="706655"/>
                    </a:cubicBezTo>
                    <a:cubicBezTo>
                      <a:pt x="682873" y="694273"/>
                      <a:pt x="677158" y="680938"/>
                      <a:pt x="672395" y="666650"/>
                    </a:cubicBezTo>
                    <a:cubicBezTo>
                      <a:pt x="622865" y="517108"/>
                      <a:pt x="573335" y="368518"/>
                      <a:pt x="523806" y="218975"/>
                    </a:cubicBezTo>
                    <a:cubicBezTo>
                      <a:pt x="522853" y="215165"/>
                      <a:pt x="520948" y="210403"/>
                      <a:pt x="517138" y="200878"/>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1" name="Freeform: Shape 267">
                <a:extLst>
                  <a:ext uri="{FF2B5EF4-FFF2-40B4-BE49-F238E27FC236}">
                    <a16:creationId xmlns:a16="http://schemas.microsoft.com/office/drawing/2014/main" id="{118B40BF-C4AA-64E6-4963-57C0C84B3CBD}"/>
                  </a:ext>
                </a:extLst>
              </p:cNvPr>
              <p:cNvSpPr/>
              <p:nvPr/>
            </p:nvSpPr>
            <p:spPr>
              <a:xfrm>
                <a:off x="8461798" y="6298568"/>
                <a:ext cx="131076" cy="148173"/>
              </a:xfrm>
              <a:custGeom>
                <a:avLst/>
                <a:gdLst>
                  <a:gd name="connsiteX0" fmla="*/ 539199 w 657225"/>
                  <a:gd name="connsiteY0" fmla="*/ 100647 h 742950"/>
                  <a:gd name="connsiteX1" fmla="*/ 539199 w 657225"/>
                  <a:gd name="connsiteY1" fmla="*/ 61595 h 742950"/>
                  <a:gd name="connsiteX2" fmla="*/ 597302 w 657225"/>
                  <a:gd name="connsiteY2" fmla="*/ 7302 h 742950"/>
                  <a:gd name="connsiteX3" fmla="*/ 653499 w 657225"/>
                  <a:gd name="connsiteY3" fmla="*/ 62547 h 742950"/>
                  <a:gd name="connsiteX4" fmla="*/ 653499 w 657225"/>
                  <a:gd name="connsiteY4" fmla="*/ 683577 h 742950"/>
                  <a:gd name="connsiteX5" fmla="*/ 596349 w 657225"/>
                  <a:gd name="connsiteY5" fmla="*/ 738822 h 742950"/>
                  <a:gd name="connsiteX6" fmla="*/ 538247 w 657225"/>
                  <a:gd name="connsiteY6" fmla="*/ 682625 h 742950"/>
                  <a:gd name="connsiteX7" fmla="*/ 538247 w 657225"/>
                  <a:gd name="connsiteY7" fmla="*/ 636905 h 742950"/>
                  <a:gd name="connsiteX8" fmla="*/ 525864 w 657225"/>
                  <a:gd name="connsiteY8" fmla="*/ 646430 h 742950"/>
                  <a:gd name="connsiteX9" fmla="*/ 261069 w 657225"/>
                  <a:gd name="connsiteY9" fmla="*/ 730250 h 742950"/>
                  <a:gd name="connsiteX10" fmla="*/ 36279 w 657225"/>
                  <a:gd name="connsiteY10" fmla="*/ 526415 h 742950"/>
                  <a:gd name="connsiteX11" fmla="*/ 56281 w 657225"/>
                  <a:gd name="connsiteY11" fmla="*/ 175895 h 742950"/>
                  <a:gd name="connsiteX12" fmla="*/ 385847 w 657225"/>
                  <a:gd name="connsiteY12" fmla="*/ 12065 h 742950"/>
                  <a:gd name="connsiteX13" fmla="*/ 521102 w 657225"/>
                  <a:gd name="connsiteY13" fmla="*/ 85407 h 742950"/>
                  <a:gd name="connsiteX14" fmla="*/ 539199 w 657225"/>
                  <a:gd name="connsiteY14" fmla="*/ 100647 h 742950"/>
                  <a:gd name="connsiteX15" fmla="*/ 329649 w 657225"/>
                  <a:gd name="connsiteY15" fmla="*/ 110172 h 742950"/>
                  <a:gd name="connsiteX16" fmla="*/ 172486 w 657225"/>
                  <a:gd name="connsiteY16" fmla="*/ 211137 h 742950"/>
                  <a:gd name="connsiteX17" fmla="*/ 153436 w 657225"/>
                  <a:gd name="connsiteY17" fmla="*/ 487362 h 742950"/>
                  <a:gd name="connsiteX18" fmla="*/ 211539 w 657225"/>
                  <a:gd name="connsiteY18" fmla="*/ 586422 h 742950"/>
                  <a:gd name="connsiteX19" fmla="*/ 502052 w 657225"/>
                  <a:gd name="connsiteY19" fmla="*/ 530225 h 742950"/>
                  <a:gd name="connsiteX20" fmla="*/ 501099 w 657225"/>
                  <a:gd name="connsiteY20" fmla="*/ 211137 h 742950"/>
                  <a:gd name="connsiteX21" fmla="*/ 329649 w 657225"/>
                  <a:gd name="connsiteY21" fmla="*/ 110172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7225" h="742950">
                    <a:moveTo>
                      <a:pt x="539199" y="100647"/>
                    </a:moveTo>
                    <a:cubicBezTo>
                      <a:pt x="539199" y="84455"/>
                      <a:pt x="539199" y="73025"/>
                      <a:pt x="539199" y="61595"/>
                    </a:cubicBezTo>
                    <a:cubicBezTo>
                      <a:pt x="540152" y="27305"/>
                      <a:pt x="562059" y="6350"/>
                      <a:pt x="597302" y="7302"/>
                    </a:cubicBezTo>
                    <a:cubicBezTo>
                      <a:pt x="629686" y="7302"/>
                      <a:pt x="653499" y="31115"/>
                      <a:pt x="653499" y="62547"/>
                    </a:cubicBezTo>
                    <a:cubicBezTo>
                      <a:pt x="653499" y="269240"/>
                      <a:pt x="653499" y="475932"/>
                      <a:pt x="653499" y="683577"/>
                    </a:cubicBezTo>
                    <a:cubicBezTo>
                      <a:pt x="653499" y="715010"/>
                      <a:pt x="628734" y="738822"/>
                      <a:pt x="596349" y="738822"/>
                    </a:cubicBezTo>
                    <a:cubicBezTo>
                      <a:pt x="563964" y="738822"/>
                      <a:pt x="539199" y="715010"/>
                      <a:pt x="538247" y="682625"/>
                    </a:cubicBezTo>
                    <a:cubicBezTo>
                      <a:pt x="538247" y="668337"/>
                      <a:pt x="538247" y="654050"/>
                      <a:pt x="538247" y="636905"/>
                    </a:cubicBezTo>
                    <a:cubicBezTo>
                      <a:pt x="531579" y="641667"/>
                      <a:pt x="528722" y="643572"/>
                      <a:pt x="525864" y="646430"/>
                    </a:cubicBezTo>
                    <a:cubicBezTo>
                      <a:pt x="455379" y="731202"/>
                      <a:pt x="364892" y="754062"/>
                      <a:pt x="261069" y="730250"/>
                    </a:cubicBezTo>
                    <a:cubicBezTo>
                      <a:pt x="147722" y="704532"/>
                      <a:pt x="75331" y="632142"/>
                      <a:pt x="36279" y="526415"/>
                    </a:cubicBezTo>
                    <a:cubicBezTo>
                      <a:pt x="-7536" y="407352"/>
                      <a:pt x="-2774" y="288290"/>
                      <a:pt x="56281" y="175895"/>
                    </a:cubicBezTo>
                    <a:cubicBezTo>
                      <a:pt x="123909" y="46355"/>
                      <a:pt x="247734" y="-10795"/>
                      <a:pt x="385847" y="12065"/>
                    </a:cubicBezTo>
                    <a:cubicBezTo>
                      <a:pt x="439186" y="20637"/>
                      <a:pt x="482049" y="50165"/>
                      <a:pt x="521102" y="85407"/>
                    </a:cubicBezTo>
                    <a:cubicBezTo>
                      <a:pt x="526817" y="88265"/>
                      <a:pt x="530627" y="92075"/>
                      <a:pt x="539199" y="100647"/>
                    </a:cubicBezTo>
                    <a:close/>
                    <a:moveTo>
                      <a:pt x="329649" y="110172"/>
                    </a:moveTo>
                    <a:cubicBezTo>
                      <a:pt x="262022" y="112077"/>
                      <a:pt x="205824" y="143510"/>
                      <a:pt x="172486" y="211137"/>
                    </a:cubicBezTo>
                    <a:cubicBezTo>
                      <a:pt x="128672" y="300672"/>
                      <a:pt x="126767" y="393065"/>
                      <a:pt x="153436" y="487362"/>
                    </a:cubicBezTo>
                    <a:cubicBezTo>
                      <a:pt x="163914" y="524510"/>
                      <a:pt x="182011" y="559752"/>
                      <a:pt x="211539" y="586422"/>
                    </a:cubicBezTo>
                    <a:cubicBezTo>
                      <a:pt x="294406" y="661670"/>
                      <a:pt x="443949" y="651192"/>
                      <a:pt x="502052" y="530225"/>
                    </a:cubicBezTo>
                    <a:cubicBezTo>
                      <a:pt x="552534" y="424497"/>
                      <a:pt x="552534" y="315912"/>
                      <a:pt x="501099" y="211137"/>
                    </a:cubicBezTo>
                    <a:cubicBezTo>
                      <a:pt x="468714" y="145415"/>
                      <a:pt x="411564" y="112077"/>
                      <a:pt x="329649" y="110172"/>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2" name="Freeform: Shape 268">
                <a:extLst>
                  <a:ext uri="{FF2B5EF4-FFF2-40B4-BE49-F238E27FC236}">
                    <a16:creationId xmlns:a16="http://schemas.microsoft.com/office/drawing/2014/main" id="{2286F0E5-F651-3ED8-92B3-46F9C707EF17}"/>
                  </a:ext>
                </a:extLst>
              </p:cNvPr>
              <p:cNvSpPr/>
              <p:nvPr/>
            </p:nvSpPr>
            <p:spPr>
              <a:xfrm>
                <a:off x="8700381" y="6298202"/>
                <a:ext cx="131076" cy="148173"/>
              </a:xfrm>
              <a:custGeom>
                <a:avLst/>
                <a:gdLst>
                  <a:gd name="connsiteX0" fmla="*/ 377340 w 657225"/>
                  <a:gd name="connsiteY0" fmla="*/ 421571 h 742950"/>
                  <a:gd name="connsiteX1" fmla="*/ 157312 w 657225"/>
                  <a:gd name="connsiteY1" fmla="*/ 421571 h 742950"/>
                  <a:gd name="connsiteX2" fmla="*/ 134453 w 657225"/>
                  <a:gd name="connsiteY2" fmla="*/ 445383 h 742950"/>
                  <a:gd name="connsiteX3" fmla="*/ 286853 w 657225"/>
                  <a:gd name="connsiteY3" fmla="*/ 629216 h 742950"/>
                  <a:gd name="connsiteX4" fmla="*/ 543075 w 657225"/>
                  <a:gd name="connsiteY4" fmla="*/ 569208 h 742950"/>
                  <a:gd name="connsiteX5" fmla="*/ 573555 w 657225"/>
                  <a:gd name="connsiteY5" fmla="*/ 549206 h 742950"/>
                  <a:gd name="connsiteX6" fmla="*/ 628800 w 657225"/>
                  <a:gd name="connsiteY6" fmla="*/ 553968 h 742950"/>
                  <a:gd name="connsiteX7" fmla="*/ 636420 w 657225"/>
                  <a:gd name="connsiteY7" fmla="*/ 619691 h 742950"/>
                  <a:gd name="connsiteX8" fmla="*/ 564030 w 657225"/>
                  <a:gd name="connsiteY8" fmla="*/ 682556 h 742950"/>
                  <a:gd name="connsiteX9" fmla="*/ 335430 w 657225"/>
                  <a:gd name="connsiteY9" fmla="*/ 740658 h 742950"/>
                  <a:gd name="connsiteX10" fmla="*/ 106830 w 657225"/>
                  <a:gd name="connsiteY10" fmla="*/ 647313 h 742950"/>
                  <a:gd name="connsiteX11" fmla="*/ 16342 w 657225"/>
                  <a:gd name="connsiteY11" fmla="*/ 461576 h 742950"/>
                  <a:gd name="connsiteX12" fmla="*/ 54442 w 657225"/>
                  <a:gd name="connsiteY12" fmla="*/ 179636 h 742950"/>
                  <a:gd name="connsiteX13" fmla="*/ 334478 w 657225"/>
                  <a:gd name="connsiteY13" fmla="*/ 7233 h 742950"/>
                  <a:gd name="connsiteX14" fmla="*/ 553553 w 657225"/>
                  <a:gd name="connsiteY14" fmla="*/ 93911 h 742950"/>
                  <a:gd name="connsiteX15" fmla="*/ 653565 w 657225"/>
                  <a:gd name="connsiteY15" fmla="*/ 298698 h 742950"/>
                  <a:gd name="connsiteX16" fmla="*/ 657375 w 657225"/>
                  <a:gd name="connsiteY16" fmla="*/ 357753 h 742950"/>
                  <a:gd name="connsiteX17" fmla="*/ 593557 w 657225"/>
                  <a:gd name="connsiteY17" fmla="*/ 420618 h 742950"/>
                  <a:gd name="connsiteX18" fmla="*/ 377340 w 657225"/>
                  <a:gd name="connsiteY18" fmla="*/ 421571 h 742950"/>
                  <a:gd name="connsiteX19" fmla="*/ 333525 w 657225"/>
                  <a:gd name="connsiteY19" fmla="*/ 331083 h 742950"/>
                  <a:gd name="connsiteX20" fmla="*/ 510690 w 657225"/>
                  <a:gd name="connsiteY20" fmla="*/ 331083 h 742950"/>
                  <a:gd name="connsiteX21" fmla="*/ 532598 w 657225"/>
                  <a:gd name="connsiteY21" fmla="*/ 307271 h 742950"/>
                  <a:gd name="connsiteX22" fmla="*/ 515453 w 657225"/>
                  <a:gd name="connsiteY22" fmla="*/ 236786 h 742950"/>
                  <a:gd name="connsiteX23" fmla="*/ 224940 w 657225"/>
                  <a:gd name="connsiteY23" fmla="*/ 141536 h 742950"/>
                  <a:gd name="connsiteX24" fmla="*/ 134453 w 657225"/>
                  <a:gd name="connsiteY24" fmla="*/ 309176 h 742950"/>
                  <a:gd name="connsiteX25" fmla="*/ 156360 w 657225"/>
                  <a:gd name="connsiteY25" fmla="*/ 331083 h 742950"/>
                  <a:gd name="connsiteX26" fmla="*/ 333525 w 657225"/>
                  <a:gd name="connsiteY26" fmla="*/ 33108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7225" h="742950">
                    <a:moveTo>
                      <a:pt x="377340" y="421571"/>
                    </a:moveTo>
                    <a:cubicBezTo>
                      <a:pt x="303998" y="421571"/>
                      <a:pt x="230655" y="421571"/>
                      <a:pt x="157312" y="421571"/>
                    </a:cubicBezTo>
                    <a:cubicBezTo>
                      <a:pt x="135405" y="421571"/>
                      <a:pt x="133500" y="423476"/>
                      <a:pt x="134453" y="445383"/>
                    </a:cubicBezTo>
                    <a:cubicBezTo>
                      <a:pt x="136357" y="530156"/>
                      <a:pt x="203032" y="611118"/>
                      <a:pt x="286853" y="629216"/>
                    </a:cubicBezTo>
                    <a:cubicBezTo>
                      <a:pt x="381150" y="649218"/>
                      <a:pt x="466875" y="629216"/>
                      <a:pt x="543075" y="569208"/>
                    </a:cubicBezTo>
                    <a:cubicBezTo>
                      <a:pt x="552600" y="561588"/>
                      <a:pt x="562125" y="554921"/>
                      <a:pt x="573555" y="549206"/>
                    </a:cubicBezTo>
                    <a:cubicBezTo>
                      <a:pt x="596415" y="536823"/>
                      <a:pt x="614512" y="538728"/>
                      <a:pt x="628800" y="553968"/>
                    </a:cubicBezTo>
                    <a:cubicBezTo>
                      <a:pt x="645945" y="572066"/>
                      <a:pt x="648803" y="598736"/>
                      <a:pt x="636420" y="619691"/>
                    </a:cubicBezTo>
                    <a:cubicBezTo>
                      <a:pt x="619275" y="648266"/>
                      <a:pt x="591653" y="666363"/>
                      <a:pt x="564030" y="682556"/>
                    </a:cubicBezTo>
                    <a:cubicBezTo>
                      <a:pt x="492592" y="722561"/>
                      <a:pt x="416392" y="743516"/>
                      <a:pt x="335430" y="740658"/>
                    </a:cubicBezTo>
                    <a:cubicBezTo>
                      <a:pt x="248753" y="737801"/>
                      <a:pt x="168742" y="712083"/>
                      <a:pt x="106830" y="647313"/>
                    </a:cubicBezTo>
                    <a:cubicBezTo>
                      <a:pt x="56348" y="595878"/>
                      <a:pt x="28725" y="532061"/>
                      <a:pt x="16342" y="461576"/>
                    </a:cubicBezTo>
                    <a:cubicBezTo>
                      <a:pt x="-2708" y="363468"/>
                      <a:pt x="6817" y="268218"/>
                      <a:pt x="54442" y="179636"/>
                    </a:cubicBezTo>
                    <a:cubicBezTo>
                      <a:pt x="114450" y="69146"/>
                      <a:pt x="207795" y="10091"/>
                      <a:pt x="334478" y="7233"/>
                    </a:cubicBezTo>
                    <a:cubicBezTo>
                      <a:pt x="420203" y="5328"/>
                      <a:pt x="493545" y="33903"/>
                      <a:pt x="553553" y="93911"/>
                    </a:cubicBezTo>
                    <a:cubicBezTo>
                      <a:pt x="609750" y="150108"/>
                      <a:pt x="642135" y="219640"/>
                      <a:pt x="653565" y="298698"/>
                    </a:cubicBezTo>
                    <a:cubicBezTo>
                      <a:pt x="656423" y="317748"/>
                      <a:pt x="657375" y="337751"/>
                      <a:pt x="657375" y="357753"/>
                    </a:cubicBezTo>
                    <a:cubicBezTo>
                      <a:pt x="657375" y="402521"/>
                      <a:pt x="639278" y="420618"/>
                      <a:pt x="593557" y="420618"/>
                    </a:cubicBezTo>
                    <a:cubicBezTo>
                      <a:pt x="522120" y="421571"/>
                      <a:pt x="449730" y="421571"/>
                      <a:pt x="377340" y="421571"/>
                    </a:cubicBezTo>
                    <a:close/>
                    <a:moveTo>
                      <a:pt x="333525" y="331083"/>
                    </a:moveTo>
                    <a:cubicBezTo>
                      <a:pt x="392580" y="331083"/>
                      <a:pt x="451635" y="331083"/>
                      <a:pt x="510690" y="331083"/>
                    </a:cubicBezTo>
                    <a:cubicBezTo>
                      <a:pt x="531645" y="331083"/>
                      <a:pt x="536407" y="328226"/>
                      <a:pt x="532598" y="307271"/>
                    </a:cubicBezTo>
                    <a:cubicBezTo>
                      <a:pt x="528787" y="283458"/>
                      <a:pt x="524025" y="259646"/>
                      <a:pt x="515453" y="236786"/>
                    </a:cubicBezTo>
                    <a:cubicBezTo>
                      <a:pt x="464017" y="97721"/>
                      <a:pt x="309712" y="89148"/>
                      <a:pt x="224940" y="141536"/>
                    </a:cubicBezTo>
                    <a:cubicBezTo>
                      <a:pt x="163980" y="179636"/>
                      <a:pt x="142073" y="241548"/>
                      <a:pt x="134453" y="309176"/>
                    </a:cubicBezTo>
                    <a:cubicBezTo>
                      <a:pt x="132548" y="329178"/>
                      <a:pt x="135405" y="331083"/>
                      <a:pt x="156360" y="331083"/>
                    </a:cubicBezTo>
                    <a:cubicBezTo>
                      <a:pt x="216367" y="331083"/>
                      <a:pt x="274470" y="331083"/>
                      <a:pt x="333525" y="331083"/>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93" name="Freeform: Shape 269">
                <a:extLst>
                  <a:ext uri="{FF2B5EF4-FFF2-40B4-BE49-F238E27FC236}">
                    <a16:creationId xmlns:a16="http://schemas.microsoft.com/office/drawing/2014/main" id="{ED2A7593-5568-1523-51BF-9CE4E9DA1E0C}"/>
                  </a:ext>
                </a:extLst>
              </p:cNvPr>
              <p:cNvSpPr/>
              <p:nvPr/>
            </p:nvSpPr>
            <p:spPr>
              <a:xfrm>
                <a:off x="8623190" y="6298445"/>
                <a:ext cx="74086" cy="148173"/>
              </a:xfrm>
              <a:custGeom>
                <a:avLst/>
                <a:gdLst>
                  <a:gd name="connsiteX0" fmla="*/ 126206 w 371475"/>
                  <a:gd name="connsiteY0" fmla="*/ 126027 h 742950"/>
                  <a:gd name="connsiteX1" fmla="*/ 183356 w 371475"/>
                  <a:gd name="connsiteY1" fmla="*/ 60305 h 742950"/>
                  <a:gd name="connsiteX2" fmla="*/ 281464 w 371475"/>
                  <a:gd name="connsiteY2" fmla="*/ 8870 h 742950"/>
                  <a:gd name="connsiteX3" fmla="*/ 361473 w 371475"/>
                  <a:gd name="connsiteY3" fmla="*/ 47922 h 742950"/>
                  <a:gd name="connsiteX4" fmla="*/ 329089 w 371475"/>
                  <a:gd name="connsiteY4" fmla="*/ 121265 h 742950"/>
                  <a:gd name="connsiteX5" fmla="*/ 283369 w 371475"/>
                  <a:gd name="connsiteY5" fmla="*/ 135552 h 742950"/>
                  <a:gd name="connsiteX6" fmla="*/ 131921 w 371475"/>
                  <a:gd name="connsiteY6" fmla="*/ 307955 h 742950"/>
                  <a:gd name="connsiteX7" fmla="*/ 128111 w 371475"/>
                  <a:gd name="connsiteY7" fmla="*/ 585132 h 742950"/>
                  <a:gd name="connsiteX8" fmla="*/ 128111 w 371475"/>
                  <a:gd name="connsiteY8" fmla="*/ 680382 h 742950"/>
                  <a:gd name="connsiteX9" fmla="*/ 70961 w 371475"/>
                  <a:gd name="connsiteY9" fmla="*/ 739437 h 742950"/>
                  <a:gd name="connsiteX10" fmla="*/ 7144 w 371475"/>
                  <a:gd name="connsiteY10" fmla="*/ 684192 h 742950"/>
                  <a:gd name="connsiteX11" fmla="*/ 7144 w 371475"/>
                  <a:gd name="connsiteY11" fmla="*/ 673715 h 742950"/>
                  <a:gd name="connsiteX12" fmla="*/ 7144 w 371475"/>
                  <a:gd name="connsiteY12" fmla="*/ 72687 h 742950"/>
                  <a:gd name="connsiteX13" fmla="*/ 97631 w 371475"/>
                  <a:gd name="connsiteY13" fmla="*/ 14585 h 742950"/>
                  <a:gd name="connsiteX14" fmla="*/ 128111 w 371475"/>
                  <a:gd name="connsiteY14" fmla="*/ 65067 h 742950"/>
                  <a:gd name="connsiteX15" fmla="*/ 126206 w 371475"/>
                  <a:gd name="connsiteY15" fmla="*/ 126027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742950">
                    <a:moveTo>
                      <a:pt x="126206" y="126027"/>
                    </a:moveTo>
                    <a:cubicBezTo>
                      <a:pt x="147161" y="102215"/>
                      <a:pt x="163353" y="79355"/>
                      <a:pt x="183356" y="60305"/>
                    </a:cubicBezTo>
                    <a:cubicBezTo>
                      <a:pt x="210026" y="33635"/>
                      <a:pt x="243364" y="15537"/>
                      <a:pt x="281464" y="8870"/>
                    </a:cubicBezTo>
                    <a:cubicBezTo>
                      <a:pt x="317659" y="2202"/>
                      <a:pt x="350996" y="18395"/>
                      <a:pt x="361473" y="47922"/>
                    </a:cubicBezTo>
                    <a:cubicBezTo>
                      <a:pt x="371951" y="78402"/>
                      <a:pt x="359569" y="106977"/>
                      <a:pt x="329089" y="121265"/>
                    </a:cubicBezTo>
                    <a:cubicBezTo>
                      <a:pt x="314801" y="127932"/>
                      <a:pt x="298609" y="132695"/>
                      <a:pt x="283369" y="135552"/>
                    </a:cubicBezTo>
                    <a:cubicBezTo>
                      <a:pt x="192881" y="154602"/>
                      <a:pt x="135731" y="215562"/>
                      <a:pt x="131921" y="307955"/>
                    </a:cubicBezTo>
                    <a:cubicBezTo>
                      <a:pt x="128111" y="400347"/>
                      <a:pt x="129064" y="492740"/>
                      <a:pt x="128111" y="585132"/>
                    </a:cubicBezTo>
                    <a:cubicBezTo>
                      <a:pt x="128111" y="616565"/>
                      <a:pt x="128111" y="648950"/>
                      <a:pt x="128111" y="680382"/>
                    </a:cubicBezTo>
                    <a:cubicBezTo>
                      <a:pt x="127159" y="714672"/>
                      <a:pt x="104298" y="738485"/>
                      <a:pt x="70961" y="739437"/>
                    </a:cubicBezTo>
                    <a:cubicBezTo>
                      <a:pt x="36671" y="740390"/>
                      <a:pt x="10001" y="717530"/>
                      <a:pt x="7144" y="684192"/>
                    </a:cubicBezTo>
                    <a:cubicBezTo>
                      <a:pt x="7144" y="680382"/>
                      <a:pt x="7144" y="677525"/>
                      <a:pt x="7144" y="673715"/>
                    </a:cubicBezTo>
                    <a:cubicBezTo>
                      <a:pt x="7144" y="473690"/>
                      <a:pt x="7144" y="272712"/>
                      <a:pt x="7144" y="72687"/>
                    </a:cubicBezTo>
                    <a:cubicBezTo>
                      <a:pt x="7144" y="21252"/>
                      <a:pt x="51911" y="-7323"/>
                      <a:pt x="97631" y="14585"/>
                    </a:cubicBezTo>
                    <a:cubicBezTo>
                      <a:pt x="118586" y="25062"/>
                      <a:pt x="128111" y="42207"/>
                      <a:pt x="128111" y="65067"/>
                    </a:cubicBezTo>
                    <a:cubicBezTo>
                      <a:pt x="126206" y="84117"/>
                      <a:pt x="126206" y="103167"/>
                      <a:pt x="126206" y="126027"/>
                    </a:cubicBezTo>
                    <a:close/>
                  </a:path>
                </a:pathLst>
              </a:custGeom>
              <a:grp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grpSp>
      <p:sp>
        <p:nvSpPr>
          <p:cNvPr id="76" name="Arc 75">
            <a:extLst>
              <a:ext uri="{FF2B5EF4-FFF2-40B4-BE49-F238E27FC236}">
                <a16:creationId xmlns:a16="http://schemas.microsoft.com/office/drawing/2014/main" id="{212F81C9-9455-F5E7-55BB-4A0E43D1E46E}"/>
              </a:ext>
            </a:extLst>
          </p:cNvPr>
          <p:cNvSpPr/>
          <p:nvPr/>
        </p:nvSpPr>
        <p:spPr>
          <a:xfrm rot="5400000">
            <a:off x="-1377564" y="2851789"/>
            <a:ext cx="5417167" cy="1846467"/>
          </a:xfrm>
          <a:prstGeom prst="arc">
            <a:avLst>
              <a:gd name="adj1" fmla="val 12195921"/>
              <a:gd name="adj2" fmla="val 20098228"/>
            </a:avLst>
          </a:prstGeom>
          <a:ln w="2540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5" name="Freeform: Shape 392">
            <a:extLst>
              <a:ext uri="{FF2B5EF4-FFF2-40B4-BE49-F238E27FC236}">
                <a16:creationId xmlns:a16="http://schemas.microsoft.com/office/drawing/2014/main" id="{1086A3BF-CC6C-EC34-AC58-4E74059E1CD8}"/>
              </a:ext>
            </a:extLst>
          </p:cNvPr>
          <p:cNvSpPr/>
          <p:nvPr/>
        </p:nvSpPr>
        <p:spPr>
          <a:xfrm>
            <a:off x="955365" y="2071190"/>
            <a:ext cx="132911" cy="193988"/>
          </a:xfrm>
          <a:custGeom>
            <a:avLst/>
            <a:gdLst>
              <a:gd name="connsiteX0" fmla="*/ 171316 w 705271"/>
              <a:gd name="connsiteY0" fmla="*/ 608726 h 1029365"/>
              <a:gd name="connsiteX1" fmla="*/ 171316 w 705271"/>
              <a:gd name="connsiteY1" fmla="*/ 1029159 h 1029365"/>
              <a:gd name="connsiteX2" fmla="*/ -134 w 705271"/>
              <a:gd name="connsiteY2" fmla="*/ 1029159 h 1029365"/>
              <a:gd name="connsiteX3" fmla="*/ -134 w 705271"/>
              <a:gd name="connsiteY3" fmla="*/ 18652 h 1029365"/>
              <a:gd name="connsiteX4" fmla="*/ 169887 w 705271"/>
              <a:gd name="connsiteY4" fmla="*/ 18652 h 1029365"/>
              <a:gd name="connsiteX5" fmla="*/ 173792 w 705271"/>
              <a:gd name="connsiteY5" fmla="*/ 105044 h 1029365"/>
              <a:gd name="connsiteX6" fmla="*/ 184460 w 705271"/>
              <a:gd name="connsiteY6" fmla="*/ 100186 h 1029365"/>
              <a:gd name="connsiteX7" fmla="*/ 686047 w 705271"/>
              <a:gd name="connsiteY7" fmla="*/ 220010 h 1029365"/>
              <a:gd name="connsiteX8" fmla="*/ 584320 w 705271"/>
              <a:gd name="connsiteY8" fmla="*/ 630443 h 1029365"/>
              <a:gd name="connsiteX9" fmla="*/ 171316 w 705271"/>
              <a:gd name="connsiteY9" fmla="*/ 608726 h 1029365"/>
              <a:gd name="connsiteX10" fmla="*/ 520978 w 705271"/>
              <a:gd name="connsiteY10" fmla="*/ 349931 h 1029365"/>
              <a:gd name="connsiteX11" fmla="*/ 482878 w 705271"/>
              <a:gd name="connsiteY11" fmla="*/ 201913 h 1029365"/>
              <a:gd name="connsiteX12" fmla="*/ 357720 w 705271"/>
              <a:gd name="connsiteY12" fmla="*/ 110282 h 1029365"/>
              <a:gd name="connsiteX13" fmla="*/ 214845 w 705271"/>
              <a:gd name="connsiteY13" fmla="*/ 185530 h 1029365"/>
              <a:gd name="connsiteX14" fmla="*/ 207987 w 705271"/>
              <a:gd name="connsiteY14" fmla="*/ 520714 h 1029365"/>
              <a:gd name="connsiteX15" fmla="*/ 354767 w 705271"/>
              <a:gd name="connsiteY15" fmla="*/ 602439 h 1029365"/>
              <a:gd name="connsiteX16" fmla="*/ 476687 w 705271"/>
              <a:gd name="connsiteY16" fmla="*/ 512428 h 1029365"/>
              <a:gd name="connsiteX17" fmla="*/ 520978 w 705271"/>
              <a:gd name="connsiteY17" fmla="*/ 349931 h 102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5271" h="1029365">
                <a:moveTo>
                  <a:pt x="171316" y="608726"/>
                </a:moveTo>
                <a:lnTo>
                  <a:pt x="171316" y="1029159"/>
                </a:lnTo>
                <a:lnTo>
                  <a:pt x="-134" y="1029159"/>
                </a:lnTo>
                <a:lnTo>
                  <a:pt x="-134" y="18652"/>
                </a:lnTo>
                <a:lnTo>
                  <a:pt x="169887" y="18652"/>
                </a:lnTo>
                <a:lnTo>
                  <a:pt x="173792" y="105044"/>
                </a:lnTo>
                <a:cubicBezTo>
                  <a:pt x="179031" y="102757"/>
                  <a:pt x="182746" y="102281"/>
                  <a:pt x="184460" y="100186"/>
                </a:cubicBezTo>
                <a:cubicBezTo>
                  <a:pt x="311428" y="-60311"/>
                  <a:pt x="616990" y="-34022"/>
                  <a:pt x="686047" y="220010"/>
                </a:cubicBezTo>
                <a:cubicBezTo>
                  <a:pt x="727766" y="373553"/>
                  <a:pt x="704239" y="517476"/>
                  <a:pt x="584320" y="630443"/>
                </a:cubicBezTo>
                <a:cubicBezTo>
                  <a:pt x="464400" y="743409"/>
                  <a:pt x="310095" y="735408"/>
                  <a:pt x="171316" y="608726"/>
                </a:cubicBezTo>
                <a:close/>
                <a:moveTo>
                  <a:pt x="520978" y="349931"/>
                </a:moveTo>
                <a:cubicBezTo>
                  <a:pt x="507739" y="297258"/>
                  <a:pt x="500023" y="247633"/>
                  <a:pt x="482878" y="201913"/>
                </a:cubicBezTo>
                <a:cubicBezTo>
                  <a:pt x="464228" y="148344"/>
                  <a:pt x="414422" y="111873"/>
                  <a:pt x="357720" y="110282"/>
                </a:cubicBezTo>
                <a:cubicBezTo>
                  <a:pt x="295045" y="106282"/>
                  <a:pt x="244182" y="130761"/>
                  <a:pt x="214845" y="185530"/>
                </a:cubicBezTo>
                <a:cubicBezTo>
                  <a:pt x="155314" y="295162"/>
                  <a:pt x="153885" y="408986"/>
                  <a:pt x="207987" y="520714"/>
                </a:cubicBezTo>
                <a:cubicBezTo>
                  <a:pt x="236562" y="579198"/>
                  <a:pt x="288568" y="605392"/>
                  <a:pt x="354767" y="602439"/>
                </a:cubicBezTo>
                <a:cubicBezTo>
                  <a:pt x="415918" y="599677"/>
                  <a:pt x="455923" y="564339"/>
                  <a:pt x="476687" y="512428"/>
                </a:cubicBezTo>
                <a:cubicBezTo>
                  <a:pt x="497452" y="460517"/>
                  <a:pt x="506691" y="404129"/>
                  <a:pt x="520978" y="349931"/>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6" name="Freeform: Shape 393">
            <a:extLst>
              <a:ext uri="{FF2B5EF4-FFF2-40B4-BE49-F238E27FC236}">
                <a16:creationId xmlns:a16="http://schemas.microsoft.com/office/drawing/2014/main" id="{0BD6FE01-DCEA-FCFD-88AD-034B06C8D336}"/>
              </a:ext>
            </a:extLst>
          </p:cNvPr>
          <p:cNvSpPr/>
          <p:nvPr/>
        </p:nvSpPr>
        <p:spPr>
          <a:xfrm>
            <a:off x="1447039" y="2015401"/>
            <a:ext cx="115725" cy="188137"/>
          </a:xfrm>
          <a:custGeom>
            <a:avLst/>
            <a:gdLst>
              <a:gd name="connsiteX0" fmla="*/ 176745 w 614076"/>
              <a:gd name="connsiteY0" fmla="*/ 645493 h 998317"/>
              <a:gd name="connsiteX1" fmla="*/ 176745 w 614076"/>
              <a:gd name="connsiteY1" fmla="*/ 988393 h 998317"/>
              <a:gd name="connsiteX2" fmla="*/ -134 w 614076"/>
              <a:gd name="connsiteY2" fmla="*/ 988393 h 998317"/>
              <a:gd name="connsiteX3" fmla="*/ -134 w 614076"/>
              <a:gd name="connsiteY3" fmla="*/ -207 h 998317"/>
              <a:gd name="connsiteX4" fmla="*/ 176078 w 614076"/>
              <a:gd name="connsiteY4" fmla="*/ -207 h 998317"/>
              <a:gd name="connsiteX5" fmla="*/ 176078 w 614076"/>
              <a:gd name="connsiteY5" fmla="*/ 585866 h 998317"/>
              <a:gd name="connsiteX6" fmla="*/ 213607 w 614076"/>
              <a:gd name="connsiteY6" fmla="*/ 558053 h 998317"/>
              <a:gd name="connsiteX7" fmla="*/ 416298 w 614076"/>
              <a:gd name="connsiteY7" fmla="*/ 322976 h 998317"/>
              <a:gd name="connsiteX8" fmla="*/ 461542 w 614076"/>
              <a:gd name="connsiteY8" fmla="*/ 312690 h 998317"/>
              <a:gd name="connsiteX9" fmla="*/ 572128 w 614076"/>
              <a:gd name="connsiteY9" fmla="*/ 361362 h 998317"/>
              <a:gd name="connsiteX10" fmla="*/ 342956 w 614076"/>
              <a:gd name="connsiteY10" fmla="*/ 607107 h 998317"/>
              <a:gd name="connsiteX11" fmla="*/ 613942 w 614076"/>
              <a:gd name="connsiteY11" fmla="*/ 944292 h 998317"/>
              <a:gd name="connsiteX12" fmla="*/ 458018 w 614076"/>
              <a:gd name="connsiteY12" fmla="*/ 997823 h 998317"/>
              <a:gd name="connsiteX13" fmla="*/ 429443 w 614076"/>
              <a:gd name="connsiteY13" fmla="*/ 979630 h 998317"/>
              <a:gd name="connsiteX14" fmla="*/ 205701 w 614076"/>
              <a:gd name="connsiteY14" fmla="*/ 670449 h 998317"/>
              <a:gd name="connsiteX15" fmla="*/ 184841 w 614076"/>
              <a:gd name="connsiteY15" fmla="*/ 642350 h 99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4076" h="998317">
                <a:moveTo>
                  <a:pt x="176745" y="645493"/>
                </a:moveTo>
                <a:lnTo>
                  <a:pt x="176745" y="988393"/>
                </a:lnTo>
                <a:lnTo>
                  <a:pt x="-134" y="988393"/>
                </a:lnTo>
                <a:lnTo>
                  <a:pt x="-134" y="-207"/>
                </a:lnTo>
                <a:lnTo>
                  <a:pt x="176078" y="-207"/>
                </a:lnTo>
                <a:lnTo>
                  <a:pt x="176078" y="585866"/>
                </a:lnTo>
                <a:cubicBezTo>
                  <a:pt x="194461" y="572436"/>
                  <a:pt x="205796" y="566816"/>
                  <a:pt x="213607" y="558053"/>
                </a:cubicBezTo>
                <a:cubicBezTo>
                  <a:pt x="281615" y="480139"/>
                  <a:pt x="349528" y="402034"/>
                  <a:pt x="416298" y="322976"/>
                </a:cubicBezTo>
                <a:cubicBezTo>
                  <a:pt x="430300" y="306498"/>
                  <a:pt x="441921" y="303069"/>
                  <a:pt x="461542" y="312690"/>
                </a:cubicBezTo>
                <a:cubicBezTo>
                  <a:pt x="496309" y="329739"/>
                  <a:pt x="532408" y="344027"/>
                  <a:pt x="572128" y="361362"/>
                </a:cubicBezTo>
                <a:lnTo>
                  <a:pt x="342956" y="607107"/>
                </a:lnTo>
                <a:lnTo>
                  <a:pt x="613942" y="944292"/>
                </a:lnTo>
                <a:cubicBezTo>
                  <a:pt x="559840" y="963342"/>
                  <a:pt x="509167" y="982392"/>
                  <a:pt x="458018" y="997823"/>
                </a:cubicBezTo>
                <a:cubicBezTo>
                  <a:pt x="450779" y="1000109"/>
                  <a:pt x="435730" y="988298"/>
                  <a:pt x="429443" y="979630"/>
                </a:cubicBezTo>
                <a:cubicBezTo>
                  <a:pt x="354290" y="876950"/>
                  <a:pt x="280186" y="773604"/>
                  <a:pt x="205701" y="670449"/>
                </a:cubicBezTo>
                <a:cubicBezTo>
                  <a:pt x="198843" y="660924"/>
                  <a:pt x="191794" y="651399"/>
                  <a:pt x="184841" y="642350"/>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7" name="Freeform: Shape 394">
            <a:extLst>
              <a:ext uri="{FF2B5EF4-FFF2-40B4-BE49-F238E27FC236}">
                <a16:creationId xmlns:a16="http://schemas.microsoft.com/office/drawing/2014/main" id="{B088EC63-8CCF-213B-9641-B1B6AFAC1013}"/>
              </a:ext>
            </a:extLst>
          </p:cNvPr>
          <p:cNvSpPr/>
          <p:nvPr/>
        </p:nvSpPr>
        <p:spPr>
          <a:xfrm>
            <a:off x="1158491" y="2074709"/>
            <a:ext cx="120444" cy="130452"/>
          </a:xfrm>
          <a:custGeom>
            <a:avLst/>
            <a:gdLst>
              <a:gd name="connsiteX0" fmla="*/ 460771 w 639118"/>
              <a:gd name="connsiteY0" fmla="*/ -207 h 692223"/>
              <a:gd name="connsiteX1" fmla="*/ 638984 w 639118"/>
              <a:gd name="connsiteY1" fmla="*/ -207 h 692223"/>
              <a:gd name="connsiteX2" fmla="*/ 638984 w 639118"/>
              <a:gd name="connsiteY2" fmla="*/ 673592 h 692223"/>
              <a:gd name="connsiteX3" fmla="*/ 461629 w 639118"/>
              <a:gd name="connsiteY3" fmla="*/ 673592 h 692223"/>
              <a:gd name="connsiteX4" fmla="*/ 461629 w 639118"/>
              <a:gd name="connsiteY4" fmla="*/ 590438 h 692223"/>
              <a:gd name="connsiteX5" fmla="*/ 443436 w 639118"/>
              <a:gd name="connsiteY5" fmla="*/ 603488 h 692223"/>
              <a:gd name="connsiteX6" fmla="*/ 154543 w 639118"/>
              <a:gd name="connsiteY6" fmla="*/ 682831 h 692223"/>
              <a:gd name="connsiteX7" fmla="*/ 4048 w 639118"/>
              <a:gd name="connsiteY7" fmla="*/ 518810 h 692223"/>
              <a:gd name="connsiteX8" fmla="*/ 1762 w 639118"/>
              <a:gd name="connsiteY8" fmla="*/ 79 h 692223"/>
              <a:gd name="connsiteX9" fmla="*/ 176545 w 639118"/>
              <a:gd name="connsiteY9" fmla="*/ 79 h 692223"/>
              <a:gd name="connsiteX10" fmla="*/ 176545 w 639118"/>
              <a:gd name="connsiteY10" fmla="*/ 39417 h 692223"/>
              <a:gd name="connsiteX11" fmla="*/ 176545 w 639118"/>
              <a:gd name="connsiteY11" fmla="*/ 392985 h 692223"/>
              <a:gd name="connsiteX12" fmla="*/ 177212 w 639118"/>
              <a:gd name="connsiteY12" fmla="*/ 428609 h 692223"/>
              <a:gd name="connsiteX13" fmla="*/ 301037 w 639118"/>
              <a:gd name="connsiteY13" fmla="*/ 568245 h 692223"/>
              <a:gd name="connsiteX14" fmla="*/ 455533 w 639118"/>
              <a:gd name="connsiteY14" fmla="*/ 433466 h 692223"/>
              <a:gd name="connsiteX15" fmla="*/ 460771 w 639118"/>
              <a:gd name="connsiteY15" fmla="*/ 187436 h 692223"/>
              <a:gd name="connsiteX16" fmla="*/ 460771 w 639118"/>
              <a:gd name="connsiteY16" fmla="*/ -207 h 692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118" h="692223">
                <a:moveTo>
                  <a:pt x="460771" y="-207"/>
                </a:moveTo>
                <a:lnTo>
                  <a:pt x="638984" y="-207"/>
                </a:lnTo>
                <a:lnTo>
                  <a:pt x="638984" y="673592"/>
                </a:lnTo>
                <a:lnTo>
                  <a:pt x="461629" y="673592"/>
                </a:lnTo>
                <a:lnTo>
                  <a:pt x="461629" y="590438"/>
                </a:lnTo>
                <a:cubicBezTo>
                  <a:pt x="455228" y="594305"/>
                  <a:pt x="449151" y="598668"/>
                  <a:pt x="443436" y="603488"/>
                </a:cubicBezTo>
                <a:cubicBezTo>
                  <a:pt x="362569" y="686355"/>
                  <a:pt x="263795" y="706358"/>
                  <a:pt x="154543" y="682831"/>
                </a:cubicBezTo>
                <a:cubicBezTo>
                  <a:pt x="67008" y="663781"/>
                  <a:pt x="7953" y="605678"/>
                  <a:pt x="4048" y="518810"/>
                </a:cubicBezTo>
                <a:cubicBezTo>
                  <a:pt x="-3763" y="347360"/>
                  <a:pt x="1762" y="174577"/>
                  <a:pt x="1762" y="79"/>
                </a:cubicBezTo>
                <a:lnTo>
                  <a:pt x="176545" y="79"/>
                </a:lnTo>
                <a:lnTo>
                  <a:pt x="176545" y="39417"/>
                </a:lnTo>
                <a:cubicBezTo>
                  <a:pt x="176545" y="157270"/>
                  <a:pt x="176545" y="275132"/>
                  <a:pt x="176545" y="392985"/>
                </a:cubicBezTo>
                <a:cubicBezTo>
                  <a:pt x="176545" y="404796"/>
                  <a:pt x="176545" y="416702"/>
                  <a:pt x="177212" y="428609"/>
                </a:cubicBezTo>
                <a:cubicBezTo>
                  <a:pt x="181784" y="519763"/>
                  <a:pt x="222646" y="565769"/>
                  <a:pt x="301037" y="568245"/>
                </a:cubicBezTo>
                <a:cubicBezTo>
                  <a:pt x="385810" y="570912"/>
                  <a:pt x="449342" y="519001"/>
                  <a:pt x="455533" y="433466"/>
                </a:cubicBezTo>
                <a:cubicBezTo>
                  <a:pt x="461438" y="351742"/>
                  <a:pt x="459914" y="269446"/>
                  <a:pt x="460771" y="187436"/>
                </a:cubicBezTo>
                <a:cubicBezTo>
                  <a:pt x="461343" y="125714"/>
                  <a:pt x="460771" y="64087"/>
                  <a:pt x="460771" y="-207"/>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8" name="Freeform: Shape 395">
            <a:extLst>
              <a:ext uri="{FF2B5EF4-FFF2-40B4-BE49-F238E27FC236}">
                <a16:creationId xmlns:a16="http://schemas.microsoft.com/office/drawing/2014/main" id="{0AB5300F-782D-7BE0-B134-A1554867CA31}"/>
              </a:ext>
            </a:extLst>
          </p:cNvPr>
          <p:cNvSpPr/>
          <p:nvPr/>
        </p:nvSpPr>
        <p:spPr>
          <a:xfrm>
            <a:off x="1302522" y="2071135"/>
            <a:ext cx="120959" cy="130463"/>
          </a:xfrm>
          <a:custGeom>
            <a:avLst/>
            <a:gdLst>
              <a:gd name="connsiteX0" fmla="*/ 177888 w 641852"/>
              <a:gd name="connsiteY0" fmla="*/ 692076 h 692282"/>
              <a:gd name="connsiteX1" fmla="*/ -134 w 641852"/>
              <a:gd name="connsiteY1" fmla="*/ 692076 h 692282"/>
              <a:gd name="connsiteX2" fmla="*/ -134 w 641852"/>
              <a:gd name="connsiteY2" fmla="*/ 18849 h 692282"/>
              <a:gd name="connsiteX3" fmla="*/ 176935 w 641852"/>
              <a:gd name="connsiteY3" fmla="*/ 18849 h 692282"/>
              <a:gd name="connsiteX4" fmla="*/ 176935 w 641852"/>
              <a:gd name="connsiteY4" fmla="*/ 103717 h 692282"/>
              <a:gd name="connsiteX5" fmla="*/ 215893 w 641852"/>
              <a:gd name="connsiteY5" fmla="*/ 69808 h 692282"/>
              <a:gd name="connsiteX6" fmla="*/ 523741 w 641852"/>
              <a:gd name="connsiteY6" fmla="*/ 25135 h 692282"/>
              <a:gd name="connsiteX7" fmla="*/ 639469 w 641852"/>
              <a:gd name="connsiteY7" fmla="*/ 203634 h 692282"/>
              <a:gd name="connsiteX8" fmla="*/ 640708 w 641852"/>
              <a:gd name="connsiteY8" fmla="*/ 691409 h 692282"/>
              <a:gd name="connsiteX9" fmla="*/ 463352 w 641852"/>
              <a:gd name="connsiteY9" fmla="*/ 691409 h 692282"/>
              <a:gd name="connsiteX10" fmla="*/ 463352 w 641852"/>
              <a:gd name="connsiteY10" fmla="*/ 653309 h 692282"/>
              <a:gd name="connsiteX11" fmla="*/ 463352 w 641852"/>
              <a:gd name="connsiteY11" fmla="*/ 307076 h 692282"/>
              <a:gd name="connsiteX12" fmla="*/ 458971 w 641852"/>
              <a:gd name="connsiteY12" fmla="*/ 236019 h 692282"/>
              <a:gd name="connsiteX13" fmla="*/ 344671 w 641852"/>
              <a:gd name="connsiteY13" fmla="*/ 125434 h 692282"/>
              <a:gd name="connsiteX14" fmla="*/ 192271 w 641852"/>
              <a:gd name="connsiteY14" fmla="*/ 217160 h 692282"/>
              <a:gd name="connsiteX15" fmla="*/ 179698 w 641852"/>
              <a:gd name="connsiteY15" fmla="*/ 294122 h 692282"/>
              <a:gd name="connsiteX16" fmla="*/ 178555 w 641852"/>
              <a:gd name="connsiteY16" fmla="*/ 651023 h 692282"/>
              <a:gd name="connsiteX17" fmla="*/ 177888 w 641852"/>
              <a:gd name="connsiteY17" fmla="*/ 692076 h 69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1852" h="692282">
                <a:moveTo>
                  <a:pt x="177888" y="692076"/>
                </a:moveTo>
                <a:lnTo>
                  <a:pt x="-134" y="692076"/>
                </a:lnTo>
                <a:lnTo>
                  <a:pt x="-134" y="18849"/>
                </a:lnTo>
                <a:lnTo>
                  <a:pt x="176935" y="18849"/>
                </a:lnTo>
                <a:lnTo>
                  <a:pt x="176935" y="103717"/>
                </a:lnTo>
                <a:cubicBezTo>
                  <a:pt x="193890" y="88953"/>
                  <a:pt x="204558" y="78952"/>
                  <a:pt x="215893" y="69808"/>
                </a:cubicBezTo>
                <a:cubicBezTo>
                  <a:pt x="309523" y="-6392"/>
                  <a:pt x="414108" y="-18965"/>
                  <a:pt x="523741" y="25135"/>
                </a:cubicBezTo>
                <a:cubicBezTo>
                  <a:pt x="601560" y="56377"/>
                  <a:pt x="637374" y="124481"/>
                  <a:pt x="639469" y="203634"/>
                </a:cubicBezTo>
                <a:cubicBezTo>
                  <a:pt x="643660" y="365559"/>
                  <a:pt x="640708" y="526912"/>
                  <a:pt x="640708" y="691409"/>
                </a:cubicBezTo>
                <a:lnTo>
                  <a:pt x="463352" y="691409"/>
                </a:lnTo>
                <a:lnTo>
                  <a:pt x="463352" y="653309"/>
                </a:lnTo>
                <a:cubicBezTo>
                  <a:pt x="463352" y="537866"/>
                  <a:pt x="463352" y="422519"/>
                  <a:pt x="463352" y="307076"/>
                </a:cubicBezTo>
                <a:cubicBezTo>
                  <a:pt x="463752" y="283311"/>
                  <a:pt x="462295" y="259555"/>
                  <a:pt x="458971" y="236019"/>
                </a:cubicBezTo>
                <a:cubicBezTo>
                  <a:pt x="447636" y="165629"/>
                  <a:pt x="410584" y="130673"/>
                  <a:pt x="344671" y="125434"/>
                </a:cubicBezTo>
                <a:cubicBezTo>
                  <a:pt x="273328" y="119719"/>
                  <a:pt x="211321" y="155533"/>
                  <a:pt x="192271" y="217160"/>
                </a:cubicBezTo>
                <a:cubicBezTo>
                  <a:pt x="184384" y="242067"/>
                  <a:pt x="180145" y="267995"/>
                  <a:pt x="179698" y="294122"/>
                </a:cubicBezTo>
                <a:cubicBezTo>
                  <a:pt x="178269" y="412994"/>
                  <a:pt x="178745" y="532247"/>
                  <a:pt x="178555" y="651023"/>
                </a:cubicBezTo>
                <a:cubicBezTo>
                  <a:pt x="177793" y="663406"/>
                  <a:pt x="177888" y="676265"/>
                  <a:pt x="177888" y="692076"/>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19" name="Freeform: Shape 396">
            <a:extLst>
              <a:ext uri="{FF2B5EF4-FFF2-40B4-BE49-F238E27FC236}">
                <a16:creationId xmlns:a16="http://schemas.microsoft.com/office/drawing/2014/main" id="{078D6026-812F-7F2E-EBB2-BAC4966DBE3D}"/>
              </a:ext>
            </a:extLst>
          </p:cNvPr>
          <p:cNvSpPr/>
          <p:nvPr/>
        </p:nvSpPr>
        <p:spPr>
          <a:xfrm>
            <a:off x="849602" y="2071496"/>
            <a:ext cx="90633" cy="133582"/>
          </a:xfrm>
          <a:custGeom>
            <a:avLst/>
            <a:gdLst>
              <a:gd name="connsiteX0" fmla="*/ 461161 w 480932"/>
              <a:gd name="connsiteY0" fmla="*/ 58085 h 708832"/>
              <a:gd name="connsiteX1" fmla="*/ 413536 w 480932"/>
              <a:gd name="connsiteY1" fmla="*/ 135142 h 708832"/>
              <a:gd name="connsiteX2" fmla="*/ 308095 w 480932"/>
              <a:gd name="connsiteY2" fmla="*/ 104757 h 708832"/>
              <a:gd name="connsiteX3" fmla="*/ 217893 w 480932"/>
              <a:gd name="connsiteY3" fmla="*/ 147144 h 708832"/>
              <a:gd name="connsiteX4" fmla="*/ 249230 w 480932"/>
              <a:gd name="connsiteY4" fmla="*/ 230487 h 708832"/>
              <a:gd name="connsiteX5" fmla="*/ 424681 w 480932"/>
              <a:gd name="connsiteY5" fmla="*/ 376220 h 708832"/>
              <a:gd name="connsiteX6" fmla="*/ 438397 w 480932"/>
              <a:gd name="connsiteY6" fmla="*/ 621489 h 708832"/>
              <a:gd name="connsiteX7" fmla="*/ 281139 w 480932"/>
              <a:gd name="connsiteY7" fmla="*/ 703880 h 708832"/>
              <a:gd name="connsiteX8" fmla="*/ -134 w 480932"/>
              <a:gd name="connsiteY8" fmla="*/ 629966 h 708832"/>
              <a:gd name="connsiteX9" fmla="*/ 57016 w 480932"/>
              <a:gd name="connsiteY9" fmla="*/ 534716 h 708832"/>
              <a:gd name="connsiteX10" fmla="*/ 110927 w 480932"/>
              <a:gd name="connsiteY10" fmla="*/ 570720 h 708832"/>
              <a:gd name="connsiteX11" fmla="*/ 211702 w 480932"/>
              <a:gd name="connsiteY11" fmla="*/ 599295 h 708832"/>
              <a:gd name="connsiteX12" fmla="*/ 291426 w 480932"/>
              <a:gd name="connsiteY12" fmla="*/ 550813 h 708832"/>
              <a:gd name="connsiteX13" fmla="*/ 269804 w 480932"/>
              <a:gd name="connsiteY13" fmla="*/ 456135 h 708832"/>
              <a:gd name="connsiteX14" fmla="*/ 175411 w 480932"/>
              <a:gd name="connsiteY14" fmla="*/ 379935 h 708832"/>
              <a:gd name="connsiteX15" fmla="*/ 83686 w 480932"/>
              <a:gd name="connsiteY15" fmla="*/ 301163 h 708832"/>
              <a:gd name="connsiteX16" fmla="*/ 113404 w 480932"/>
              <a:gd name="connsiteY16" fmla="*/ 42940 h 708832"/>
              <a:gd name="connsiteX17" fmla="*/ 461161 w 480932"/>
              <a:gd name="connsiteY17" fmla="*/ 58085 h 70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0932" h="708832">
                <a:moveTo>
                  <a:pt x="461161" y="58085"/>
                </a:moveTo>
                <a:lnTo>
                  <a:pt x="413536" y="135142"/>
                </a:lnTo>
                <a:cubicBezTo>
                  <a:pt x="375436" y="123903"/>
                  <a:pt x="342480" y="111139"/>
                  <a:pt x="308095" y="104757"/>
                </a:cubicBezTo>
                <a:cubicBezTo>
                  <a:pt x="268090" y="97328"/>
                  <a:pt x="229513" y="117426"/>
                  <a:pt x="217893" y="147144"/>
                </a:cubicBezTo>
                <a:cubicBezTo>
                  <a:pt x="203605" y="183815"/>
                  <a:pt x="223513" y="208961"/>
                  <a:pt x="249230" y="230487"/>
                </a:cubicBezTo>
                <a:cubicBezTo>
                  <a:pt x="307618" y="279255"/>
                  <a:pt x="369150" y="324499"/>
                  <a:pt x="424681" y="376220"/>
                </a:cubicBezTo>
                <a:cubicBezTo>
                  <a:pt x="495070" y="441847"/>
                  <a:pt x="498785" y="546336"/>
                  <a:pt x="438397" y="621489"/>
                </a:cubicBezTo>
                <a:cubicBezTo>
                  <a:pt x="398106" y="671685"/>
                  <a:pt x="343147" y="694736"/>
                  <a:pt x="281139" y="703880"/>
                </a:cubicBezTo>
                <a:cubicBezTo>
                  <a:pt x="178840" y="718929"/>
                  <a:pt x="85019" y="699213"/>
                  <a:pt x="-134" y="629966"/>
                </a:cubicBezTo>
                <a:lnTo>
                  <a:pt x="57016" y="534716"/>
                </a:lnTo>
                <a:cubicBezTo>
                  <a:pt x="76066" y="547765"/>
                  <a:pt x="91877" y="563291"/>
                  <a:pt x="110927" y="570720"/>
                </a:cubicBezTo>
                <a:cubicBezTo>
                  <a:pt x="143179" y="584455"/>
                  <a:pt x="177040" y="594057"/>
                  <a:pt x="211702" y="599295"/>
                </a:cubicBezTo>
                <a:cubicBezTo>
                  <a:pt x="246420" y="604144"/>
                  <a:pt x="279758" y="583874"/>
                  <a:pt x="291426" y="550813"/>
                </a:cubicBezTo>
                <a:cubicBezTo>
                  <a:pt x="306152" y="517961"/>
                  <a:pt x="297322" y="479338"/>
                  <a:pt x="269804" y="456135"/>
                </a:cubicBezTo>
                <a:cubicBezTo>
                  <a:pt x="239705" y="429274"/>
                  <a:pt x="206558" y="405843"/>
                  <a:pt x="175411" y="379935"/>
                </a:cubicBezTo>
                <a:cubicBezTo>
                  <a:pt x="144265" y="354027"/>
                  <a:pt x="110641" y="330690"/>
                  <a:pt x="83686" y="301163"/>
                </a:cubicBezTo>
                <a:cubicBezTo>
                  <a:pt x="10534" y="221058"/>
                  <a:pt x="25107" y="105710"/>
                  <a:pt x="113404" y="42940"/>
                </a:cubicBezTo>
                <a:cubicBezTo>
                  <a:pt x="201700" y="-19830"/>
                  <a:pt x="372007" y="-13543"/>
                  <a:pt x="461161" y="58085"/>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0" name="Freeform: Shape 397">
            <a:extLst>
              <a:ext uri="{FF2B5EF4-FFF2-40B4-BE49-F238E27FC236}">
                <a16:creationId xmlns:a16="http://schemas.microsoft.com/office/drawing/2014/main" id="{EC8AD83B-0326-A052-279E-0D532838C250}"/>
              </a:ext>
            </a:extLst>
          </p:cNvPr>
          <p:cNvSpPr/>
          <p:nvPr/>
        </p:nvSpPr>
        <p:spPr>
          <a:xfrm>
            <a:off x="1102503" y="2015437"/>
            <a:ext cx="32903" cy="186162"/>
          </a:xfrm>
          <a:custGeom>
            <a:avLst/>
            <a:gdLst>
              <a:gd name="connsiteX0" fmla="*/ 174459 w 174593"/>
              <a:gd name="connsiteY0" fmla="*/ 987631 h 987837"/>
              <a:gd name="connsiteX1" fmla="*/ -134 w 174593"/>
              <a:gd name="connsiteY1" fmla="*/ 987631 h 987837"/>
              <a:gd name="connsiteX2" fmla="*/ -134 w 174593"/>
              <a:gd name="connsiteY2" fmla="*/ -207 h 987837"/>
              <a:gd name="connsiteX3" fmla="*/ 174459 w 174593"/>
              <a:gd name="connsiteY3" fmla="*/ -207 h 987837"/>
            </a:gdLst>
            <a:ahLst/>
            <a:cxnLst>
              <a:cxn ang="0">
                <a:pos x="connsiteX0" y="connsiteY0"/>
              </a:cxn>
              <a:cxn ang="0">
                <a:pos x="connsiteX1" y="connsiteY1"/>
              </a:cxn>
              <a:cxn ang="0">
                <a:pos x="connsiteX2" y="connsiteY2"/>
              </a:cxn>
              <a:cxn ang="0">
                <a:pos x="connsiteX3" y="connsiteY3"/>
              </a:cxn>
            </a:cxnLst>
            <a:rect l="l" t="t" r="r" b="b"/>
            <a:pathLst>
              <a:path w="174593" h="987837">
                <a:moveTo>
                  <a:pt x="174459" y="987631"/>
                </a:moveTo>
                <a:lnTo>
                  <a:pt x="-134" y="987631"/>
                </a:lnTo>
                <a:lnTo>
                  <a:pt x="-134" y="-207"/>
                </a:lnTo>
                <a:lnTo>
                  <a:pt x="174459" y="-207"/>
                </a:ln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221" name="Freeform: Shape 398">
            <a:extLst>
              <a:ext uri="{FF2B5EF4-FFF2-40B4-BE49-F238E27FC236}">
                <a16:creationId xmlns:a16="http://schemas.microsoft.com/office/drawing/2014/main" id="{CA00A711-5823-EBE0-C10F-367540FDFB3D}"/>
              </a:ext>
            </a:extLst>
          </p:cNvPr>
          <p:cNvSpPr/>
          <p:nvPr/>
        </p:nvSpPr>
        <p:spPr>
          <a:xfrm>
            <a:off x="1591935" y="2077186"/>
            <a:ext cx="100778" cy="119656"/>
          </a:xfrm>
          <a:custGeom>
            <a:avLst/>
            <a:gdLst>
              <a:gd name="connsiteX0" fmla="*/ 418196 w 534763"/>
              <a:gd name="connsiteY0" fmla="*/ 318404 h 634936"/>
              <a:gd name="connsiteX1" fmla="*/ 383048 w 534763"/>
              <a:gd name="connsiteY1" fmla="*/ 298307 h 634936"/>
              <a:gd name="connsiteX2" fmla="*/ 42434 w 534763"/>
              <a:gd name="connsiteY2" fmla="*/ 133715 h 634936"/>
              <a:gd name="connsiteX3" fmla="*/ 715 w 534763"/>
              <a:gd name="connsiteY3" fmla="*/ 66468 h 634936"/>
              <a:gd name="connsiteX4" fmla="*/ 715 w 534763"/>
              <a:gd name="connsiteY4" fmla="*/ -207 h 634936"/>
              <a:gd name="connsiteX5" fmla="*/ 190262 w 534763"/>
              <a:gd name="connsiteY5" fmla="*/ 93900 h 634936"/>
              <a:gd name="connsiteX6" fmla="*/ 496491 w 534763"/>
              <a:gd name="connsiteY6" fmla="*/ 247253 h 634936"/>
              <a:gd name="connsiteX7" fmla="*/ 533829 w 534763"/>
              <a:gd name="connsiteY7" fmla="*/ 303641 h 634936"/>
              <a:gd name="connsiteX8" fmla="*/ 470392 w 534763"/>
              <a:gd name="connsiteY8" fmla="*/ 405272 h 634936"/>
              <a:gd name="connsiteX9" fmla="*/ 44720 w 534763"/>
              <a:gd name="connsiteY9" fmla="*/ 614822 h 634936"/>
              <a:gd name="connsiteX10" fmla="*/ 2143 w 534763"/>
              <a:gd name="connsiteY10" fmla="*/ 634729 h 634936"/>
              <a:gd name="connsiteX11" fmla="*/ 3477 w 534763"/>
              <a:gd name="connsiteY11" fmla="*/ 533193 h 634936"/>
              <a:gd name="connsiteX12" fmla="*/ 32052 w 534763"/>
              <a:gd name="connsiteY12" fmla="*/ 510143 h 634936"/>
              <a:gd name="connsiteX13" fmla="*/ 377714 w 534763"/>
              <a:gd name="connsiteY13" fmla="*/ 339645 h 634936"/>
              <a:gd name="connsiteX14" fmla="*/ 418196 w 534763"/>
              <a:gd name="connsiteY14" fmla="*/ 318404 h 63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4763" h="634936">
                <a:moveTo>
                  <a:pt x="418196" y="318404"/>
                </a:moveTo>
                <a:cubicBezTo>
                  <a:pt x="402479" y="309356"/>
                  <a:pt x="393049" y="303164"/>
                  <a:pt x="383048" y="298307"/>
                </a:cubicBezTo>
                <a:cubicBezTo>
                  <a:pt x="269700" y="243062"/>
                  <a:pt x="156829" y="186674"/>
                  <a:pt x="42434" y="133715"/>
                </a:cubicBezTo>
                <a:cubicBezTo>
                  <a:pt x="10716" y="118951"/>
                  <a:pt x="-3953" y="101520"/>
                  <a:pt x="715" y="66468"/>
                </a:cubicBezTo>
                <a:cubicBezTo>
                  <a:pt x="2029" y="44265"/>
                  <a:pt x="2029" y="21996"/>
                  <a:pt x="715" y="-207"/>
                </a:cubicBezTo>
                <a:cubicBezTo>
                  <a:pt x="67390" y="33035"/>
                  <a:pt x="129016" y="63229"/>
                  <a:pt x="190262" y="93900"/>
                </a:cubicBezTo>
                <a:cubicBezTo>
                  <a:pt x="292275" y="145049"/>
                  <a:pt x="393906" y="197246"/>
                  <a:pt x="496491" y="247253"/>
                </a:cubicBezTo>
                <a:cubicBezTo>
                  <a:pt x="522113" y="259730"/>
                  <a:pt x="530971" y="274494"/>
                  <a:pt x="533829" y="303641"/>
                </a:cubicBezTo>
                <a:cubicBezTo>
                  <a:pt x="539163" y="357266"/>
                  <a:pt x="517827" y="382984"/>
                  <a:pt x="470392" y="405272"/>
                </a:cubicBezTo>
                <a:cubicBezTo>
                  <a:pt x="327517" y="471947"/>
                  <a:pt x="186452" y="544909"/>
                  <a:pt x="44720" y="614822"/>
                </a:cubicBezTo>
                <a:cubicBezTo>
                  <a:pt x="33099" y="620633"/>
                  <a:pt x="21193" y="625871"/>
                  <a:pt x="2143" y="634729"/>
                </a:cubicBezTo>
                <a:cubicBezTo>
                  <a:pt x="838" y="600887"/>
                  <a:pt x="1286" y="566997"/>
                  <a:pt x="3477" y="533193"/>
                </a:cubicBezTo>
                <a:cubicBezTo>
                  <a:pt x="4429" y="524430"/>
                  <a:pt x="21193" y="515667"/>
                  <a:pt x="32052" y="510143"/>
                </a:cubicBezTo>
                <a:cubicBezTo>
                  <a:pt x="147114" y="452993"/>
                  <a:pt x="262557" y="396509"/>
                  <a:pt x="377714" y="339645"/>
                </a:cubicBezTo>
                <a:cubicBezTo>
                  <a:pt x="389715" y="334216"/>
                  <a:pt x="400669" y="327929"/>
                  <a:pt x="418196" y="318404"/>
                </a:cubicBezTo>
                <a:close/>
              </a:path>
            </a:pathLst>
          </a:custGeom>
          <a:solidFill>
            <a:schemeClr val="tx1"/>
          </a:solidFill>
          <a:ln w="9525" cap="flat">
            <a:noFill/>
            <a:prstDash val="solid"/>
            <a:miter/>
          </a:ln>
        </p:spPr>
        <p:txBody>
          <a:bodyPr rtlCol="0" anchor="ctr"/>
          <a:lstStyle/>
          <a:p>
            <a:pPr marL="0" marR="0" lvl="0" indent="0" algn="l" defTabSz="9141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cxnSp>
        <p:nvCxnSpPr>
          <p:cNvPr id="108" name="Straight Connector 107">
            <a:extLst>
              <a:ext uri="{FF2B5EF4-FFF2-40B4-BE49-F238E27FC236}">
                <a16:creationId xmlns:a16="http://schemas.microsoft.com/office/drawing/2014/main" id="{5726C71C-5DBD-E1BF-89E4-892B87889A09}"/>
              </a:ext>
            </a:extLst>
          </p:cNvPr>
          <p:cNvCxnSpPr>
            <a:cxnSpLocks/>
          </p:cNvCxnSpPr>
          <p:nvPr/>
        </p:nvCxnSpPr>
        <p:spPr>
          <a:xfrm flipV="1">
            <a:off x="2965187" y="2163980"/>
            <a:ext cx="0" cy="907945"/>
          </a:xfrm>
          <a:prstGeom prst="line">
            <a:avLst/>
          </a:prstGeom>
          <a:ln w="31750" cap="rnd">
            <a:solidFill>
              <a:schemeClr val="accent3"/>
            </a:solidFill>
            <a:round/>
            <a:tailEnd type="none"/>
          </a:ln>
        </p:spPr>
        <p:style>
          <a:lnRef idx="1">
            <a:schemeClr val="accent5"/>
          </a:lnRef>
          <a:fillRef idx="0">
            <a:schemeClr val="accent5"/>
          </a:fillRef>
          <a:effectRef idx="0">
            <a:schemeClr val="accent5"/>
          </a:effectRef>
          <a:fontRef idx="minor">
            <a:schemeClr val="tx1"/>
          </a:fontRef>
        </p:style>
      </p:cxnSp>
      <p:sp>
        <p:nvSpPr>
          <p:cNvPr id="7" name="Right Arrow 6">
            <a:extLst>
              <a:ext uri="{FF2B5EF4-FFF2-40B4-BE49-F238E27FC236}">
                <a16:creationId xmlns:a16="http://schemas.microsoft.com/office/drawing/2014/main" id="{DB421075-A589-CFEB-A7C2-B542C2E6CB27}"/>
              </a:ext>
            </a:extLst>
          </p:cNvPr>
          <p:cNvSpPr/>
          <p:nvPr/>
        </p:nvSpPr>
        <p:spPr>
          <a:xfrm rot="10800000">
            <a:off x="7414855" y="4506559"/>
            <a:ext cx="913119" cy="430519"/>
          </a:xfrm>
          <a:prstGeom prst="rightArrow">
            <a:avLst/>
          </a:prstGeom>
          <a:solidFill>
            <a:schemeClr val="accent6">
              <a:lumMod val="50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792" name="TextBox 791">
            <a:extLst>
              <a:ext uri="{FF2B5EF4-FFF2-40B4-BE49-F238E27FC236}">
                <a16:creationId xmlns:a16="http://schemas.microsoft.com/office/drawing/2014/main" id="{B0CB83A1-3CE5-3D42-581B-E6197BE92963}"/>
              </a:ext>
            </a:extLst>
          </p:cNvPr>
          <p:cNvSpPr txBox="1"/>
          <p:nvPr/>
        </p:nvSpPr>
        <p:spPr>
          <a:xfrm>
            <a:off x="7373318" y="4653668"/>
            <a:ext cx="1016299" cy="184666"/>
          </a:xfrm>
          <a:prstGeom prst="rect">
            <a:avLst/>
          </a:prstGeom>
          <a:noFill/>
        </p:spPr>
        <p:txBody>
          <a:bodyPr wrap="square">
            <a:spAutoFit/>
          </a:bodyPr>
          <a:lstStyle/>
          <a:p>
            <a:pPr marL="0" marR="0" lvl="0" indent="0" algn="ctr" defTabSz="456891"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rial"/>
                <a:ea typeface="+mn-ea"/>
                <a:cs typeface="+mn-cs"/>
              </a:rPr>
              <a:t>CMDB/CSDM: CI Data</a:t>
            </a:r>
            <a:endParaRPr kumimoji="0" lang="en-IL" sz="600" b="0" i="0" u="none" strike="noStrike" kern="1200" cap="none" spc="0" normalizeH="0" baseline="0" noProof="0">
              <a:ln>
                <a:noFill/>
              </a:ln>
              <a:solidFill>
                <a:srgbClr val="FFFFFF"/>
              </a:solidFill>
              <a:effectLst/>
              <a:uLnTx/>
              <a:uFillTx/>
              <a:latin typeface="Arial"/>
              <a:ea typeface="+mn-ea"/>
              <a:cs typeface="+mn-cs"/>
            </a:endParaRPr>
          </a:p>
        </p:txBody>
      </p:sp>
      <p:pic>
        <p:nvPicPr>
          <p:cNvPr id="641" name="Graphic 640" descr="Users with solid fill">
            <a:extLst>
              <a:ext uri="{FF2B5EF4-FFF2-40B4-BE49-F238E27FC236}">
                <a16:creationId xmlns:a16="http://schemas.microsoft.com/office/drawing/2014/main" id="{CC152603-ECF4-DE1C-8861-2129A13AD2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15773" y="5902170"/>
            <a:ext cx="241555" cy="241555"/>
          </a:xfrm>
          <a:prstGeom prst="rect">
            <a:avLst/>
          </a:prstGeom>
        </p:spPr>
      </p:pic>
      <p:pic>
        <p:nvPicPr>
          <p:cNvPr id="642" name="Graphic 641" descr="Users with solid fill">
            <a:extLst>
              <a:ext uri="{FF2B5EF4-FFF2-40B4-BE49-F238E27FC236}">
                <a16:creationId xmlns:a16="http://schemas.microsoft.com/office/drawing/2014/main" id="{228392A6-99E9-8C00-AF84-86F9D77459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7789" y="5902170"/>
            <a:ext cx="241555" cy="241555"/>
          </a:xfrm>
          <a:prstGeom prst="rect">
            <a:avLst/>
          </a:prstGeom>
        </p:spPr>
      </p:pic>
      <p:pic>
        <p:nvPicPr>
          <p:cNvPr id="643" name="Graphic 642" descr="Users with solid fill">
            <a:extLst>
              <a:ext uri="{FF2B5EF4-FFF2-40B4-BE49-F238E27FC236}">
                <a16:creationId xmlns:a16="http://schemas.microsoft.com/office/drawing/2014/main" id="{DEB0916B-7716-E537-627E-089465E635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2341" y="5902170"/>
            <a:ext cx="241555" cy="241555"/>
          </a:xfrm>
          <a:prstGeom prst="rect">
            <a:avLst/>
          </a:prstGeom>
        </p:spPr>
      </p:pic>
      <p:pic>
        <p:nvPicPr>
          <p:cNvPr id="644" name="Graphic 643" descr="Users with solid fill">
            <a:extLst>
              <a:ext uri="{FF2B5EF4-FFF2-40B4-BE49-F238E27FC236}">
                <a16:creationId xmlns:a16="http://schemas.microsoft.com/office/drawing/2014/main" id="{63731981-3E7B-BC8C-E692-86941A186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19737" y="5875684"/>
            <a:ext cx="241555" cy="241555"/>
          </a:xfrm>
          <a:prstGeom prst="rect">
            <a:avLst/>
          </a:prstGeom>
        </p:spPr>
      </p:pic>
      <p:pic>
        <p:nvPicPr>
          <p:cNvPr id="645" name="Graphic 644" descr="Users with solid fill">
            <a:extLst>
              <a:ext uri="{FF2B5EF4-FFF2-40B4-BE49-F238E27FC236}">
                <a16:creationId xmlns:a16="http://schemas.microsoft.com/office/drawing/2014/main" id="{0E4A216C-2776-1792-6382-7FC9987944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07669" y="5875684"/>
            <a:ext cx="241555" cy="241555"/>
          </a:xfrm>
          <a:prstGeom prst="rect">
            <a:avLst/>
          </a:prstGeom>
        </p:spPr>
      </p:pic>
      <p:pic>
        <p:nvPicPr>
          <p:cNvPr id="646" name="Graphic 645" descr="Users with solid fill">
            <a:extLst>
              <a:ext uri="{FF2B5EF4-FFF2-40B4-BE49-F238E27FC236}">
                <a16:creationId xmlns:a16="http://schemas.microsoft.com/office/drawing/2014/main" id="{166B448B-C4FC-D2C1-8EDB-02AC64C985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62816" y="5875684"/>
            <a:ext cx="241555" cy="241555"/>
          </a:xfrm>
          <a:prstGeom prst="rect">
            <a:avLst/>
          </a:prstGeom>
        </p:spPr>
      </p:pic>
      <p:pic>
        <p:nvPicPr>
          <p:cNvPr id="650" name="Graphic 649" descr="Computer with solid fill">
            <a:extLst>
              <a:ext uri="{FF2B5EF4-FFF2-40B4-BE49-F238E27FC236}">
                <a16:creationId xmlns:a16="http://schemas.microsoft.com/office/drawing/2014/main" id="{0F489DAB-ABAA-7957-AD01-A65FC759F2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56223" y="5904481"/>
            <a:ext cx="194431" cy="194431"/>
          </a:xfrm>
          <a:prstGeom prst="rect">
            <a:avLst/>
          </a:prstGeom>
        </p:spPr>
      </p:pic>
      <p:grpSp>
        <p:nvGrpSpPr>
          <p:cNvPr id="222" name="Group 221">
            <a:extLst>
              <a:ext uri="{FF2B5EF4-FFF2-40B4-BE49-F238E27FC236}">
                <a16:creationId xmlns:a16="http://schemas.microsoft.com/office/drawing/2014/main" id="{2EF72717-71B9-2A34-FB44-3843FCFC4068}"/>
              </a:ext>
            </a:extLst>
          </p:cNvPr>
          <p:cNvGrpSpPr/>
          <p:nvPr/>
        </p:nvGrpSpPr>
        <p:grpSpPr>
          <a:xfrm>
            <a:off x="5131397" y="5551155"/>
            <a:ext cx="2299078" cy="689444"/>
            <a:chOff x="5336731" y="5711491"/>
            <a:chExt cx="2299078" cy="898683"/>
          </a:xfrm>
        </p:grpSpPr>
        <p:grpSp>
          <p:nvGrpSpPr>
            <p:cNvPr id="214" name="Group 213">
              <a:extLst>
                <a:ext uri="{FF2B5EF4-FFF2-40B4-BE49-F238E27FC236}">
                  <a16:creationId xmlns:a16="http://schemas.microsoft.com/office/drawing/2014/main" id="{84735F22-9484-4904-9BB6-4FE594BF45C9}"/>
                </a:ext>
              </a:extLst>
            </p:cNvPr>
            <p:cNvGrpSpPr/>
            <p:nvPr/>
          </p:nvGrpSpPr>
          <p:grpSpPr>
            <a:xfrm>
              <a:off x="5336731" y="5715776"/>
              <a:ext cx="686076" cy="894398"/>
              <a:chOff x="5336731" y="5715776"/>
              <a:chExt cx="686076" cy="894398"/>
            </a:xfrm>
          </p:grpSpPr>
          <p:sp>
            <p:nvSpPr>
              <p:cNvPr id="25" name="Right Arrow 24">
                <a:extLst>
                  <a:ext uri="{FF2B5EF4-FFF2-40B4-BE49-F238E27FC236}">
                    <a16:creationId xmlns:a16="http://schemas.microsoft.com/office/drawing/2014/main" id="{966543CE-F3AF-DE1E-D7EF-7799CBB728A0}"/>
                  </a:ext>
                </a:extLst>
              </p:cNvPr>
              <p:cNvSpPr/>
              <p:nvPr/>
            </p:nvSpPr>
            <p:spPr>
              <a:xfrm rot="16200000">
                <a:off x="5401283" y="5765856"/>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72" name="Rectangle: Rounded Corners 321">
                <a:extLst>
                  <a:ext uri="{FF2B5EF4-FFF2-40B4-BE49-F238E27FC236}">
                    <a16:creationId xmlns:a16="http://schemas.microsoft.com/office/drawing/2014/main" id="{DD664D9B-28FC-40F3-BA85-459EE30C5FDE}"/>
                  </a:ext>
                </a:extLst>
              </p:cNvPr>
              <p:cNvSpPr/>
              <p:nvPr/>
            </p:nvSpPr>
            <p:spPr>
              <a:xfrm rot="5400000">
                <a:off x="5477219" y="6064587"/>
                <a:ext cx="405099" cy="686076"/>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Engineering</a:t>
                </a: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1" name="Group 170">
              <a:extLst>
                <a:ext uri="{FF2B5EF4-FFF2-40B4-BE49-F238E27FC236}">
                  <a16:creationId xmlns:a16="http://schemas.microsoft.com/office/drawing/2014/main" id="{E42E8FD0-00AB-C485-7A16-75DB13B6096B}"/>
                </a:ext>
              </a:extLst>
            </p:cNvPr>
            <p:cNvGrpSpPr/>
            <p:nvPr/>
          </p:nvGrpSpPr>
          <p:grpSpPr>
            <a:xfrm>
              <a:off x="6146068" y="5711491"/>
              <a:ext cx="686076" cy="894398"/>
              <a:chOff x="6146068" y="5711491"/>
              <a:chExt cx="686076" cy="894398"/>
            </a:xfrm>
          </p:grpSpPr>
          <p:sp>
            <p:nvSpPr>
              <p:cNvPr id="82" name="Right Arrow 81">
                <a:extLst>
                  <a:ext uri="{FF2B5EF4-FFF2-40B4-BE49-F238E27FC236}">
                    <a16:creationId xmlns:a16="http://schemas.microsoft.com/office/drawing/2014/main" id="{3CF65EB4-5FC8-01A7-1DCD-677B69293852}"/>
                  </a:ext>
                </a:extLst>
              </p:cNvPr>
              <p:cNvSpPr/>
              <p:nvPr/>
            </p:nvSpPr>
            <p:spPr>
              <a:xfrm rot="16200000">
                <a:off x="6210620" y="5761571"/>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107" name="Rectangle: Rounded Corners 321">
                <a:extLst>
                  <a:ext uri="{FF2B5EF4-FFF2-40B4-BE49-F238E27FC236}">
                    <a16:creationId xmlns:a16="http://schemas.microsoft.com/office/drawing/2014/main" id="{0F7442E1-009D-AFF3-0CE1-CC5E13F0729D}"/>
                  </a:ext>
                </a:extLst>
              </p:cNvPr>
              <p:cNvSpPr/>
              <p:nvPr/>
            </p:nvSpPr>
            <p:spPr>
              <a:xfrm rot="5400000">
                <a:off x="6286556" y="6060302"/>
                <a:ext cx="405099" cy="686076"/>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DevOps</a:t>
                </a: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68" name="Group 167">
              <a:extLst>
                <a:ext uri="{FF2B5EF4-FFF2-40B4-BE49-F238E27FC236}">
                  <a16:creationId xmlns:a16="http://schemas.microsoft.com/office/drawing/2014/main" id="{59B2C12F-9BD6-8879-1ED9-3008D757D245}"/>
                </a:ext>
              </a:extLst>
            </p:cNvPr>
            <p:cNvGrpSpPr/>
            <p:nvPr/>
          </p:nvGrpSpPr>
          <p:grpSpPr>
            <a:xfrm>
              <a:off x="6949733" y="5711491"/>
              <a:ext cx="686076" cy="894398"/>
              <a:chOff x="6949733" y="5711491"/>
              <a:chExt cx="686076" cy="894398"/>
            </a:xfrm>
          </p:grpSpPr>
          <p:sp>
            <p:nvSpPr>
              <p:cNvPr id="109" name="Right Arrow 108">
                <a:extLst>
                  <a:ext uri="{FF2B5EF4-FFF2-40B4-BE49-F238E27FC236}">
                    <a16:creationId xmlns:a16="http://schemas.microsoft.com/office/drawing/2014/main" id="{7BA5EA2B-EDB4-5644-D596-390256D9A153}"/>
                  </a:ext>
                </a:extLst>
              </p:cNvPr>
              <p:cNvSpPr/>
              <p:nvPr/>
            </p:nvSpPr>
            <p:spPr>
              <a:xfrm rot="16200000">
                <a:off x="7014285" y="5761571"/>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167" name="Rectangle: Rounded Corners 321">
                <a:extLst>
                  <a:ext uri="{FF2B5EF4-FFF2-40B4-BE49-F238E27FC236}">
                    <a16:creationId xmlns:a16="http://schemas.microsoft.com/office/drawing/2014/main" id="{7528D0C4-FFBC-9DEF-D782-15D0F09139A3}"/>
                  </a:ext>
                </a:extLst>
              </p:cNvPr>
              <p:cNvSpPr/>
              <p:nvPr/>
            </p:nvSpPr>
            <p:spPr>
              <a:xfrm rot="5400000">
                <a:off x="7090221" y="6060302"/>
                <a:ext cx="405099" cy="686076"/>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Operations</a:t>
                </a: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59" name="Group 658">
            <a:extLst>
              <a:ext uri="{FF2B5EF4-FFF2-40B4-BE49-F238E27FC236}">
                <a16:creationId xmlns:a16="http://schemas.microsoft.com/office/drawing/2014/main" id="{44991208-AC78-80F8-5E88-07476E91A1AF}"/>
              </a:ext>
            </a:extLst>
          </p:cNvPr>
          <p:cNvGrpSpPr/>
          <p:nvPr/>
        </p:nvGrpSpPr>
        <p:grpSpPr>
          <a:xfrm>
            <a:off x="8223711" y="5509608"/>
            <a:ext cx="3024495" cy="738792"/>
            <a:chOff x="8328588" y="5857848"/>
            <a:chExt cx="3024495" cy="902160"/>
          </a:xfrm>
        </p:grpSpPr>
        <p:sp>
          <p:nvSpPr>
            <p:cNvPr id="806" name="Right Arrow 805">
              <a:extLst>
                <a:ext uri="{FF2B5EF4-FFF2-40B4-BE49-F238E27FC236}">
                  <a16:creationId xmlns:a16="http://schemas.microsoft.com/office/drawing/2014/main" id="{AC94BFCF-DC6F-4734-3FC2-0697DCAAD1AD}"/>
                </a:ext>
              </a:extLst>
            </p:cNvPr>
            <p:cNvSpPr/>
            <p:nvPr/>
          </p:nvSpPr>
          <p:spPr>
            <a:xfrm rot="16200000">
              <a:off x="8393140" y="5915690"/>
              <a:ext cx="530680" cy="430519"/>
            </a:xfrm>
            <a:prstGeom prst="rightArrow">
              <a:avLst/>
            </a:prstGeom>
            <a:solidFill>
              <a:srgbClr val="009AA4"/>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805" name="Rectangle: Rounded Corners 321">
              <a:extLst>
                <a:ext uri="{FF2B5EF4-FFF2-40B4-BE49-F238E27FC236}">
                  <a16:creationId xmlns:a16="http://schemas.microsoft.com/office/drawing/2014/main" id="{22879892-2910-D758-13C8-DB9342DB6527}"/>
                </a:ext>
              </a:extLst>
            </p:cNvPr>
            <p:cNvSpPr/>
            <p:nvPr/>
          </p:nvSpPr>
          <p:spPr>
            <a:xfrm rot="5400000">
              <a:off x="8469076" y="6214421"/>
              <a:ext cx="405099" cy="686076"/>
            </a:xfrm>
            <a:prstGeom prst="roundRect">
              <a:avLst>
                <a:gd name="adj" fmla="val 7994"/>
              </a:avLst>
            </a:prstGeom>
            <a:solidFill>
              <a:srgbClr val="3790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1050" b="1" i="0" u="none" strike="noStrike" kern="1200" cap="none" spc="0" normalizeH="0" baseline="0" noProof="0">
                  <a:ln>
                    <a:noFill/>
                  </a:ln>
                  <a:solidFill>
                    <a:srgbClr val="FFFFFF"/>
                  </a:solidFill>
                  <a:effectLst/>
                  <a:uLnTx/>
                  <a:uFillTx/>
                  <a:latin typeface="Arial"/>
                  <a:ea typeface="+mn-ea"/>
                  <a:cs typeface="+mn-cs"/>
                </a:rPr>
              </a:br>
              <a:r>
                <a:rPr kumimoji="0" lang="en-GB" sz="1050" b="1" i="0" u="none" strike="noStrike" kern="1200" cap="none" spc="0" normalizeH="0" baseline="0" noProof="0">
                  <a:ln>
                    <a:noFill/>
                  </a:ln>
                  <a:solidFill>
                    <a:srgbClr val="FFFFFF"/>
                  </a:solidFill>
                  <a:effectLst/>
                  <a:uLnTx/>
                  <a:uFillTx/>
                  <a:latin typeface="Arial"/>
                  <a:ea typeface="+mn-ea"/>
                  <a:cs typeface="+mn-cs"/>
                </a:rPr>
                <a:t>IRIS</a:t>
              </a:r>
              <a:endParaRPr kumimoji="0" lang="en-US" sz="1050" b="0" i="0" u="none" strike="noStrike" kern="1200" cap="none" spc="0" normalizeH="0" baseline="0" noProof="0">
                <a:ln>
                  <a:noFill/>
                </a:ln>
                <a:solidFill>
                  <a:srgbClr val="000000"/>
                </a:solidFill>
                <a:effectLst/>
                <a:uLnTx/>
                <a:uFillTx/>
                <a:latin typeface="Arial"/>
                <a:ea typeface="+mn-ea"/>
                <a:cs typeface="+mn-cs"/>
              </a:endParaRPr>
            </a:p>
          </p:txBody>
        </p:sp>
        <p:grpSp>
          <p:nvGrpSpPr>
            <p:cNvPr id="640" name="Group 639">
              <a:extLst>
                <a:ext uri="{FF2B5EF4-FFF2-40B4-BE49-F238E27FC236}">
                  <a16:creationId xmlns:a16="http://schemas.microsoft.com/office/drawing/2014/main" id="{40D966F7-9865-1ACE-9DE0-76B87B16D8E0}"/>
                </a:ext>
              </a:extLst>
            </p:cNvPr>
            <p:cNvGrpSpPr/>
            <p:nvPr/>
          </p:nvGrpSpPr>
          <p:grpSpPr>
            <a:xfrm>
              <a:off x="9107021" y="5857848"/>
              <a:ext cx="2246062" cy="894398"/>
              <a:chOff x="9107021" y="5857848"/>
              <a:chExt cx="2246062" cy="894398"/>
            </a:xfrm>
          </p:grpSpPr>
          <p:grpSp>
            <p:nvGrpSpPr>
              <p:cNvPr id="230" name="Group 229">
                <a:extLst>
                  <a:ext uri="{FF2B5EF4-FFF2-40B4-BE49-F238E27FC236}">
                    <a16:creationId xmlns:a16="http://schemas.microsoft.com/office/drawing/2014/main" id="{94E5EB50-C3B6-AD7E-5205-922C4559A87D}"/>
                  </a:ext>
                </a:extLst>
              </p:cNvPr>
              <p:cNvGrpSpPr/>
              <p:nvPr/>
            </p:nvGrpSpPr>
            <p:grpSpPr>
              <a:xfrm>
                <a:off x="9107021" y="5857848"/>
                <a:ext cx="1505489" cy="894398"/>
                <a:chOff x="9107021" y="5857848"/>
                <a:chExt cx="1505489" cy="894398"/>
              </a:xfrm>
            </p:grpSpPr>
            <p:sp>
              <p:nvSpPr>
                <p:cNvPr id="223" name="Right Arrow 222">
                  <a:extLst>
                    <a:ext uri="{FF2B5EF4-FFF2-40B4-BE49-F238E27FC236}">
                      <a16:creationId xmlns:a16="http://schemas.microsoft.com/office/drawing/2014/main" id="{2882CFD1-9337-93D3-A377-504CD3D2F2D6}"/>
                    </a:ext>
                  </a:extLst>
                </p:cNvPr>
                <p:cNvSpPr/>
                <p:nvPr/>
              </p:nvSpPr>
              <p:spPr>
                <a:xfrm rot="16200000">
                  <a:off x="9171573" y="5907928"/>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225" name="Rectangle: Rounded Corners 321">
                  <a:extLst>
                    <a:ext uri="{FF2B5EF4-FFF2-40B4-BE49-F238E27FC236}">
                      <a16:creationId xmlns:a16="http://schemas.microsoft.com/office/drawing/2014/main" id="{C0C74DD6-EEA5-1E32-35AC-48A5271AA9D5}"/>
                    </a:ext>
                  </a:extLst>
                </p:cNvPr>
                <p:cNvSpPr/>
                <p:nvPr/>
              </p:nvSpPr>
              <p:spPr>
                <a:xfrm rot="5400000">
                  <a:off x="9247509" y="6206659"/>
                  <a:ext cx="405099" cy="686076"/>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Support</a:t>
                  </a: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sp>
              <p:nvSpPr>
                <p:cNvPr id="226" name="Right Arrow 225">
                  <a:extLst>
                    <a:ext uri="{FF2B5EF4-FFF2-40B4-BE49-F238E27FC236}">
                      <a16:creationId xmlns:a16="http://schemas.microsoft.com/office/drawing/2014/main" id="{221396F8-30A4-7009-5274-84E63C810A93}"/>
                    </a:ext>
                  </a:extLst>
                </p:cNvPr>
                <p:cNvSpPr/>
                <p:nvPr/>
              </p:nvSpPr>
              <p:spPr>
                <a:xfrm rot="16200000">
                  <a:off x="9975238" y="5907928"/>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229" name="Rectangle: Rounded Corners 321">
                  <a:extLst>
                    <a:ext uri="{FF2B5EF4-FFF2-40B4-BE49-F238E27FC236}">
                      <a16:creationId xmlns:a16="http://schemas.microsoft.com/office/drawing/2014/main" id="{1572F510-07DB-80B6-4483-CDDF0BF6912A}"/>
                    </a:ext>
                  </a:extLst>
                </p:cNvPr>
                <p:cNvSpPr/>
                <p:nvPr/>
              </p:nvSpPr>
              <p:spPr>
                <a:xfrm rot="5400000">
                  <a:off x="10048819" y="6188555"/>
                  <a:ext cx="405099" cy="722283"/>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Regulators</a:t>
                  </a:r>
                </a:p>
                <a:p>
                  <a:pPr marL="0" marR="0" lvl="0" indent="0" algn="ctr" defTabSz="914104"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grpSp>
          <p:sp>
            <p:nvSpPr>
              <p:cNvPr id="233" name="Right Arrow 232">
                <a:extLst>
                  <a:ext uri="{FF2B5EF4-FFF2-40B4-BE49-F238E27FC236}">
                    <a16:creationId xmlns:a16="http://schemas.microsoft.com/office/drawing/2014/main" id="{4E149EC2-86BD-B43E-B2BC-93335A66E377}"/>
                  </a:ext>
                </a:extLst>
              </p:cNvPr>
              <p:cNvSpPr/>
              <p:nvPr/>
            </p:nvSpPr>
            <p:spPr>
              <a:xfrm rot="16200000">
                <a:off x="10731559" y="5907928"/>
                <a:ext cx="530680" cy="430519"/>
              </a:xfrm>
              <a:prstGeom prst="rightArrow">
                <a:avLst/>
              </a:prstGeom>
              <a:solidFill>
                <a:schemeClr val="accent3">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70F26"/>
                  </a:solidFill>
                  <a:effectLst/>
                  <a:uLnTx/>
                  <a:uFillTx/>
                  <a:latin typeface="Arial"/>
                  <a:ea typeface="+mn-ea"/>
                  <a:cs typeface="+mn-cs"/>
                </a:endParaRPr>
              </a:p>
            </p:txBody>
          </p:sp>
          <p:sp>
            <p:nvSpPr>
              <p:cNvPr id="236" name="Rectangle: Rounded Corners 321">
                <a:extLst>
                  <a:ext uri="{FF2B5EF4-FFF2-40B4-BE49-F238E27FC236}">
                    <a16:creationId xmlns:a16="http://schemas.microsoft.com/office/drawing/2014/main" id="{D4361D4D-C473-5347-4EC7-23DC33BC0806}"/>
                  </a:ext>
                </a:extLst>
              </p:cNvPr>
              <p:cNvSpPr/>
              <p:nvPr/>
            </p:nvSpPr>
            <p:spPr>
              <a:xfrm rot="5400000">
                <a:off x="10807495" y="6206659"/>
                <a:ext cx="405099" cy="686076"/>
              </a:xfrm>
              <a:prstGeom prst="roundRect">
                <a:avLst>
                  <a:gd name="adj" fmla="val 7994"/>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104" rtl="0" eaLnBrk="1" fontAlgn="auto" latinLnBrk="0" hangingPunct="1">
                  <a:lnSpc>
                    <a:spcPct val="100000"/>
                  </a:lnSpc>
                  <a:spcBef>
                    <a:spcPts val="0"/>
                  </a:spcBef>
                  <a:spcAft>
                    <a:spcPts val="0"/>
                  </a:spcAft>
                  <a:buClrTx/>
                  <a:buSzTx/>
                  <a:buFontTx/>
                  <a:buNone/>
                  <a:tabLst/>
                  <a:defRPr/>
                </a:pPr>
                <a:br>
                  <a:rPr kumimoji="0" lang="en-GB" sz="700" b="1" i="0" u="none" strike="noStrike" kern="1200" cap="none" spc="0" normalizeH="0" baseline="0" noProof="0">
                    <a:ln>
                      <a:noFill/>
                    </a:ln>
                    <a:solidFill>
                      <a:srgbClr val="FFFFFF"/>
                    </a:solidFill>
                    <a:effectLst/>
                    <a:uLnTx/>
                    <a:uFillTx/>
                    <a:latin typeface="Arial"/>
                    <a:ea typeface="+mn-ea"/>
                    <a:cs typeface="+mn-cs"/>
                  </a:rPr>
                </a:br>
                <a:r>
                  <a:rPr kumimoji="0" lang="en-GB" sz="700" b="1" i="0" u="none" strike="noStrike" kern="1200" cap="none" spc="0" normalizeH="0" baseline="0" noProof="0">
                    <a:ln>
                      <a:noFill/>
                    </a:ln>
                    <a:solidFill>
                      <a:srgbClr val="FFFFFF"/>
                    </a:solidFill>
                    <a:effectLst/>
                    <a:uLnTx/>
                    <a:uFillTx/>
                    <a:latin typeface="Arial"/>
                    <a:ea typeface="+mn-ea"/>
                    <a:cs typeface="+mn-cs"/>
                  </a:rPr>
                  <a:t>Management</a:t>
                </a:r>
                <a:endParaRPr kumimoji="0" lang="en-US" sz="700" b="0" i="0" u="none" strike="noStrike" kern="1200" cap="none" spc="0" normalizeH="0" baseline="0" noProof="0">
                  <a:ln>
                    <a:noFill/>
                  </a:ln>
                  <a:solidFill>
                    <a:srgbClr val="000000"/>
                  </a:solidFill>
                  <a:effectLst/>
                  <a:uLnTx/>
                  <a:uFillTx/>
                  <a:latin typeface="Arial"/>
                  <a:ea typeface="+mn-ea"/>
                  <a:cs typeface="+mn-cs"/>
                </a:endParaRPr>
              </a:p>
            </p:txBody>
          </p:sp>
        </p:grpSp>
      </p:grpSp>
      <p:pic>
        <p:nvPicPr>
          <p:cNvPr id="2050" name="Picture 2" descr="Cloud-Native Monitoring with Prometheus and Grafana | by Arush Salil |  Kubernauts">
            <a:extLst>
              <a:ext uri="{FF2B5EF4-FFF2-40B4-BE49-F238E27FC236}">
                <a16:creationId xmlns:a16="http://schemas.microsoft.com/office/drawing/2014/main" id="{9DC6793A-8213-005C-7C3E-FAF9938CB1BF}"/>
              </a:ext>
            </a:extLst>
          </p:cNvPr>
          <p:cNvPicPr>
            <a:picLocks noChangeAspect="1" noChangeArrowheads="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737674" y="3869476"/>
            <a:ext cx="1095244" cy="38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331"/>
                                        </p:tgtEl>
                                        <p:attrNameLst>
                                          <p:attrName>style.visibility</p:attrName>
                                        </p:attrNameLst>
                                      </p:cBhvr>
                                      <p:to>
                                        <p:strVal val="visible"/>
                                      </p:to>
                                    </p:set>
                                    <p:animEffect transition="in" filter="fade">
                                      <p:cBhvr>
                                        <p:cTn id="10" dur="5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9A2245-C46C-9B2C-2010-53BD868E916A}"/>
              </a:ext>
            </a:extLst>
          </p:cNvPr>
          <p:cNvSpPr>
            <a:spLocks noGrp="1"/>
          </p:cNvSpPr>
          <p:nvPr>
            <p:ph type="title"/>
          </p:nvPr>
        </p:nvSpPr>
        <p:spPr/>
        <p:txBody>
          <a:bodyPr/>
          <a:lstStyle/>
          <a:p>
            <a:r>
              <a:rPr lang="en-US"/>
              <a:t>NTT DATA experience with Leading Global Bank</a:t>
            </a:r>
            <a:endParaRPr lang="en-IN"/>
          </a:p>
        </p:txBody>
      </p:sp>
      <p:sp>
        <p:nvSpPr>
          <p:cNvPr id="5" name="Rectangle 4">
            <a:extLst>
              <a:ext uri="{FF2B5EF4-FFF2-40B4-BE49-F238E27FC236}">
                <a16:creationId xmlns:a16="http://schemas.microsoft.com/office/drawing/2014/main" id="{62C67DE4-59AC-E1E2-45DD-406D9719B8FE}"/>
              </a:ext>
            </a:extLst>
          </p:cNvPr>
          <p:cNvSpPr/>
          <p:nvPr/>
        </p:nvSpPr>
        <p:spPr>
          <a:xfrm>
            <a:off x="1134140" y="3817434"/>
            <a:ext cx="11057860" cy="2430966"/>
          </a:xfrm>
          <a:prstGeom prst="rect">
            <a:avLst/>
          </a:prstGeom>
          <a:solidFill>
            <a:schemeClr val="tx1">
              <a:lumMod val="9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6" name="Rectangle 5">
            <a:extLst>
              <a:ext uri="{FF2B5EF4-FFF2-40B4-BE49-F238E27FC236}">
                <a16:creationId xmlns:a16="http://schemas.microsoft.com/office/drawing/2014/main" id="{A29F1096-55EA-CEC7-3805-C00E7E270AEB}"/>
              </a:ext>
            </a:extLst>
          </p:cNvPr>
          <p:cNvSpPr/>
          <p:nvPr/>
        </p:nvSpPr>
        <p:spPr>
          <a:xfrm>
            <a:off x="1134140" y="1168868"/>
            <a:ext cx="11057860" cy="2317898"/>
          </a:xfrm>
          <a:prstGeom prst="rect">
            <a:avLst/>
          </a:prstGeom>
          <a:solidFill>
            <a:schemeClr val="tx1">
              <a:lumMod val="9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70F26"/>
              </a:solidFill>
              <a:effectLst/>
              <a:uLnTx/>
              <a:uFillTx/>
              <a:latin typeface="Arial"/>
              <a:ea typeface="+mn-ea"/>
              <a:cs typeface="+mn-cs"/>
            </a:endParaRPr>
          </a:p>
        </p:txBody>
      </p:sp>
      <p:sp>
        <p:nvSpPr>
          <p:cNvPr id="8" name="TextBox 7">
            <a:extLst>
              <a:ext uri="{FF2B5EF4-FFF2-40B4-BE49-F238E27FC236}">
                <a16:creationId xmlns:a16="http://schemas.microsoft.com/office/drawing/2014/main" id="{9D0A4FBF-CF8D-144A-1E73-BB782CBAA154}"/>
              </a:ext>
            </a:extLst>
          </p:cNvPr>
          <p:cNvSpPr txBox="1"/>
          <p:nvPr/>
        </p:nvSpPr>
        <p:spPr>
          <a:xfrm rot="16200000" flipH="1">
            <a:off x="-325316" y="4780475"/>
            <a:ext cx="21158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WPB</a:t>
            </a:r>
          </a:p>
        </p:txBody>
      </p:sp>
      <p:sp>
        <p:nvSpPr>
          <p:cNvPr id="9" name="TextBox 8">
            <a:extLst>
              <a:ext uri="{FF2B5EF4-FFF2-40B4-BE49-F238E27FC236}">
                <a16:creationId xmlns:a16="http://schemas.microsoft.com/office/drawing/2014/main" id="{2EABB263-B80F-B945-1F96-F67B50E13D95}"/>
              </a:ext>
            </a:extLst>
          </p:cNvPr>
          <p:cNvSpPr txBox="1"/>
          <p:nvPr/>
        </p:nvSpPr>
        <p:spPr>
          <a:xfrm rot="16200000" flipH="1">
            <a:off x="-325316" y="2158540"/>
            <a:ext cx="211587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Wholesale</a:t>
            </a:r>
          </a:p>
        </p:txBody>
      </p:sp>
      <p:cxnSp>
        <p:nvCxnSpPr>
          <p:cNvPr id="11" name="Straight Connector 10">
            <a:extLst>
              <a:ext uri="{FF2B5EF4-FFF2-40B4-BE49-F238E27FC236}">
                <a16:creationId xmlns:a16="http://schemas.microsoft.com/office/drawing/2014/main" id="{A6D5B252-E791-C557-6793-D2B74B2EC04D}"/>
              </a:ext>
            </a:extLst>
          </p:cNvPr>
          <p:cNvCxnSpPr/>
          <p:nvPr/>
        </p:nvCxnSpPr>
        <p:spPr>
          <a:xfrm>
            <a:off x="991524" y="3905940"/>
            <a:ext cx="0" cy="2115880"/>
          </a:xfrm>
          <a:prstGeom prst="line">
            <a:avLst/>
          </a:prstGeom>
          <a:ln w="1905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B78760-E294-B172-98BD-6FCDCBF74028}"/>
              </a:ext>
            </a:extLst>
          </p:cNvPr>
          <p:cNvCxnSpPr/>
          <p:nvPr/>
        </p:nvCxnSpPr>
        <p:spPr>
          <a:xfrm>
            <a:off x="991352" y="1269877"/>
            <a:ext cx="0" cy="2115880"/>
          </a:xfrm>
          <a:prstGeom prst="line">
            <a:avLst/>
          </a:prstGeom>
          <a:ln w="1905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DD4D2E9-7AA7-5F96-5FF7-5C2531B46EB7}"/>
              </a:ext>
            </a:extLst>
          </p:cNvPr>
          <p:cNvSpPr/>
          <p:nvPr/>
        </p:nvSpPr>
        <p:spPr>
          <a:xfrm>
            <a:off x="5267057" y="1292982"/>
            <a:ext cx="3290827" cy="712837"/>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74" name="Oval 73">
            <a:extLst>
              <a:ext uri="{FF2B5EF4-FFF2-40B4-BE49-F238E27FC236}">
                <a16:creationId xmlns:a16="http://schemas.microsoft.com/office/drawing/2014/main" id="{BB28AD2D-3B8A-E43D-59C4-AAD3D337B1B1}"/>
              </a:ext>
            </a:extLst>
          </p:cNvPr>
          <p:cNvSpPr/>
          <p:nvPr/>
        </p:nvSpPr>
        <p:spPr>
          <a:xfrm>
            <a:off x="5314485" y="1323639"/>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1</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75" name="TextBox 74">
            <a:extLst>
              <a:ext uri="{FF2B5EF4-FFF2-40B4-BE49-F238E27FC236}">
                <a16:creationId xmlns:a16="http://schemas.microsoft.com/office/drawing/2014/main" id="{905EE957-23E5-07CD-1530-24058375A076}"/>
              </a:ext>
            </a:extLst>
          </p:cNvPr>
          <p:cNvSpPr txBox="1"/>
          <p:nvPr/>
        </p:nvSpPr>
        <p:spPr>
          <a:xfrm>
            <a:off x="5532423" y="1286122"/>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Set up Operating Model</a:t>
            </a:r>
          </a:p>
        </p:txBody>
      </p:sp>
      <p:sp>
        <p:nvSpPr>
          <p:cNvPr id="76" name="TextBox 75">
            <a:extLst>
              <a:ext uri="{FF2B5EF4-FFF2-40B4-BE49-F238E27FC236}">
                <a16:creationId xmlns:a16="http://schemas.microsoft.com/office/drawing/2014/main" id="{420AEC46-6BF4-850D-8CE2-7B16C967F575}"/>
              </a:ext>
            </a:extLst>
          </p:cNvPr>
          <p:cNvSpPr txBox="1"/>
          <p:nvPr/>
        </p:nvSpPr>
        <p:spPr>
          <a:xfrm>
            <a:off x="5264444" y="1561641"/>
            <a:ext cx="3279354"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IN"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To operationalise automation, upskill, cross skill and train resources in tools and technology</a:t>
            </a:r>
          </a:p>
        </p:txBody>
      </p:sp>
      <p:sp>
        <p:nvSpPr>
          <p:cNvPr id="77" name="Rectangle 76">
            <a:extLst>
              <a:ext uri="{FF2B5EF4-FFF2-40B4-BE49-F238E27FC236}">
                <a16:creationId xmlns:a16="http://schemas.microsoft.com/office/drawing/2014/main" id="{374BB963-E173-27A3-0AFE-B70246330B8A}"/>
              </a:ext>
            </a:extLst>
          </p:cNvPr>
          <p:cNvSpPr/>
          <p:nvPr/>
        </p:nvSpPr>
        <p:spPr>
          <a:xfrm>
            <a:off x="8637111" y="1301639"/>
            <a:ext cx="3290827" cy="712837"/>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78" name="Oval 77">
            <a:extLst>
              <a:ext uri="{FF2B5EF4-FFF2-40B4-BE49-F238E27FC236}">
                <a16:creationId xmlns:a16="http://schemas.microsoft.com/office/drawing/2014/main" id="{C3BE5D86-5EF9-F6AF-406F-FA23680B2DE3}"/>
              </a:ext>
            </a:extLst>
          </p:cNvPr>
          <p:cNvSpPr/>
          <p:nvPr/>
        </p:nvSpPr>
        <p:spPr>
          <a:xfrm>
            <a:off x="8684539" y="1332296"/>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2</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79" name="TextBox 78">
            <a:extLst>
              <a:ext uri="{FF2B5EF4-FFF2-40B4-BE49-F238E27FC236}">
                <a16:creationId xmlns:a16="http://schemas.microsoft.com/office/drawing/2014/main" id="{75897B2D-A0E5-6017-E596-D00980268FA2}"/>
              </a:ext>
            </a:extLst>
          </p:cNvPr>
          <p:cNvSpPr txBox="1"/>
          <p:nvPr/>
        </p:nvSpPr>
        <p:spPr>
          <a:xfrm>
            <a:off x="8841913" y="1300045"/>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Standardisation of Monitoring Tools</a:t>
            </a:r>
          </a:p>
        </p:txBody>
      </p:sp>
      <p:sp>
        <p:nvSpPr>
          <p:cNvPr id="80" name="TextBox 79">
            <a:extLst>
              <a:ext uri="{FF2B5EF4-FFF2-40B4-BE49-F238E27FC236}">
                <a16:creationId xmlns:a16="http://schemas.microsoft.com/office/drawing/2014/main" id="{09772473-9D30-4291-DA41-22CB32DEA0A1}"/>
              </a:ext>
            </a:extLst>
          </p:cNvPr>
          <p:cNvSpPr txBox="1"/>
          <p:nvPr/>
        </p:nvSpPr>
        <p:spPr>
          <a:xfrm>
            <a:off x="8634498" y="1570298"/>
            <a:ext cx="3279354"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Set up </a:t>
            </a:r>
            <a:r>
              <a:rPr kumimoji="0" lang="en-US" sz="1050" b="0" i="0" u="none" strike="noStrike" kern="0" cap="none" spc="0" normalizeH="0" baseline="0" noProof="0" err="1">
                <a:ln>
                  <a:noFill/>
                </a:ln>
                <a:solidFill>
                  <a:srgbClr val="009AA4"/>
                </a:solidFill>
                <a:effectLst/>
                <a:uLnTx/>
                <a:uFillTx/>
                <a:latin typeface="Arial"/>
                <a:ea typeface="+mn-ea"/>
                <a:cs typeface="Arial" panose="020B0604020202020204" pitchFamily="34" charset="0"/>
              </a:rPr>
              <a:t>standardised</a:t>
            </a: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 frameworks in Splunk and App Dynamics</a:t>
            </a:r>
          </a:p>
        </p:txBody>
      </p:sp>
      <p:sp>
        <p:nvSpPr>
          <p:cNvPr id="81" name="Rectangle 80">
            <a:extLst>
              <a:ext uri="{FF2B5EF4-FFF2-40B4-BE49-F238E27FC236}">
                <a16:creationId xmlns:a16="http://schemas.microsoft.com/office/drawing/2014/main" id="{0ECA07D6-C765-3C05-B86D-5799DA8C6409}"/>
              </a:ext>
            </a:extLst>
          </p:cNvPr>
          <p:cNvSpPr/>
          <p:nvPr/>
        </p:nvSpPr>
        <p:spPr>
          <a:xfrm>
            <a:off x="5272691" y="2087603"/>
            <a:ext cx="6655245" cy="514880"/>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641DE956-6832-8804-213E-0A147FDAC97B}"/>
              </a:ext>
            </a:extLst>
          </p:cNvPr>
          <p:cNvSpPr/>
          <p:nvPr/>
        </p:nvSpPr>
        <p:spPr>
          <a:xfrm>
            <a:off x="5314485" y="2118259"/>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3</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83" name="TextBox 82">
            <a:extLst>
              <a:ext uri="{FF2B5EF4-FFF2-40B4-BE49-F238E27FC236}">
                <a16:creationId xmlns:a16="http://schemas.microsoft.com/office/drawing/2014/main" id="{3B9A259C-E63F-BF1C-1572-3B8884B54E79}"/>
              </a:ext>
            </a:extLst>
          </p:cNvPr>
          <p:cNvSpPr txBox="1"/>
          <p:nvPr/>
        </p:nvSpPr>
        <p:spPr>
          <a:xfrm>
            <a:off x="5529810" y="2084444"/>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Designing of Service Catalogue</a:t>
            </a:r>
          </a:p>
        </p:txBody>
      </p:sp>
      <p:sp>
        <p:nvSpPr>
          <p:cNvPr id="84" name="TextBox 83">
            <a:extLst>
              <a:ext uri="{FF2B5EF4-FFF2-40B4-BE49-F238E27FC236}">
                <a16:creationId xmlns:a16="http://schemas.microsoft.com/office/drawing/2014/main" id="{2452C78B-97F4-6FED-4636-14DD3DB203AA}"/>
              </a:ext>
            </a:extLst>
          </p:cNvPr>
          <p:cNvSpPr txBox="1"/>
          <p:nvPr/>
        </p:nvSpPr>
        <p:spPr>
          <a:xfrm>
            <a:off x="5264443" y="2345244"/>
            <a:ext cx="6649395" cy="253916"/>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A core document connecting Region-&gt; Payment Flow-&gt; Application -&gt; Components</a:t>
            </a:r>
          </a:p>
        </p:txBody>
      </p:sp>
      <p:sp>
        <p:nvSpPr>
          <p:cNvPr id="85" name="Rectangle 84">
            <a:extLst>
              <a:ext uri="{FF2B5EF4-FFF2-40B4-BE49-F238E27FC236}">
                <a16:creationId xmlns:a16="http://schemas.microsoft.com/office/drawing/2014/main" id="{0675559E-B1C2-2606-91C5-80777E3C1D25}"/>
              </a:ext>
            </a:extLst>
          </p:cNvPr>
          <p:cNvSpPr/>
          <p:nvPr/>
        </p:nvSpPr>
        <p:spPr>
          <a:xfrm>
            <a:off x="5264444" y="2680309"/>
            <a:ext cx="3290827" cy="712837"/>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86" name="Oval 85">
            <a:extLst>
              <a:ext uri="{FF2B5EF4-FFF2-40B4-BE49-F238E27FC236}">
                <a16:creationId xmlns:a16="http://schemas.microsoft.com/office/drawing/2014/main" id="{1CAF5EEF-78D0-7F4F-DD4A-FAFA6B0E22AC}"/>
              </a:ext>
            </a:extLst>
          </p:cNvPr>
          <p:cNvSpPr/>
          <p:nvPr/>
        </p:nvSpPr>
        <p:spPr>
          <a:xfrm>
            <a:off x="5311872" y="2710966"/>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4</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87" name="TextBox 86">
            <a:extLst>
              <a:ext uri="{FF2B5EF4-FFF2-40B4-BE49-F238E27FC236}">
                <a16:creationId xmlns:a16="http://schemas.microsoft.com/office/drawing/2014/main" id="{18A78309-9858-5239-00B7-53BAD35F1F76}"/>
              </a:ext>
            </a:extLst>
          </p:cNvPr>
          <p:cNvSpPr txBox="1"/>
          <p:nvPr/>
        </p:nvSpPr>
        <p:spPr>
          <a:xfrm>
            <a:off x="5512875" y="2688168"/>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Defining Key Matrix</a:t>
            </a:r>
          </a:p>
        </p:txBody>
      </p:sp>
      <p:sp>
        <p:nvSpPr>
          <p:cNvPr id="88" name="TextBox 87">
            <a:extLst>
              <a:ext uri="{FF2B5EF4-FFF2-40B4-BE49-F238E27FC236}">
                <a16:creationId xmlns:a16="http://schemas.microsoft.com/office/drawing/2014/main" id="{70FC5FCB-E44E-DBCF-0C0C-145926E9C7DD}"/>
              </a:ext>
            </a:extLst>
          </p:cNvPr>
          <p:cNvSpPr txBox="1"/>
          <p:nvPr/>
        </p:nvSpPr>
        <p:spPr>
          <a:xfrm>
            <a:off x="5261831" y="2948968"/>
            <a:ext cx="3279354"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IN"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Determine thresholds to gauge the component and application health</a:t>
            </a:r>
          </a:p>
        </p:txBody>
      </p:sp>
      <p:sp>
        <p:nvSpPr>
          <p:cNvPr id="89" name="Rectangle 88">
            <a:extLst>
              <a:ext uri="{FF2B5EF4-FFF2-40B4-BE49-F238E27FC236}">
                <a16:creationId xmlns:a16="http://schemas.microsoft.com/office/drawing/2014/main" id="{CC95C4B7-A51E-01D5-85E1-23E6BE44B7EB}"/>
              </a:ext>
            </a:extLst>
          </p:cNvPr>
          <p:cNvSpPr/>
          <p:nvPr/>
        </p:nvSpPr>
        <p:spPr>
          <a:xfrm>
            <a:off x="8634498" y="2688966"/>
            <a:ext cx="3290827" cy="712837"/>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90" name="Oval 89">
            <a:extLst>
              <a:ext uri="{FF2B5EF4-FFF2-40B4-BE49-F238E27FC236}">
                <a16:creationId xmlns:a16="http://schemas.microsoft.com/office/drawing/2014/main" id="{63F43824-9CB0-A5F2-3A91-3EBE3BF7303C}"/>
              </a:ext>
            </a:extLst>
          </p:cNvPr>
          <p:cNvSpPr/>
          <p:nvPr/>
        </p:nvSpPr>
        <p:spPr>
          <a:xfrm>
            <a:off x="8681926" y="2719623"/>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5</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91" name="TextBox 90">
            <a:extLst>
              <a:ext uri="{FF2B5EF4-FFF2-40B4-BE49-F238E27FC236}">
                <a16:creationId xmlns:a16="http://schemas.microsoft.com/office/drawing/2014/main" id="{8A0F4988-FF22-CC5B-632D-DCF7A422223C}"/>
              </a:ext>
            </a:extLst>
          </p:cNvPr>
          <p:cNvSpPr txBox="1"/>
          <p:nvPr/>
        </p:nvSpPr>
        <p:spPr>
          <a:xfrm>
            <a:off x="8773424" y="2692158"/>
            <a:ext cx="3200370"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Implementing of Automation Use Cases</a:t>
            </a:r>
          </a:p>
        </p:txBody>
      </p:sp>
      <p:sp>
        <p:nvSpPr>
          <p:cNvPr id="92" name="TextBox 91">
            <a:extLst>
              <a:ext uri="{FF2B5EF4-FFF2-40B4-BE49-F238E27FC236}">
                <a16:creationId xmlns:a16="http://schemas.microsoft.com/office/drawing/2014/main" id="{82C85BB7-D38E-9606-90FA-49D593ECA89D}"/>
              </a:ext>
            </a:extLst>
          </p:cNvPr>
          <p:cNvSpPr txBox="1"/>
          <p:nvPr/>
        </p:nvSpPr>
        <p:spPr>
          <a:xfrm>
            <a:off x="8631885" y="2957625"/>
            <a:ext cx="3279354"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IN"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Defined processes to generate book of work and qualify for ROI</a:t>
            </a:r>
          </a:p>
        </p:txBody>
      </p:sp>
      <p:sp>
        <p:nvSpPr>
          <p:cNvPr id="115" name="TextBox 114">
            <a:extLst>
              <a:ext uri="{FF2B5EF4-FFF2-40B4-BE49-F238E27FC236}">
                <a16:creationId xmlns:a16="http://schemas.microsoft.com/office/drawing/2014/main" id="{FB6C0F8C-4AF2-C6DA-7D74-EF09565D591C}"/>
              </a:ext>
            </a:extLst>
          </p:cNvPr>
          <p:cNvSpPr txBox="1"/>
          <p:nvPr/>
        </p:nvSpPr>
        <p:spPr>
          <a:xfrm>
            <a:off x="1234642" y="1235670"/>
            <a:ext cx="3474720"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2BC"/>
                </a:solidFill>
                <a:effectLst/>
                <a:uLnTx/>
                <a:uFillTx/>
                <a:latin typeface="Arial"/>
                <a:ea typeface="+mn-ea"/>
                <a:cs typeface="+mn-cs"/>
              </a:rPr>
              <a:t>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2BC"/>
              </a:solidFill>
              <a:effectLst/>
              <a:uLnTx/>
              <a:uFillTx/>
              <a:latin typeface="Arial"/>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1" i="0" u="none" strike="noStrike" kern="1200" cap="none" spc="0" normalizeH="0" baseline="0" noProof="0" err="1">
                <a:ln>
                  <a:noFill/>
                </a:ln>
                <a:solidFill>
                  <a:srgbClr val="0072BC"/>
                </a:solidFill>
                <a:effectLst/>
                <a:uLnTx/>
                <a:uFillTx/>
                <a:latin typeface="Arial"/>
                <a:ea typeface="+mn-ea"/>
                <a:cs typeface="+mn-cs"/>
              </a:rPr>
              <a:t>Standardise</a:t>
            </a:r>
            <a:r>
              <a:rPr kumimoji="0" lang="en-US" sz="1100" b="1" i="0" u="none" strike="noStrike" kern="1200" cap="none" spc="0" normalizeH="0" baseline="0" noProof="0">
                <a:ln>
                  <a:noFill/>
                </a:ln>
                <a:solidFill>
                  <a:srgbClr val="0072BC"/>
                </a:solidFill>
                <a:effectLst/>
                <a:uLnTx/>
                <a:uFillTx/>
                <a:latin typeface="Arial"/>
                <a:ea typeface="+mn-ea"/>
                <a:cs typeface="+mn-cs"/>
              </a:rPr>
              <a:t> monitoring </a:t>
            </a:r>
            <a:r>
              <a:rPr kumimoji="0" lang="en-US" sz="1100" b="0" i="0" u="none" strike="noStrike" kern="1200" cap="none" spc="0" normalizeH="0" baseline="0" noProof="0">
                <a:ln>
                  <a:noFill/>
                </a:ln>
                <a:solidFill>
                  <a:srgbClr val="000000"/>
                </a:solidFill>
                <a:effectLst/>
                <a:uLnTx/>
                <a:uFillTx/>
                <a:latin typeface="Arial"/>
                <a:ea typeface="+mn-ea"/>
                <a:cs typeface="+mn-cs"/>
              </a:rPr>
              <a:t>and consolidate tools for consistent views and enable </a:t>
            </a:r>
            <a:r>
              <a:rPr kumimoji="0" lang="en-US" sz="1100" b="1" i="0" u="none" strike="noStrike" kern="1200" cap="none" spc="0" normalizeH="0" baseline="0" noProof="0">
                <a:ln>
                  <a:noFill/>
                </a:ln>
                <a:solidFill>
                  <a:srgbClr val="0072BC"/>
                </a:solidFill>
                <a:effectLst/>
                <a:uLnTx/>
                <a:uFillTx/>
                <a:latin typeface="Arial"/>
                <a:ea typeface="+mn-ea"/>
                <a:cs typeface="+mn-cs"/>
              </a:rPr>
              <a:t>event predictability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Improve </a:t>
            </a:r>
            <a:r>
              <a:rPr kumimoji="0" lang="en-US" sz="1100" b="1" i="0" u="none" strike="noStrike" kern="1200" cap="none" spc="0" normalizeH="0" baseline="0" noProof="0">
                <a:ln>
                  <a:noFill/>
                </a:ln>
                <a:solidFill>
                  <a:srgbClr val="0072BC"/>
                </a:solidFill>
                <a:effectLst/>
                <a:uLnTx/>
                <a:uFillTx/>
                <a:latin typeface="Arial"/>
                <a:ea typeface="+mn-ea"/>
                <a:cs typeface="+mn-cs"/>
              </a:rPr>
              <a:t>incident analysis </a:t>
            </a:r>
            <a:r>
              <a:rPr kumimoji="0" lang="en-US" sz="1100" b="0" i="0" u="none" strike="noStrike" kern="1200" cap="none" spc="0" normalizeH="0" baseline="0" noProof="0">
                <a:ln>
                  <a:noFill/>
                </a:ln>
                <a:solidFill>
                  <a:srgbClr val="000000"/>
                </a:solidFill>
                <a:effectLst/>
                <a:uLnTx/>
                <a:uFillTx/>
                <a:latin typeface="Arial"/>
                <a:ea typeface="+mn-ea"/>
                <a:cs typeface="+mn-cs"/>
              </a:rPr>
              <a:t>and </a:t>
            </a:r>
            <a:r>
              <a:rPr kumimoji="0" lang="en-US" sz="1100" b="1" i="0" u="none" strike="noStrike" kern="1200" cap="none" spc="0" normalizeH="0" baseline="0" noProof="0">
                <a:ln>
                  <a:noFill/>
                </a:ln>
                <a:solidFill>
                  <a:srgbClr val="0072BC"/>
                </a:solidFill>
                <a:effectLst/>
                <a:uLnTx/>
                <a:uFillTx/>
                <a:latin typeface="Arial"/>
                <a:ea typeface="+mn-ea"/>
                <a:cs typeface="+mn-cs"/>
              </a:rPr>
              <a:t>siloed automation initiatives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Establish </a:t>
            </a:r>
            <a:r>
              <a:rPr kumimoji="0" lang="en-US" sz="1100" b="1" i="0" u="none" strike="noStrike" kern="1200" cap="none" spc="0" normalizeH="0" baseline="0" noProof="0">
                <a:ln>
                  <a:noFill/>
                </a:ln>
                <a:solidFill>
                  <a:srgbClr val="0072BC"/>
                </a:solidFill>
                <a:effectLst/>
                <a:uLnTx/>
                <a:uFillTx/>
                <a:latin typeface="Arial"/>
                <a:ea typeface="+mn-ea"/>
                <a:cs typeface="+mn-cs"/>
              </a:rPr>
              <a:t>end-to-end monitoring </a:t>
            </a:r>
            <a:r>
              <a:rPr kumimoji="0" lang="en-US" sz="1100" b="0" i="0" u="none" strike="noStrike" kern="1200" cap="none" spc="0" normalizeH="0" baseline="0" noProof="0">
                <a:ln>
                  <a:noFill/>
                </a:ln>
                <a:solidFill>
                  <a:srgbClr val="000000"/>
                </a:solidFill>
                <a:effectLst/>
                <a:uLnTx/>
                <a:uFillTx/>
                <a:latin typeface="Arial"/>
                <a:ea typeface="+mn-ea"/>
                <a:cs typeface="+mn-cs"/>
              </a:rPr>
              <a:t>with a </a:t>
            </a:r>
            <a:r>
              <a:rPr kumimoji="0" lang="en-US" sz="1100" b="0" i="0" u="none" strike="noStrike" kern="1200" cap="none" spc="0" normalizeH="0" baseline="0" noProof="0" err="1">
                <a:ln>
                  <a:noFill/>
                </a:ln>
                <a:solidFill>
                  <a:srgbClr val="000000"/>
                </a:solidFill>
                <a:effectLst/>
                <a:uLnTx/>
                <a:uFillTx/>
                <a:latin typeface="Arial"/>
                <a:ea typeface="+mn-ea"/>
                <a:cs typeface="+mn-cs"/>
              </a:rPr>
              <a:t>SPoG</a:t>
            </a:r>
            <a:r>
              <a:rPr kumimoji="0" lang="en-US" sz="1100" b="0" i="0" u="none" strike="noStrike" kern="1200" cap="none" spc="0" normalizeH="0" baseline="0" noProof="0">
                <a:ln>
                  <a:noFill/>
                </a:ln>
                <a:solidFill>
                  <a:srgbClr val="000000"/>
                </a:solidFill>
                <a:effectLst/>
                <a:uLnTx/>
                <a:uFillTx/>
                <a:latin typeface="Arial"/>
                <a:ea typeface="+mn-ea"/>
                <a:cs typeface="+mn-cs"/>
              </a:rPr>
              <a:t> view</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Work on framework to manage, measure </a:t>
            </a:r>
            <a:r>
              <a:rPr kumimoji="0" lang="en-US" sz="1100" b="1" i="0" u="none" strike="noStrike" kern="1200" cap="none" spc="0" normalizeH="0" baseline="0" noProof="0">
                <a:ln>
                  <a:noFill/>
                </a:ln>
                <a:solidFill>
                  <a:srgbClr val="0072BC"/>
                </a:solidFill>
                <a:effectLst/>
                <a:uLnTx/>
                <a:uFillTx/>
                <a:latin typeface="Arial"/>
                <a:ea typeface="+mn-ea"/>
                <a:cs typeface="+mn-cs"/>
              </a:rPr>
              <a:t>ROI &amp; implement automation.</a:t>
            </a:r>
          </a:p>
        </p:txBody>
      </p:sp>
      <p:sp>
        <p:nvSpPr>
          <p:cNvPr id="118" name="Rectangle 117">
            <a:extLst>
              <a:ext uri="{FF2B5EF4-FFF2-40B4-BE49-F238E27FC236}">
                <a16:creationId xmlns:a16="http://schemas.microsoft.com/office/drawing/2014/main" id="{5413BB9B-FE3E-7002-00B7-42A8C618FF75}"/>
              </a:ext>
            </a:extLst>
          </p:cNvPr>
          <p:cNvSpPr/>
          <p:nvPr/>
        </p:nvSpPr>
        <p:spPr>
          <a:xfrm>
            <a:off x="5250358" y="3933534"/>
            <a:ext cx="3290827" cy="740632"/>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119" name="Oval 118">
            <a:extLst>
              <a:ext uri="{FF2B5EF4-FFF2-40B4-BE49-F238E27FC236}">
                <a16:creationId xmlns:a16="http://schemas.microsoft.com/office/drawing/2014/main" id="{8E05A844-095D-0985-3008-20DF8EAC5EE6}"/>
              </a:ext>
            </a:extLst>
          </p:cNvPr>
          <p:cNvSpPr/>
          <p:nvPr/>
        </p:nvSpPr>
        <p:spPr>
          <a:xfrm>
            <a:off x="5297786" y="3964191"/>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1</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20" name="TextBox 119">
            <a:extLst>
              <a:ext uri="{FF2B5EF4-FFF2-40B4-BE49-F238E27FC236}">
                <a16:creationId xmlns:a16="http://schemas.microsoft.com/office/drawing/2014/main" id="{794E3DC4-EC95-3194-1832-C45DDC152BAF}"/>
              </a:ext>
            </a:extLst>
          </p:cNvPr>
          <p:cNvSpPr txBox="1"/>
          <p:nvPr/>
        </p:nvSpPr>
        <p:spPr>
          <a:xfrm>
            <a:off x="5483602" y="3982000"/>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API Monitoring &amp; Tools</a:t>
            </a:r>
          </a:p>
        </p:txBody>
      </p:sp>
      <p:sp>
        <p:nvSpPr>
          <p:cNvPr id="121" name="TextBox 120">
            <a:extLst>
              <a:ext uri="{FF2B5EF4-FFF2-40B4-BE49-F238E27FC236}">
                <a16:creationId xmlns:a16="http://schemas.microsoft.com/office/drawing/2014/main" id="{C40C7F3B-AC9C-ED63-82F3-D30D4DF5D377}"/>
              </a:ext>
            </a:extLst>
          </p:cNvPr>
          <p:cNvSpPr txBox="1"/>
          <p:nvPr/>
        </p:nvSpPr>
        <p:spPr>
          <a:xfrm>
            <a:off x="5311872" y="4202193"/>
            <a:ext cx="3215227"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IN"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Review tools and technology in place to support API management process</a:t>
            </a:r>
          </a:p>
        </p:txBody>
      </p:sp>
      <p:sp>
        <p:nvSpPr>
          <p:cNvPr id="122" name="Rectangle 121">
            <a:extLst>
              <a:ext uri="{FF2B5EF4-FFF2-40B4-BE49-F238E27FC236}">
                <a16:creationId xmlns:a16="http://schemas.microsoft.com/office/drawing/2014/main" id="{5473B9C3-C748-C688-BDBA-4750CF05541A}"/>
              </a:ext>
            </a:extLst>
          </p:cNvPr>
          <p:cNvSpPr/>
          <p:nvPr/>
        </p:nvSpPr>
        <p:spPr>
          <a:xfrm>
            <a:off x="8620412" y="3942191"/>
            <a:ext cx="3290827" cy="740632"/>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123" name="Oval 122">
            <a:extLst>
              <a:ext uri="{FF2B5EF4-FFF2-40B4-BE49-F238E27FC236}">
                <a16:creationId xmlns:a16="http://schemas.microsoft.com/office/drawing/2014/main" id="{884063DF-5E50-FD39-8C0E-F69AF920EE2C}"/>
              </a:ext>
            </a:extLst>
          </p:cNvPr>
          <p:cNvSpPr/>
          <p:nvPr/>
        </p:nvSpPr>
        <p:spPr>
          <a:xfrm>
            <a:off x="8667840" y="3972848"/>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2</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BFADF228-7221-7F41-22B5-281E5DF8005F}"/>
              </a:ext>
            </a:extLst>
          </p:cNvPr>
          <p:cNvSpPr txBox="1"/>
          <p:nvPr/>
        </p:nvSpPr>
        <p:spPr>
          <a:xfrm>
            <a:off x="8853656" y="3990657"/>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E2E API Functional Platform</a:t>
            </a:r>
          </a:p>
        </p:txBody>
      </p:sp>
      <p:sp>
        <p:nvSpPr>
          <p:cNvPr id="125" name="TextBox 124">
            <a:extLst>
              <a:ext uri="{FF2B5EF4-FFF2-40B4-BE49-F238E27FC236}">
                <a16:creationId xmlns:a16="http://schemas.microsoft.com/office/drawing/2014/main" id="{EF1AF67A-DC83-44F5-8A4A-EA609915B3C3}"/>
              </a:ext>
            </a:extLst>
          </p:cNvPr>
          <p:cNvSpPr txBox="1"/>
          <p:nvPr/>
        </p:nvSpPr>
        <p:spPr>
          <a:xfrm>
            <a:off x="8681927" y="4210850"/>
            <a:ext cx="3215226" cy="415498"/>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Assess overall operational processes in place and implemented the E2E API functional platform</a:t>
            </a:r>
          </a:p>
        </p:txBody>
      </p:sp>
      <p:sp>
        <p:nvSpPr>
          <p:cNvPr id="126" name="Rectangle 125">
            <a:extLst>
              <a:ext uri="{FF2B5EF4-FFF2-40B4-BE49-F238E27FC236}">
                <a16:creationId xmlns:a16="http://schemas.microsoft.com/office/drawing/2014/main" id="{A1DAA77C-7A5B-C87C-5968-3AD4458750DB}"/>
              </a:ext>
            </a:extLst>
          </p:cNvPr>
          <p:cNvSpPr/>
          <p:nvPr/>
        </p:nvSpPr>
        <p:spPr>
          <a:xfrm>
            <a:off x="5255992" y="4762023"/>
            <a:ext cx="6655245" cy="514880"/>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127" name="Oval 126">
            <a:extLst>
              <a:ext uri="{FF2B5EF4-FFF2-40B4-BE49-F238E27FC236}">
                <a16:creationId xmlns:a16="http://schemas.microsoft.com/office/drawing/2014/main" id="{8FAFB713-7AC9-4952-9905-5AD52C9B8115}"/>
              </a:ext>
            </a:extLst>
          </p:cNvPr>
          <p:cNvSpPr/>
          <p:nvPr/>
        </p:nvSpPr>
        <p:spPr>
          <a:xfrm>
            <a:off x="5297786" y="4792679"/>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3</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28" name="TextBox 127">
            <a:extLst>
              <a:ext uri="{FF2B5EF4-FFF2-40B4-BE49-F238E27FC236}">
                <a16:creationId xmlns:a16="http://schemas.microsoft.com/office/drawing/2014/main" id="{BB3C8A68-FA65-CBB4-6068-85387DAE22E8}"/>
              </a:ext>
            </a:extLst>
          </p:cNvPr>
          <p:cNvSpPr txBox="1"/>
          <p:nvPr/>
        </p:nvSpPr>
        <p:spPr>
          <a:xfrm>
            <a:off x="5483602" y="4810488"/>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WPB API Platform</a:t>
            </a:r>
          </a:p>
        </p:txBody>
      </p:sp>
      <p:sp>
        <p:nvSpPr>
          <p:cNvPr id="129" name="TextBox 128">
            <a:extLst>
              <a:ext uri="{FF2B5EF4-FFF2-40B4-BE49-F238E27FC236}">
                <a16:creationId xmlns:a16="http://schemas.microsoft.com/office/drawing/2014/main" id="{319673F4-9C65-3003-2914-068CF3B58F85}"/>
              </a:ext>
            </a:extLst>
          </p:cNvPr>
          <p:cNvSpPr txBox="1"/>
          <p:nvPr/>
        </p:nvSpPr>
        <p:spPr>
          <a:xfrm>
            <a:off x="5310274" y="5019664"/>
            <a:ext cx="6586865" cy="253916"/>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Assess WPB-API Platform from telemetry, monitoring, production scaling and production support aspect</a:t>
            </a:r>
          </a:p>
        </p:txBody>
      </p:sp>
      <p:sp>
        <p:nvSpPr>
          <p:cNvPr id="130" name="Rectangle 129">
            <a:extLst>
              <a:ext uri="{FF2B5EF4-FFF2-40B4-BE49-F238E27FC236}">
                <a16:creationId xmlns:a16="http://schemas.microsoft.com/office/drawing/2014/main" id="{70467CC1-DC1F-2821-26CB-59EC6F7D7E01}"/>
              </a:ext>
            </a:extLst>
          </p:cNvPr>
          <p:cNvSpPr/>
          <p:nvPr/>
        </p:nvSpPr>
        <p:spPr>
          <a:xfrm>
            <a:off x="5247745" y="5354729"/>
            <a:ext cx="3290827" cy="814471"/>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131" name="Oval 130">
            <a:extLst>
              <a:ext uri="{FF2B5EF4-FFF2-40B4-BE49-F238E27FC236}">
                <a16:creationId xmlns:a16="http://schemas.microsoft.com/office/drawing/2014/main" id="{261B25DB-B944-C40D-0198-D107F7685B56}"/>
              </a:ext>
            </a:extLst>
          </p:cNvPr>
          <p:cNvSpPr/>
          <p:nvPr/>
        </p:nvSpPr>
        <p:spPr>
          <a:xfrm>
            <a:off x="5295173" y="5385386"/>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4</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32" name="TextBox 131">
            <a:extLst>
              <a:ext uri="{FF2B5EF4-FFF2-40B4-BE49-F238E27FC236}">
                <a16:creationId xmlns:a16="http://schemas.microsoft.com/office/drawing/2014/main" id="{31C476A0-286A-6377-3788-2555BE618D81}"/>
              </a:ext>
            </a:extLst>
          </p:cNvPr>
          <p:cNvSpPr txBox="1"/>
          <p:nvPr/>
        </p:nvSpPr>
        <p:spPr>
          <a:xfrm>
            <a:off x="5480989" y="5403195"/>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API Implementation Controls</a:t>
            </a:r>
          </a:p>
        </p:txBody>
      </p:sp>
      <p:sp>
        <p:nvSpPr>
          <p:cNvPr id="133" name="TextBox 132">
            <a:extLst>
              <a:ext uri="{FF2B5EF4-FFF2-40B4-BE49-F238E27FC236}">
                <a16:creationId xmlns:a16="http://schemas.microsoft.com/office/drawing/2014/main" id="{35C4CB0C-3CEA-D33F-A1BB-198C5341D06A}"/>
              </a:ext>
            </a:extLst>
          </p:cNvPr>
          <p:cNvSpPr txBox="1"/>
          <p:nvPr/>
        </p:nvSpPr>
        <p:spPr>
          <a:xfrm>
            <a:off x="5310274" y="5623388"/>
            <a:ext cx="3290826" cy="577081"/>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Including circuit breaker, backoff, retry, throttling, rate limiting, quota patterns and noisy neighbor protection</a:t>
            </a:r>
          </a:p>
        </p:txBody>
      </p:sp>
      <p:sp>
        <p:nvSpPr>
          <p:cNvPr id="134" name="Rectangle 133">
            <a:extLst>
              <a:ext uri="{FF2B5EF4-FFF2-40B4-BE49-F238E27FC236}">
                <a16:creationId xmlns:a16="http://schemas.microsoft.com/office/drawing/2014/main" id="{F2C8A767-8F5D-282E-7C3B-EAE20A88C0AE}"/>
              </a:ext>
            </a:extLst>
          </p:cNvPr>
          <p:cNvSpPr/>
          <p:nvPr/>
        </p:nvSpPr>
        <p:spPr>
          <a:xfrm>
            <a:off x="8617799" y="5363386"/>
            <a:ext cx="3290827" cy="805814"/>
          </a:xfrm>
          <a:prstGeom prst="rect">
            <a:avLst/>
          </a:prstGeom>
          <a:solidFill>
            <a:srgbClr val="FFFFFF">
              <a:lumMod val="95000"/>
            </a:srgbClr>
          </a:solidFill>
          <a:ln w="12700" cap="flat" cmpd="sng" algn="ctr">
            <a:solidFill>
              <a:srgbClr val="009AA4"/>
            </a:solidFill>
            <a:prstDash val="solid"/>
            <a:miter lim="800000"/>
          </a:ln>
          <a:effectLst/>
        </p:spPr>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400" b="0" i="0" u="none" strike="noStrike" kern="0" cap="none" spc="0" normalizeH="0" baseline="0" noProof="0" err="1">
              <a:ln>
                <a:noFill/>
              </a:ln>
              <a:solidFill>
                <a:srgbClr val="FFFFFF"/>
              </a:solidFill>
              <a:effectLst/>
              <a:uLnTx/>
              <a:uFillTx/>
              <a:latin typeface="Arial"/>
              <a:ea typeface="+mn-ea"/>
              <a:cs typeface="+mn-cs"/>
            </a:endParaRPr>
          </a:p>
        </p:txBody>
      </p:sp>
      <p:sp>
        <p:nvSpPr>
          <p:cNvPr id="135" name="Oval 134">
            <a:extLst>
              <a:ext uri="{FF2B5EF4-FFF2-40B4-BE49-F238E27FC236}">
                <a16:creationId xmlns:a16="http://schemas.microsoft.com/office/drawing/2014/main" id="{42ECCCFF-771C-CDAD-75A6-545B320AEC07}"/>
              </a:ext>
            </a:extLst>
          </p:cNvPr>
          <p:cNvSpPr/>
          <p:nvPr/>
        </p:nvSpPr>
        <p:spPr>
          <a:xfrm>
            <a:off x="8665227" y="5394043"/>
            <a:ext cx="234637" cy="217275"/>
          </a:xfrm>
          <a:prstGeom prst="ellipse">
            <a:avLst/>
          </a:prstGeom>
          <a:solidFill>
            <a:srgbClr val="009AA4"/>
          </a:solid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a:ea typeface="+mn-ea"/>
                <a:cs typeface="+mn-cs"/>
              </a:rPr>
              <a:t>5</a:t>
            </a:r>
            <a:endParaRPr kumimoji="0"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2B5823F0-1D00-001F-7CFE-6043EE9008ED}"/>
              </a:ext>
            </a:extLst>
          </p:cNvPr>
          <p:cNvSpPr txBox="1"/>
          <p:nvPr/>
        </p:nvSpPr>
        <p:spPr>
          <a:xfrm>
            <a:off x="8832164" y="5384447"/>
            <a:ext cx="2978836" cy="276999"/>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2E404D"/>
                </a:solidFill>
                <a:effectLst/>
                <a:uLnTx/>
                <a:uFillTx/>
                <a:latin typeface="Arial"/>
                <a:ea typeface="+mn-ea"/>
                <a:cs typeface="+mn-cs"/>
              </a:rPr>
              <a:t>API Adoption &amp; Config. Methods</a:t>
            </a:r>
          </a:p>
        </p:txBody>
      </p:sp>
      <p:sp>
        <p:nvSpPr>
          <p:cNvPr id="137" name="TextBox 136">
            <a:extLst>
              <a:ext uri="{FF2B5EF4-FFF2-40B4-BE49-F238E27FC236}">
                <a16:creationId xmlns:a16="http://schemas.microsoft.com/office/drawing/2014/main" id="{C5F5BE57-A5EC-5E76-8B89-64FFCBDB8AC9}"/>
              </a:ext>
            </a:extLst>
          </p:cNvPr>
          <p:cNvSpPr txBox="1"/>
          <p:nvPr/>
        </p:nvSpPr>
        <p:spPr>
          <a:xfrm>
            <a:off x="8680327" y="5632045"/>
            <a:ext cx="3214213" cy="577081"/>
          </a:xfrm>
          <a:prstGeom prst="rect">
            <a:avLst/>
          </a:prstGeom>
          <a:noFill/>
        </p:spPr>
        <p:txBody>
          <a:bodyPr wrap="square">
            <a:spAutoFit/>
          </a:bodyPr>
          <a:lstStyle/>
          <a:p>
            <a:pPr marL="0" marR="0" lvl="0" indent="0" algn="l" defTabSz="914354" rtl="0" eaLnBrk="1" fontAlgn="base" latinLnBrk="0" hangingPunct="1">
              <a:lnSpc>
                <a:spcPct val="100000"/>
              </a:lnSpc>
              <a:spcBef>
                <a:spcPts val="300"/>
              </a:spcBef>
              <a:spcAft>
                <a:spcPts val="300"/>
              </a:spcAft>
              <a:buClrTx/>
              <a:buSzTx/>
              <a:buFontTx/>
              <a:buNone/>
              <a:tabLst/>
              <a:defRPr/>
            </a:pPr>
            <a:r>
              <a:rPr kumimoji="0" lang="en-US" sz="1050" b="0" i="0" u="none" strike="noStrike" kern="0" cap="none" spc="0" normalizeH="0" baseline="0" noProof="0">
                <a:ln>
                  <a:noFill/>
                </a:ln>
                <a:solidFill>
                  <a:srgbClr val="009AA4"/>
                </a:solidFill>
                <a:effectLst/>
                <a:uLnTx/>
                <a:uFillTx/>
                <a:latin typeface="Arial"/>
                <a:ea typeface="+mn-ea"/>
                <a:cs typeface="Arial" panose="020B0604020202020204" pitchFamily="34" charset="0"/>
              </a:rPr>
              <a:t>Including the developer portal, CI/CD process and change management (including testing) and versioning</a:t>
            </a:r>
            <a:endParaRPr kumimoji="0" lang="en-IN" sz="1050" b="0" i="0" u="none" strike="noStrike" kern="0" cap="none" spc="0" normalizeH="0" baseline="0" noProof="0">
              <a:ln>
                <a:noFill/>
              </a:ln>
              <a:solidFill>
                <a:srgbClr val="009AA4"/>
              </a:solidFill>
              <a:effectLst/>
              <a:uLnTx/>
              <a:uFillTx/>
              <a:latin typeface="Arial"/>
              <a:ea typeface="+mn-ea"/>
              <a:cs typeface="Arial" panose="020B0604020202020204" pitchFamily="34" charset="0"/>
            </a:endParaRPr>
          </a:p>
        </p:txBody>
      </p:sp>
      <p:sp>
        <p:nvSpPr>
          <p:cNvPr id="138" name="TextBox 137">
            <a:extLst>
              <a:ext uri="{FF2B5EF4-FFF2-40B4-BE49-F238E27FC236}">
                <a16:creationId xmlns:a16="http://schemas.microsoft.com/office/drawing/2014/main" id="{6C9B8666-65B5-79AC-F82C-68A4952F9E4E}"/>
              </a:ext>
            </a:extLst>
          </p:cNvPr>
          <p:cNvSpPr txBox="1"/>
          <p:nvPr/>
        </p:nvSpPr>
        <p:spPr>
          <a:xfrm>
            <a:off x="1194772" y="3849891"/>
            <a:ext cx="3641633" cy="2292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2BC"/>
                </a:solidFill>
                <a:effectLst/>
                <a:uLnTx/>
                <a:uFillTx/>
                <a:latin typeface="Arial"/>
                <a:ea typeface="+mn-ea"/>
                <a:cs typeface="+mn-cs"/>
              </a:rPr>
              <a:t>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2BC"/>
              </a:solidFill>
              <a:effectLst/>
              <a:uLnTx/>
              <a:uFillTx/>
              <a:latin typeface="Arial"/>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Arial"/>
                <a:ea typeface="+mn-ea"/>
                <a:cs typeface="+mn-cs"/>
              </a:rPr>
              <a:t>Prioritise</a:t>
            </a:r>
            <a:r>
              <a:rPr kumimoji="0" lang="en-US" sz="1100" b="0" i="0" u="none" strike="noStrike" kern="1200" cap="none" spc="0" normalizeH="0" baseline="0" noProof="0">
                <a:ln>
                  <a:noFill/>
                </a:ln>
                <a:solidFill>
                  <a:srgbClr val="000000"/>
                </a:solidFill>
                <a:effectLst/>
                <a:uLnTx/>
                <a:uFillTx/>
                <a:latin typeface="Arial"/>
                <a:ea typeface="+mn-ea"/>
                <a:cs typeface="+mn-cs"/>
              </a:rPr>
              <a:t> </a:t>
            </a:r>
            <a:r>
              <a:rPr kumimoji="0" lang="en-US" sz="1100" b="1" i="0" u="none" strike="noStrike" kern="1200" cap="none" spc="0" normalizeH="0" baseline="0" noProof="0">
                <a:ln>
                  <a:noFill/>
                </a:ln>
                <a:solidFill>
                  <a:srgbClr val="0072BC"/>
                </a:solidFill>
                <a:effectLst/>
                <a:uLnTx/>
                <a:uFillTx/>
                <a:latin typeface="Arial"/>
                <a:ea typeface="+mn-ea"/>
                <a:cs typeface="+mn-cs"/>
              </a:rPr>
              <a:t>alerts</a:t>
            </a:r>
            <a:r>
              <a:rPr kumimoji="0" lang="en-US" sz="1100" b="0" i="0" u="none" strike="noStrike" kern="1200" cap="none" spc="0" normalizeH="0" baseline="0" noProof="0">
                <a:ln>
                  <a:noFill/>
                </a:ln>
                <a:solidFill>
                  <a:srgbClr val="000000"/>
                </a:solidFill>
                <a:effectLst/>
                <a:uLnTx/>
                <a:uFillTx/>
                <a:latin typeface="Arial"/>
                <a:ea typeface="+mn-ea"/>
                <a:cs typeface="+mn-cs"/>
              </a:rPr>
              <a:t> based on customer impact, regulatory impact and critical factors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Improve </a:t>
            </a:r>
            <a:r>
              <a:rPr kumimoji="0" lang="en-US" sz="1100" b="1" i="0" u="none" strike="noStrike" kern="1200" cap="none" spc="0" normalizeH="0" baseline="0" noProof="0">
                <a:ln>
                  <a:noFill/>
                </a:ln>
                <a:solidFill>
                  <a:srgbClr val="0072BC"/>
                </a:solidFill>
                <a:effectLst/>
                <a:uLnTx/>
                <a:uFillTx/>
                <a:latin typeface="Arial"/>
                <a:ea typeface="+mn-ea"/>
                <a:cs typeface="+mn-cs"/>
              </a:rPr>
              <a:t>service reliability </a:t>
            </a:r>
            <a:r>
              <a:rPr kumimoji="0" lang="en-US" sz="1100" b="0" i="0" u="none" strike="noStrike" kern="1200" cap="none" spc="0" normalizeH="0" baseline="0" noProof="0">
                <a:ln>
                  <a:noFill/>
                </a:ln>
                <a:solidFill>
                  <a:srgbClr val="000000"/>
                </a:solidFill>
                <a:effectLst/>
                <a:uLnTx/>
                <a:uFillTx/>
                <a:latin typeface="Arial"/>
                <a:ea typeface="+mn-ea"/>
                <a:cs typeface="+mn-cs"/>
              </a:rPr>
              <a:t>of SRE function to be more agile and proactive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Enhance speed and efficiency in identifying </a:t>
            </a:r>
            <a:r>
              <a:rPr kumimoji="0" lang="en-US" sz="1100" b="1" i="0" u="none" strike="noStrike" kern="1200" cap="none" spc="0" normalizeH="0" baseline="0" noProof="0">
                <a:ln>
                  <a:noFill/>
                </a:ln>
                <a:solidFill>
                  <a:srgbClr val="0072BC"/>
                </a:solidFill>
                <a:effectLst/>
                <a:uLnTx/>
                <a:uFillTx/>
                <a:latin typeface="Arial"/>
                <a:ea typeface="+mn-ea"/>
                <a:cs typeface="+mn-cs"/>
              </a:rPr>
              <a:t>root cause of issues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Develop a clear </a:t>
            </a:r>
            <a:r>
              <a:rPr kumimoji="0" lang="en-US" sz="1100" b="1" i="0" u="none" strike="noStrike" kern="1200" cap="none" spc="0" normalizeH="0" baseline="0" noProof="0">
                <a:ln>
                  <a:noFill/>
                </a:ln>
                <a:solidFill>
                  <a:srgbClr val="0072BC"/>
                </a:solidFill>
                <a:effectLst/>
                <a:uLnTx/>
                <a:uFillTx/>
                <a:latin typeface="Arial"/>
                <a:ea typeface="+mn-ea"/>
                <a:cs typeface="+mn-cs"/>
              </a:rPr>
              <a:t>future roadmap for API production support </a:t>
            </a:r>
            <a:r>
              <a:rPr kumimoji="0" lang="en-US" sz="1100" b="0" i="0" u="none" strike="noStrike" kern="1200" cap="none" spc="0" normalizeH="0" baseline="0" noProof="0">
                <a:ln>
                  <a:noFill/>
                </a:ln>
                <a:solidFill>
                  <a:srgbClr val="000000"/>
                </a:solidFill>
                <a:effectLst/>
                <a:uLnTx/>
                <a:uFillTx/>
                <a:latin typeface="Arial"/>
                <a:ea typeface="+mn-ea"/>
                <a:cs typeface="+mn-cs"/>
              </a:rPr>
              <a:t>aligned with industry trends for SRE function</a:t>
            </a:r>
          </a:p>
        </p:txBody>
      </p:sp>
    </p:spTree>
    <p:extLst>
      <p:ext uri="{BB962C8B-B14F-4D97-AF65-F5344CB8AC3E}">
        <p14:creationId xmlns:p14="http://schemas.microsoft.com/office/powerpoint/2010/main" val="598500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pic>
        <p:nvPicPr>
          <p:cNvPr id="3074" name="Picture 2" descr="Free photo medium shot people discussing business">
            <a:extLst>
              <a:ext uri="{FF2B5EF4-FFF2-40B4-BE49-F238E27FC236}">
                <a16:creationId xmlns:a16="http://schemas.microsoft.com/office/drawing/2014/main" id="{365B2ED2-C0B7-A12E-6555-69D1CD2ABAB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7233616"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NTT DATA’s Proposed Approach for AIB</a:t>
            </a:r>
            <a:endParaRPr kumimoji="0" lang="en-IN"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endParaRPr>
          </a:p>
        </p:txBody>
      </p:sp>
    </p:spTree>
    <p:extLst>
      <p:ext uri="{BB962C8B-B14F-4D97-AF65-F5344CB8AC3E}">
        <p14:creationId xmlns:p14="http://schemas.microsoft.com/office/powerpoint/2010/main" val="2826068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EE2121-21F2-F04C-EC45-B3F0104CD586}"/>
              </a:ext>
            </a:extLst>
          </p:cNvPr>
          <p:cNvSpPr/>
          <p:nvPr/>
        </p:nvSpPr>
        <p:spPr>
          <a:xfrm>
            <a:off x="371475" y="1316763"/>
            <a:ext cx="11404969" cy="16200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4" name="Title 3">
            <a:extLst>
              <a:ext uri="{FF2B5EF4-FFF2-40B4-BE49-F238E27FC236}">
                <a16:creationId xmlns:a16="http://schemas.microsoft.com/office/drawing/2014/main" id="{8B54C42E-54EC-B81F-0828-A509EE4379B4}"/>
              </a:ext>
            </a:extLst>
          </p:cNvPr>
          <p:cNvSpPr>
            <a:spLocks noGrp="1"/>
          </p:cNvSpPr>
          <p:nvPr>
            <p:ph type="title"/>
          </p:nvPr>
        </p:nvSpPr>
        <p:spPr/>
        <p:txBody>
          <a:bodyPr/>
          <a:lstStyle/>
          <a:p>
            <a:r>
              <a:rPr lang="en-US"/>
              <a:t> </a:t>
            </a:r>
            <a:r>
              <a:rPr kumimoji="0" lang="en-US" sz="28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NTT DATA’s Proposed Approach for AIB</a:t>
            </a:r>
            <a:br>
              <a:rPr kumimoji="0" lang="en-IN" sz="2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br>
            <a:endParaRPr lang="en-IN"/>
          </a:p>
        </p:txBody>
      </p:sp>
      <p:sp>
        <p:nvSpPr>
          <p:cNvPr id="3" name="Slide Number Placeholder 3">
            <a:extLst>
              <a:ext uri="{FF2B5EF4-FFF2-40B4-BE49-F238E27FC236}">
                <a16:creationId xmlns:a16="http://schemas.microsoft.com/office/drawing/2014/main" id="{3ABB9771-2FA0-E76C-AA7C-5CD8F5D8B6E3}"/>
              </a:ext>
            </a:extLst>
          </p:cNvPr>
          <p:cNvSpPr>
            <a:spLocks noGrp="1"/>
          </p:cNvSpPr>
          <p:nvPr>
            <p:ph type="sldNum" sz="quarter" idx="4"/>
          </p:nvPr>
        </p:nvSpPr>
        <p:spPr>
          <a:xfrm>
            <a:off x="5943600" y="6563358"/>
            <a:ext cx="304800" cy="889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8" name="TextBox 7">
            <a:extLst>
              <a:ext uri="{FF2B5EF4-FFF2-40B4-BE49-F238E27FC236}">
                <a16:creationId xmlns:a16="http://schemas.microsoft.com/office/drawing/2014/main" id="{0D4FB941-A592-DACD-33C4-972905415924}"/>
              </a:ext>
            </a:extLst>
          </p:cNvPr>
          <p:cNvSpPr txBox="1"/>
          <p:nvPr/>
        </p:nvSpPr>
        <p:spPr>
          <a:xfrm>
            <a:off x="677333" y="1683797"/>
            <a:ext cx="11143192" cy="1169551"/>
          </a:xfrm>
          <a:prstGeom prst="rect">
            <a:avLst/>
          </a:prstGeom>
          <a:noFill/>
        </p:spPr>
        <p:txBody>
          <a:bodyPr wrap="square">
            <a:spAutoFit/>
          </a:bodyPr>
          <a:lstStyle/>
          <a:p>
            <a:pPr marL="285750" indent="-285750">
              <a:buFont typeface="Arial" panose="020B0604020202020204" pitchFamily="34" charset="0"/>
              <a:buChar char="•"/>
            </a:pPr>
            <a:r>
              <a:rPr lang="en-US" sz="1400">
                <a:solidFill>
                  <a:srgbClr val="000000"/>
                </a:solidFill>
                <a:latin typeface="Aptos" panose="020B0004020202020204" pitchFamily="34" charset="0"/>
              </a:rPr>
              <a:t>Difficulty in identifying and diagnosing system issues quickly.</a:t>
            </a:r>
          </a:p>
          <a:p>
            <a:pPr marL="285750" indent="-285750">
              <a:buFont typeface="Arial" panose="020B0604020202020204" pitchFamily="34" charset="0"/>
              <a:buChar char="•"/>
            </a:pPr>
            <a:r>
              <a:rPr lang="en-US" sz="1400">
                <a:solidFill>
                  <a:srgbClr val="000000"/>
                </a:solidFill>
                <a:latin typeface="Aptos" panose="020B0004020202020204" pitchFamily="34" charset="0"/>
              </a:rPr>
              <a:t>High costs associated with downtime or performance degradation.</a:t>
            </a:r>
          </a:p>
          <a:p>
            <a:pPr marL="285750" indent="-285750">
              <a:buFont typeface="Arial" panose="020B0604020202020204" pitchFamily="34" charset="0"/>
              <a:buChar char="•"/>
            </a:pPr>
            <a:r>
              <a:rPr lang="en-US" sz="1400">
                <a:solidFill>
                  <a:srgbClr val="000000"/>
                </a:solidFill>
                <a:latin typeface="Aptos" panose="020B0004020202020204" pitchFamily="34" charset="0"/>
              </a:rPr>
              <a:t>Complexity in managing multiple monitoring tools.</a:t>
            </a:r>
          </a:p>
          <a:p>
            <a:pPr marL="285750" indent="-285750">
              <a:buFont typeface="Arial" panose="020B0604020202020204" pitchFamily="34" charset="0"/>
              <a:buChar char="•"/>
            </a:pPr>
            <a:r>
              <a:rPr lang="en-US" sz="1400">
                <a:solidFill>
                  <a:srgbClr val="000000"/>
                </a:solidFill>
                <a:latin typeface="Aptos" panose="020B0004020202020204" pitchFamily="34" charset="0"/>
              </a:rPr>
              <a:t>Lack of visibility into system performance across different environments.</a:t>
            </a:r>
          </a:p>
          <a:p>
            <a:pPr marL="285750" indent="-285750">
              <a:buFont typeface="Arial" panose="020B0604020202020204" pitchFamily="34" charset="0"/>
              <a:buChar char="•"/>
            </a:pPr>
            <a:r>
              <a:rPr lang="en-US" sz="1400">
                <a:solidFill>
                  <a:srgbClr val="000000"/>
                </a:solidFill>
                <a:latin typeface="Aptos" panose="020B0004020202020204" pitchFamily="34" charset="0"/>
              </a:rPr>
              <a:t>Overwhelmed by the volume of alerts.</a:t>
            </a:r>
          </a:p>
        </p:txBody>
      </p:sp>
      <p:sp>
        <p:nvSpPr>
          <p:cNvPr id="10" name="TextBox 9">
            <a:extLst>
              <a:ext uri="{FF2B5EF4-FFF2-40B4-BE49-F238E27FC236}">
                <a16:creationId xmlns:a16="http://schemas.microsoft.com/office/drawing/2014/main" id="{6756F3C3-4484-97DC-D4B5-19B232223F48}"/>
              </a:ext>
            </a:extLst>
          </p:cNvPr>
          <p:cNvSpPr txBox="1"/>
          <p:nvPr/>
        </p:nvSpPr>
        <p:spPr>
          <a:xfrm>
            <a:off x="863340" y="1142843"/>
            <a:ext cx="4775460" cy="42823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srgbClr val="005B96"/>
                </a:solidFill>
                <a:latin typeface="Arial"/>
              </a:rPr>
              <a:t>Potential set of challenges</a:t>
            </a:r>
            <a:endParaRPr kumimoji="0" lang="en-US" sz="2400" b="1" i="0" u="none" strike="noStrike" kern="1200" cap="none" spc="0" normalizeH="0" baseline="0" noProof="0">
              <a:ln>
                <a:noFill/>
              </a:ln>
              <a:solidFill>
                <a:srgbClr val="005B96"/>
              </a:solidFill>
              <a:effectLst/>
              <a:uLnTx/>
              <a:uFillTx/>
              <a:latin typeface="Arial"/>
              <a:ea typeface="+mn-ea"/>
              <a:cs typeface="+mn-cs"/>
            </a:endParaRPr>
          </a:p>
        </p:txBody>
      </p:sp>
      <p:pic>
        <p:nvPicPr>
          <p:cNvPr id="12" name="Graphic 11" descr="Question mark with solid fill">
            <a:extLst>
              <a:ext uri="{FF2B5EF4-FFF2-40B4-BE49-F238E27FC236}">
                <a16:creationId xmlns:a16="http://schemas.microsoft.com/office/drawing/2014/main" id="{610CA7CE-7B75-5D5D-8381-FEA2E1BF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48" y="869682"/>
            <a:ext cx="914400" cy="914400"/>
          </a:xfrm>
          <a:prstGeom prst="rect">
            <a:avLst/>
          </a:prstGeom>
        </p:spPr>
      </p:pic>
      <p:sp>
        <p:nvSpPr>
          <p:cNvPr id="5" name="TextBox 4">
            <a:extLst>
              <a:ext uri="{FF2B5EF4-FFF2-40B4-BE49-F238E27FC236}">
                <a16:creationId xmlns:a16="http://schemas.microsoft.com/office/drawing/2014/main" id="{2A321621-A365-56EE-86EF-36082C5949C8}"/>
              </a:ext>
            </a:extLst>
          </p:cNvPr>
          <p:cNvSpPr txBox="1"/>
          <p:nvPr/>
        </p:nvSpPr>
        <p:spPr>
          <a:xfrm>
            <a:off x="371475" y="3124020"/>
            <a:ext cx="9813925" cy="330698"/>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96"/>
                </a:solidFill>
                <a:effectLst/>
                <a:uLnTx/>
                <a:uFillTx/>
                <a:latin typeface="Arial"/>
                <a:ea typeface="+mn-ea"/>
                <a:cs typeface="+mn-cs"/>
              </a:rPr>
              <a:t>Based on this understanding, NTT DATA has proposed the following </a:t>
            </a:r>
          </a:p>
        </p:txBody>
      </p:sp>
      <p:sp>
        <p:nvSpPr>
          <p:cNvPr id="11" name="TextBox 10">
            <a:extLst>
              <a:ext uri="{FF2B5EF4-FFF2-40B4-BE49-F238E27FC236}">
                <a16:creationId xmlns:a16="http://schemas.microsoft.com/office/drawing/2014/main" id="{DE7EFEFE-1157-81C0-6D1A-7C2BF60F40FC}"/>
              </a:ext>
            </a:extLst>
          </p:cNvPr>
          <p:cNvSpPr txBox="1"/>
          <p:nvPr/>
        </p:nvSpPr>
        <p:spPr>
          <a:xfrm>
            <a:off x="4347526" y="3755852"/>
            <a:ext cx="7472999" cy="2279192"/>
          </a:xfrm>
          <a:prstGeom prst="rect">
            <a:avLst/>
          </a:prstGeom>
        </p:spPr>
        <p:txBody>
          <a:bodyPr vert="horz" wrap="square" lIns="0" tIns="0" rIns="0" bIns="0" rtlCol="0">
            <a:noAutofit/>
          </a:bodyPr>
          <a:lstStyle/>
          <a:p>
            <a:pPr marL="285750" indent="-285750">
              <a:buFont typeface="Arial" panose="020B0604020202020204" pitchFamily="34" charset="0"/>
              <a:buChar char="•"/>
            </a:pPr>
            <a:r>
              <a:rPr lang="en-US" sz="1400">
                <a:latin typeface="Aptos" panose="020B0004020202020204" pitchFamily="34" charset="0"/>
              </a:rPr>
              <a:t>NTT DATA are proposing a consulting engagement on Observability with the output being a documented Strategy and Executive plan</a:t>
            </a:r>
          </a:p>
          <a:p>
            <a:pPr marL="285750" indent="-285750">
              <a:buFont typeface="Arial" panose="020B0604020202020204" pitchFamily="34" charset="0"/>
              <a:buChar char="•"/>
            </a:pPr>
            <a:endParaRPr lang="en-US" sz="1400">
              <a:latin typeface="Aptos" panose="020B0004020202020204" pitchFamily="34" charset="0"/>
            </a:endParaRPr>
          </a:p>
          <a:p>
            <a:pPr marL="285750" indent="-285750">
              <a:buFont typeface="Arial" panose="020B0604020202020204" pitchFamily="34" charset="0"/>
              <a:buChar char="•"/>
            </a:pPr>
            <a:r>
              <a:rPr kumimoji="0" lang="en-US" sz="1400" i="0" u="none" strike="noStrike" kern="1200" cap="none" spc="0" normalizeH="0" baseline="0" noProof="0">
                <a:ln>
                  <a:noFill/>
                </a:ln>
                <a:solidFill>
                  <a:srgbClr val="000000"/>
                </a:solidFill>
                <a:effectLst/>
                <a:uLnTx/>
                <a:uFillTx/>
                <a:latin typeface="Aptos" panose="020B0004020202020204" pitchFamily="34" charset="0"/>
              </a:rPr>
              <a:t>The focus area will be on the following aspects:</a:t>
            </a:r>
          </a:p>
          <a:p>
            <a:pPr marL="800100" lvl="1" indent="-342900">
              <a:buFont typeface="+mj-lt"/>
              <a:buAutoNum type="arabicPeriod"/>
            </a:pPr>
            <a:r>
              <a:rPr kumimoji="0" lang="en-US" sz="1400" i="0" u="none" strike="noStrike" kern="1200" cap="none" spc="0" normalizeH="0" baseline="0" noProof="0">
                <a:ln>
                  <a:noFill/>
                </a:ln>
                <a:solidFill>
                  <a:srgbClr val="000000"/>
                </a:solidFill>
                <a:effectLst/>
                <a:uLnTx/>
                <a:uFillTx/>
                <a:latin typeface="Aptos" panose="020B0004020202020204" pitchFamily="34" charset="0"/>
              </a:rPr>
              <a:t>Proactive monitoring to minimize impact on users. </a:t>
            </a:r>
          </a:p>
          <a:p>
            <a:pPr marL="800100" lvl="1" indent="-342900">
              <a:buFont typeface="+mj-lt"/>
              <a:buAutoNum type="arabicPeriod"/>
            </a:pPr>
            <a:r>
              <a:rPr kumimoji="0" lang="en-US" sz="1400" i="0" u="none" strike="noStrike" kern="1200" cap="none" spc="0" normalizeH="0" baseline="0" noProof="0">
                <a:ln>
                  <a:noFill/>
                </a:ln>
                <a:solidFill>
                  <a:srgbClr val="000000"/>
                </a:solidFill>
                <a:effectLst/>
                <a:uLnTx/>
                <a:uFillTx/>
                <a:latin typeface="Aptos" panose="020B0004020202020204" pitchFamily="34" charset="0"/>
              </a:rPr>
              <a:t>Performance reports which will aid in informing business decisions.</a:t>
            </a:r>
          </a:p>
          <a:p>
            <a:pPr marL="800100" lvl="1" indent="-342900">
              <a:buFont typeface="+mj-lt"/>
              <a:buAutoNum type="arabicPeriod"/>
            </a:pPr>
            <a:r>
              <a:rPr kumimoji="0" lang="en-US" sz="1400" i="0" u="none" strike="noStrike" kern="1200" cap="none" spc="0" normalizeH="0" baseline="0" noProof="0">
                <a:ln>
                  <a:noFill/>
                </a:ln>
                <a:solidFill>
                  <a:srgbClr val="000000"/>
                </a:solidFill>
                <a:effectLst/>
                <a:uLnTx/>
                <a:uFillTx/>
                <a:latin typeface="Aptos" panose="020B0004020202020204" pitchFamily="34" charset="0"/>
              </a:rPr>
              <a:t>What cost savings can be deduced from reduced downtime and optimized resource usage.</a:t>
            </a:r>
          </a:p>
          <a:p>
            <a:pPr marL="800100" lvl="1" indent="-342900">
              <a:buFont typeface="+mj-lt"/>
              <a:buAutoNum type="arabicPeriod"/>
            </a:pPr>
            <a:r>
              <a:rPr kumimoji="0" lang="en-US" sz="1400" i="0" u="none" strike="noStrike" kern="1200" cap="none" spc="0" normalizeH="0" baseline="0" noProof="0">
                <a:ln>
                  <a:noFill/>
                </a:ln>
                <a:solidFill>
                  <a:srgbClr val="000000"/>
                </a:solidFill>
                <a:effectLst/>
                <a:uLnTx/>
                <a:uFillTx/>
                <a:latin typeface="Aptos" panose="020B0004020202020204" pitchFamily="34" charset="0"/>
              </a:rPr>
              <a:t>Custom dashboards and visualization tools to assist with better insights.</a:t>
            </a:r>
          </a:p>
          <a:p>
            <a:pPr marL="800100" lvl="1" indent="-342900">
              <a:buFont typeface="+mj-lt"/>
              <a:buAutoNum type="arabicPeriod"/>
            </a:pPr>
            <a:r>
              <a:rPr lang="en-US" sz="1400">
                <a:solidFill>
                  <a:srgbClr val="000000"/>
                </a:solidFill>
                <a:latin typeface="Aptos" panose="020B0004020202020204" pitchFamily="34" charset="0"/>
              </a:rPr>
              <a:t>Recommendations on Observability Tools Rationalization</a:t>
            </a:r>
            <a:endParaRPr kumimoji="0" lang="en-US" sz="1400" i="0" u="none" strike="noStrike" kern="1200" cap="none" spc="0" normalizeH="0" baseline="0" noProof="0">
              <a:ln>
                <a:noFill/>
              </a:ln>
              <a:solidFill>
                <a:srgbClr val="000000"/>
              </a:solidFill>
              <a:effectLst/>
              <a:uLnTx/>
              <a:uFillTx/>
              <a:latin typeface="Aptos" panose="020B0004020202020204" pitchFamily="34" charset="0"/>
            </a:endParaRPr>
          </a:p>
          <a:p>
            <a:pPr marL="800100" lvl="1" indent="-342900">
              <a:buFont typeface="+mj-lt"/>
              <a:buAutoNum type="arabicPeriod"/>
            </a:pPr>
            <a:r>
              <a:rPr kumimoji="0" lang="en-US" sz="1400" i="0" u="none" strike="noStrike" kern="1200" cap="none" spc="0" normalizeH="0" baseline="0" noProof="0">
                <a:ln>
                  <a:noFill/>
                </a:ln>
                <a:solidFill>
                  <a:srgbClr val="000000"/>
                </a:solidFill>
                <a:effectLst/>
                <a:uLnTx/>
                <a:uFillTx/>
                <a:latin typeface="Aptos" panose="020B0004020202020204" pitchFamily="34" charset="0"/>
              </a:rPr>
              <a:t>How can AIOps and automations be utilized to decrease alert fatigue and repetitive tasks</a:t>
            </a:r>
          </a:p>
          <a:p>
            <a:pPr marL="285750" indent="-285750">
              <a:buFont typeface="Arial" panose="020B0604020202020204" pitchFamily="34" charset="0"/>
              <a:buChar char="•"/>
            </a:pPr>
            <a:endParaRPr kumimoji="0" lang="en-US" sz="1400" b="1"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E5EE5414-9E56-CF97-4F0D-B2A21BDE7875}"/>
              </a:ext>
            </a:extLst>
          </p:cNvPr>
          <p:cNvSpPr/>
          <p:nvPr/>
        </p:nvSpPr>
        <p:spPr>
          <a:xfrm>
            <a:off x="863340" y="4961721"/>
            <a:ext cx="1510807" cy="300665"/>
          </a:xfrm>
          <a:prstGeom prst="roundRect">
            <a:avLst>
              <a:gd name="adj" fmla="val 50000"/>
            </a:avLst>
          </a:prstGeom>
          <a:solidFill>
            <a:srgbClr val="AA3C8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50"/>
              <a:t>Observability Lead</a:t>
            </a:r>
          </a:p>
        </p:txBody>
      </p:sp>
      <p:sp>
        <p:nvSpPr>
          <p:cNvPr id="13" name="Rectangle: Rounded Corners 12">
            <a:extLst>
              <a:ext uri="{FF2B5EF4-FFF2-40B4-BE49-F238E27FC236}">
                <a16:creationId xmlns:a16="http://schemas.microsoft.com/office/drawing/2014/main" id="{A6423EDD-16C6-110B-960C-BDAF6E1CE5C8}"/>
              </a:ext>
            </a:extLst>
          </p:cNvPr>
          <p:cNvSpPr/>
          <p:nvPr/>
        </p:nvSpPr>
        <p:spPr>
          <a:xfrm>
            <a:off x="1726519" y="4089873"/>
            <a:ext cx="1414834" cy="300665"/>
          </a:xfrm>
          <a:prstGeom prst="roundRect">
            <a:avLst>
              <a:gd name="adj" fmla="val 50000"/>
            </a:avLst>
          </a:prstGeom>
          <a:solidFill>
            <a:srgbClr val="AA3C8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50"/>
              <a:t>Engagement Lead</a:t>
            </a:r>
          </a:p>
        </p:txBody>
      </p:sp>
      <p:sp>
        <p:nvSpPr>
          <p:cNvPr id="15" name="Rectangle: Rounded Corners 14">
            <a:extLst>
              <a:ext uri="{FF2B5EF4-FFF2-40B4-BE49-F238E27FC236}">
                <a16:creationId xmlns:a16="http://schemas.microsoft.com/office/drawing/2014/main" id="{E33839CA-EA31-C074-4E5B-5A529AA91AB6}"/>
              </a:ext>
            </a:extLst>
          </p:cNvPr>
          <p:cNvSpPr/>
          <p:nvPr/>
        </p:nvSpPr>
        <p:spPr>
          <a:xfrm>
            <a:off x="2531146" y="4956289"/>
            <a:ext cx="1510806" cy="3006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50"/>
              <a:t> Telemetry Lead</a:t>
            </a:r>
          </a:p>
        </p:txBody>
      </p:sp>
      <p:pic>
        <p:nvPicPr>
          <p:cNvPr id="16" name="Graphic 15" descr="User outline">
            <a:extLst>
              <a:ext uri="{FF2B5EF4-FFF2-40B4-BE49-F238E27FC236}">
                <a16:creationId xmlns:a16="http://schemas.microsoft.com/office/drawing/2014/main" id="{80F05DF7-C243-6AE9-D8E4-7D02FB5F28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4885" y="4501336"/>
            <a:ext cx="479584" cy="479584"/>
          </a:xfrm>
          <a:prstGeom prst="rect">
            <a:avLst/>
          </a:prstGeom>
        </p:spPr>
      </p:pic>
      <p:pic>
        <p:nvPicPr>
          <p:cNvPr id="17" name="Graphic 16" descr="User outline">
            <a:extLst>
              <a:ext uri="{FF2B5EF4-FFF2-40B4-BE49-F238E27FC236}">
                <a16:creationId xmlns:a16="http://schemas.microsoft.com/office/drawing/2014/main" id="{BE914876-B75D-541F-045F-0C3BFC3EFA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99439" y="3631722"/>
            <a:ext cx="468993" cy="468993"/>
          </a:xfrm>
          <a:prstGeom prst="rect">
            <a:avLst/>
          </a:prstGeom>
        </p:spPr>
      </p:pic>
      <p:pic>
        <p:nvPicPr>
          <p:cNvPr id="19" name="Graphic 18" descr="User outline">
            <a:extLst>
              <a:ext uri="{FF2B5EF4-FFF2-40B4-BE49-F238E27FC236}">
                <a16:creationId xmlns:a16="http://schemas.microsoft.com/office/drawing/2014/main" id="{2CD70736-544D-99BD-F3D8-1FF57399FE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0642" y="4501336"/>
            <a:ext cx="479584" cy="479584"/>
          </a:xfrm>
          <a:prstGeom prst="rect">
            <a:avLst/>
          </a:prstGeom>
        </p:spPr>
      </p:pic>
      <p:sp>
        <p:nvSpPr>
          <p:cNvPr id="20" name="Rectangle: Rounded Corners 19">
            <a:extLst>
              <a:ext uri="{FF2B5EF4-FFF2-40B4-BE49-F238E27FC236}">
                <a16:creationId xmlns:a16="http://schemas.microsoft.com/office/drawing/2014/main" id="{FBEE9604-812C-339B-3FCC-58FC1B31DD88}"/>
              </a:ext>
            </a:extLst>
          </p:cNvPr>
          <p:cNvSpPr/>
          <p:nvPr/>
        </p:nvSpPr>
        <p:spPr>
          <a:xfrm>
            <a:off x="339096" y="6318703"/>
            <a:ext cx="1048487" cy="17627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800" b="1"/>
              <a:t>Offshore</a:t>
            </a:r>
          </a:p>
        </p:txBody>
      </p:sp>
      <p:sp>
        <p:nvSpPr>
          <p:cNvPr id="21" name="Rectangle: Rounded Corners 20">
            <a:extLst>
              <a:ext uri="{FF2B5EF4-FFF2-40B4-BE49-F238E27FC236}">
                <a16:creationId xmlns:a16="http://schemas.microsoft.com/office/drawing/2014/main" id="{64A1CDDC-97B5-B250-B151-3C4784851B87}"/>
              </a:ext>
            </a:extLst>
          </p:cNvPr>
          <p:cNvSpPr/>
          <p:nvPr/>
        </p:nvSpPr>
        <p:spPr>
          <a:xfrm>
            <a:off x="339096" y="6519673"/>
            <a:ext cx="1048487" cy="176270"/>
          </a:xfrm>
          <a:prstGeom prst="roundRect">
            <a:avLst>
              <a:gd name="adj" fmla="val 50000"/>
            </a:avLst>
          </a:prstGeom>
          <a:solidFill>
            <a:srgbClr val="AA3C8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800" b="1"/>
              <a:t>On/ near-shore</a:t>
            </a:r>
          </a:p>
        </p:txBody>
      </p:sp>
      <p:sp>
        <p:nvSpPr>
          <p:cNvPr id="27" name="Rectangle: Rounded Corners 26">
            <a:extLst>
              <a:ext uri="{FF2B5EF4-FFF2-40B4-BE49-F238E27FC236}">
                <a16:creationId xmlns:a16="http://schemas.microsoft.com/office/drawing/2014/main" id="{FA487AC3-9A33-1CB5-1B8E-B44C67D3A024}"/>
              </a:ext>
            </a:extLst>
          </p:cNvPr>
          <p:cNvSpPr/>
          <p:nvPr/>
        </p:nvSpPr>
        <p:spPr>
          <a:xfrm>
            <a:off x="1726519" y="5805033"/>
            <a:ext cx="1510806" cy="30066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50"/>
              <a:t> Business Analysts</a:t>
            </a:r>
          </a:p>
        </p:txBody>
      </p:sp>
      <p:pic>
        <p:nvPicPr>
          <p:cNvPr id="28" name="Graphic 27" descr="User outline">
            <a:extLst>
              <a:ext uri="{FF2B5EF4-FFF2-40B4-BE49-F238E27FC236}">
                <a16:creationId xmlns:a16="http://schemas.microsoft.com/office/drawing/2014/main" id="{EB3C4327-E1B8-24D0-27D3-64A054FDC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1562" y="5353985"/>
            <a:ext cx="479584" cy="479584"/>
          </a:xfrm>
          <a:prstGeom prst="rect">
            <a:avLst/>
          </a:prstGeom>
        </p:spPr>
      </p:pic>
      <p:pic>
        <p:nvPicPr>
          <p:cNvPr id="29" name="Graphic 28" descr="User outline">
            <a:extLst>
              <a:ext uri="{FF2B5EF4-FFF2-40B4-BE49-F238E27FC236}">
                <a16:creationId xmlns:a16="http://schemas.microsoft.com/office/drawing/2014/main" id="{172F58A2-C3B7-A080-E8D3-BE799D7213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4147" y="5351588"/>
            <a:ext cx="479584" cy="479584"/>
          </a:xfrm>
          <a:prstGeom prst="rect">
            <a:avLst/>
          </a:prstGeom>
        </p:spPr>
      </p:pic>
    </p:spTree>
    <p:extLst>
      <p:ext uri="{BB962C8B-B14F-4D97-AF65-F5344CB8AC3E}">
        <p14:creationId xmlns:p14="http://schemas.microsoft.com/office/powerpoint/2010/main" val="317462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0">
            <a:extLst>
              <a:ext uri="{FF2B5EF4-FFF2-40B4-BE49-F238E27FC236}">
                <a16:creationId xmlns:a16="http://schemas.microsoft.com/office/drawing/2014/main" id="{7CF4211F-7EFF-2D99-37D0-85094D4A295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397621" y="0"/>
            <a:ext cx="3794379" cy="6858000"/>
          </a:xfrm>
          <a:prstGeom prst="rect">
            <a:avLst/>
          </a:prstGeom>
          <a:ln w="3175">
            <a:noFill/>
          </a:ln>
        </p:spPr>
      </p:pic>
      <p:sp>
        <p:nvSpPr>
          <p:cNvPr id="2" name="Title 1">
            <a:extLst>
              <a:ext uri="{FF2B5EF4-FFF2-40B4-BE49-F238E27FC236}">
                <a16:creationId xmlns:a16="http://schemas.microsoft.com/office/drawing/2014/main" id="{2AD420C6-78D1-6EE2-771B-1E2AC40358D5}"/>
              </a:ext>
            </a:extLst>
          </p:cNvPr>
          <p:cNvSpPr>
            <a:spLocks noGrp="1"/>
          </p:cNvSpPr>
          <p:nvPr>
            <p:ph type="title"/>
          </p:nvPr>
        </p:nvSpPr>
        <p:spPr/>
        <p:txBody>
          <a:bodyPr/>
          <a:lstStyle/>
          <a:p>
            <a:r>
              <a:rPr lang="en-US"/>
              <a:t>Project scope (What we will do)</a:t>
            </a:r>
            <a:endParaRPr lang="en-IN"/>
          </a:p>
        </p:txBody>
      </p:sp>
      <p:sp>
        <p:nvSpPr>
          <p:cNvPr id="6" name="Slide Number Placeholder 5">
            <a:extLst>
              <a:ext uri="{FF2B5EF4-FFF2-40B4-BE49-F238E27FC236}">
                <a16:creationId xmlns:a16="http://schemas.microsoft.com/office/drawing/2014/main" id="{C5FAE836-B7A3-B943-30C8-EA301165447A}"/>
              </a:ext>
            </a:extLst>
          </p:cNvPr>
          <p:cNvSpPr>
            <a:spLocks noGrp="1"/>
          </p:cNvSpPr>
          <p:nvPr>
            <p:ph type="sldNum"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C36536-19A1-4ECD-82E1-612C9AA349EE}"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8" name="TextBox 7">
            <a:extLst>
              <a:ext uri="{FF2B5EF4-FFF2-40B4-BE49-F238E27FC236}">
                <a16:creationId xmlns:a16="http://schemas.microsoft.com/office/drawing/2014/main" id="{A307B4C2-899A-7C93-BCBE-9E7A78B53D48}"/>
              </a:ext>
            </a:extLst>
          </p:cNvPr>
          <p:cNvSpPr txBox="1"/>
          <p:nvPr/>
        </p:nvSpPr>
        <p:spPr>
          <a:xfrm>
            <a:off x="381001" y="1143001"/>
            <a:ext cx="7574280" cy="4970591"/>
          </a:xfrm>
          <a:prstGeom prst="rect">
            <a:avLst/>
          </a:prstGeom>
          <a:noFill/>
        </p:spPr>
        <p:txBody>
          <a:bodyPr wrap="square" lIns="91440" tIns="45720" rIns="91440" bIns="45720" anchor="t">
            <a:spAutoFit/>
          </a:bodyPr>
          <a:lstStyle/>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use the existing knowledge base within the bank </a:t>
            </a:r>
            <a:r>
              <a:rPr kumimoji="0" lang="en-US" sz="1400" b="1" i="0" u="sng" strike="noStrike" kern="1200" cap="none" spc="0" normalizeH="0" baseline="0" noProof="0">
                <a:ln>
                  <a:noFill/>
                </a:ln>
                <a:solidFill>
                  <a:srgbClr val="070F26"/>
                </a:solidFill>
                <a:effectLst/>
                <a:uLnTx/>
                <a:uFillTx/>
                <a:latin typeface="Arial"/>
                <a:ea typeface="+mn-ea"/>
                <a:cs typeface="+mn-cs"/>
              </a:rPr>
              <a:t>to understand </a:t>
            </a:r>
            <a:r>
              <a:rPr kumimoji="0" lang="en-US" sz="1400" i="0" strike="noStrike" kern="1200" cap="none" spc="0" normalizeH="0" baseline="0" noProof="0">
                <a:ln>
                  <a:noFill/>
                </a:ln>
                <a:solidFill>
                  <a:srgbClr val="070F26"/>
                </a:solidFill>
                <a:effectLst/>
                <a:uLnTx/>
                <a:uFillTx/>
                <a:latin typeface="Arial"/>
                <a:ea typeface="+mn-ea"/>
                <a:cs typeface="+mn-cs"/>
              </a:rPr>
              <a:t>E2E customer journey and the underlying technology components </a:t>
            </a:r>
            <a:r>
              <a:rPr kumimoji="0" lang="en-US" sz="1400" b="0" i="0" u="none" strike="noStrike" kern="1200" cap="none" spc="0" normalizeH="0" baseline="0" noProof="0">
                <a:ln>
                  <a:noFill/>
                </a:ln>
                <a:solidFill>
                  <a:srgbClr val="070F26"/>
                </a:solidFill>
                <a:effectLst/>
                <a:uLnTx/>
                <a:uFillTx/>
                <a:latin typeface="Arial"/>
                <a:ea typeface="+mn-ea"/>
                <a:cs typeface="+mn-cs"/>
              </a:rPr>
              <a:t>(application and infrastructure) that enable the journey</a:t>
            </a:r>
          </a:p>
          <a:p>
            <a:pPr marL="342900" indent="-342900" defTabSz="456891">
              <a:spcAft>
                <a:spcPts val="600"/>
              </a:spcAft>
              <a:buFont typeface="Arial" panose="020B0604020202020204" pitchFamily="34" charset="0"/>
              <a:buChar char="•"/>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work with AIB teams to establish/validate or create meaningful SLO’s which would indicate the normal “good” performance of the applications across the customer journey and service chain maps.</a:t>
            </a:r>
            <a:endParaRPr kumimoji="0" lang="en-US" sz="1400" b="0" i="0" u="none" strike="noStrike" kern="1200" cap="none" spc="0" normalizeH="0" baseline="0" noProof="0">
              <a:ln>
                <a:noFill/>
              </a:ln>
              <a:solidFill>
                <a:srgbClr val="070F26"/>
              </a:solidFill>
              <a:effectLst/>
              <a:uLnTx/>
              <a:uFillTx/>
              <a:latin typeface="Arial"/>
              <a:ea typeface="+mn-ea"/>
              <a:cs typeface="Arial"/>
            </a:endParaRP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identify any gaps in signaling (tracing, logging and metrics) for technology components.</a:t>
            </a: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work with the required AIB teams to define standards for signaling.</a:t>
            </a:r>
            <a:endParaRPr kumimoji="0" lang="en-US" sz="1400" b="0" i="0" u="none" strike="noStrike" kern="1200" cap="none" spc="0" normalizeH="0" baseline="0" noProof="0">
              <a:ln>
                <a:noFill/>
              </a:ln>
              <a:solidFill>
                <a:srgbClr val="070F26"/>
              </a:solidFill>
              <a:effectLst/>
              <a:uLnTx/>
              <a:uFillTx/>
              <a:latin typeface="Arial"/>
              <a:ea typeface="+mn-ea"/>
              <a:cs typeface="Arial"/>
            </a:endParaRP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provide recommendations to AIB teams to </a:t>
            </a:r>
            <a:r>
              <a:rPr kumimoji="0" lang="en-US" sz="1400" b="0" i="0" u="none" strike="noStrike" kern="1200" cap="none" spc="0" normalizeH="0" baseline="0" noProof="0" err="1">
                <a:ln>
                  <a:noFill/>
                </a:ln>
                <a:solidFill>
                  <a:srgbClr val="070F26"/>
                </a:solidFill>
                <a:effectLst/>
                <a:uLnTx/>
                <a:uFillTx/>
                <a:latin typeface="Arial"/>
                <a:ea typeface="+mn-ea"/>
                <a:cs typeface="+mn-cs"/>
              </a:rPr>
              <a:t>normalise</a:t>
            </a:r>
            <a:r>
              <a:rPr kumimoji="0" lang="en-US" sz="1400" b="0" i="0" u="none" strike="noStrike" kern="1200" cap="none" spc="0" normalizeH="0" baseline="0" noProof="0">
                <a:ln>
                  <a:noFill/>
                </a:ln>
                <a:solidFill>
                  <a:srgbClr val="070F26"/>
                </a:solidFill>
                <a:effectLst/>
                <a:uLnTx/>
                <a:uFillTx/>
                <a:latin typeface="Arial"/>
                <a:ea typeface="+mn-ea"/>
                <a:cs typeface="+mn-cs"/>
              </a:rPr>
              <a:t> the telemetry data (standards).</a:t>
            </a: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integrate (recommend) the available signaling, event, metric and logging data into the appropriate Service Level Indicators (SLI’s) as per the outlined solution</a:t>
            </a:r>
            <a:endParaRPr kumimoji="0" lang="en-IL" sz="1400" b="0" i="0" u="none" strike="noStrike" kern="1200" cap="none" spc="0" normalizeH="0" baseline="0" noProof="0">
              <a:ln>
                <a:noFill/>
              </a:ln>
              <a:solidFill>
                <a:srgbClr val="070F26"/>
              </a:solidFill>
              <a:effectLst/>
              <a:uLnTx/>
              <a:uFillTx/>
              <a:latin typeface="Arial"/>
              <a:ea typeface="+mn-ea"/>
              <a:cs typeface="+mn-cs"/>
            </a:endParaRP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provide dashboarding recommendations to AIB administrators to visualize end-to-end observability of the user journey, with a top-level focus of an outage or performance issue that is critical to the normal function of that user journey or feeding an upstream or downstream user journey.  </a:t>
            </a:r>
            <a:endParaRPr kumimoji="0" lang="en-US" sz="1400" b="0" i="0" u="none" strike="noStrike" kern="1200" cap="none" spc="0" normalizeH="0" baseline="0" noProof="0">
              <a:ln>
                <a:noFill/>
              </a:ln>
              <a:solidFill>
                <a:srgbClr val="070F26"/>
              </a:solidFill>
              <a:effectLst/>
              <a:uLnTx/>
              <a:uFillTx/>
              <a:latin typeface="Arial"/>
              <a:ea typeface="+mn-ea"/>
              <a:cs typeface="Arial"/>
            </a:endParaRPr>
          </a:p>
          <a:p>
            <a:pPr marL="342900" marR="0" lvl="0" indent="-342900" algn="l" defTabSz="456891"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70F26"/>
                </a:solidFill>
                <a:effectLst/>
                <a:uLnTx/>
                <a:uFillTx/>
                <a:latin typeface="Arial"/>
                <a:ea typeface="+mn-ea"/>
                <a:cs typeface="+mn-cs"/>
              </a:rPr>
              <a:t>NTT DATA will provide the requirements of dashboarding of traces and trace spans to allow identification of where the technology components are failing.</a:t>
            </a:r>
            <a:br>
              <a:rPr kumimoji="0" lang="en-US" sz="1600" b="0" i="0" u="none" strike="noStrike" kern="1200" cap="none" spc="0" normalizeH="0" baseline="0" noProof="0">
                <a:ln>
                  <a:noFill/>
                </a:ln>
                <a:solidFill>
                  <a:srgbClr val="FFFFFF"/>
                </a:solidFill>
                <a:effectLst/>
                <a:uLnTx/>
                <a:uFillTx/>
                <a:latin typeface="Arial"/>
                <a:ea typeface="+mn-ea"/>
                <a:cs typeface="+mn-cs"/>
              </a:rPr>
            </a:br>
            <a:endParaRPr kumimoji="0" lang="en-US" sz="1600" b="0" i="0" u="none" strike="noStrike" kern="1200" cap="none" spc="0" normalizeH="0" baseline="0" noProof="0">
              <a:ln>
                <a:noFill/>
              </a:ln>
              <a:solidFill>
                <a:srgbClr val="070F26"/>
              </a:solidFill>
              <a:effectLst/>
              <a:uLnTx/>
              <a:uFillTx/>
              <a:latin typeface="Arial"/>
              <a:ea typeface="+mn-ea"/>
              <a:cs typeface="+mn-cs"/>
            </a:endParaRPr>
          </a:p>
        </p:txBody>
      </p:sp>
    </p:spTree>
    <p:extLst>
      <p:ext uri="{BB962C8B-B14F-4D97-AF65-F5344CB8AC3E}">
        <p14:creationId xmlns:p14="http://schemas.microsoft.com/office/powerpoint/2010/main" val="910043291"/>
      </p:ext>
    </p:extLst>
  </p:cSld>
  <p:clrMapOvr>
    <a:masterClrMapping/>
  </p:clrMapOvr>
</p:sld>
</file>

<file path=ppt/theme/theme1.xml><?xml version="1.0" encoding="utf-8"?>
<a:theme xmlns:a="http://schemas.openxmlformats.org/drawingml/2006/main" name="10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10.xml><?xml version="1.0" encoding="utf-8"?>
<a:theme xmlns:a="http://schemas.openxmlformats.org/drawingml/2006/main" name="4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7" id="{23A49372-8B83-C14E-A45C-88E47FEACEAA}" vid="{A136171E-90B7-0840-ABC1-0AFD7E54DBDE}"/>
    </a:ext>
  </a:extLst>
</a:theme>
</file>

<file path=ppt/theme/theme11.xml><?xml version="1.0" encoding="utf-8"?>
<a:theme xmlns:a="http://schemas.openxmlformats.org/drawingml/2006/main" name="2_Light Body Slides/Dividers/Closing">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 Presentation Template 2024" id="{93FC9528-E433-4E1B-9A1E-32F600C1FAE4}" vid="{8120F704-0FB8-4588-A8C3-4FC1BFB9983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ln>
          <a:solidFill>
            <a:schemeClr val="accent6">
              <a:lumMod val="40000"/>
              <a:lumOff val="60000"/>
            </a:schemeClr>
          </a:solidFill>
        </a:ln>
      </a:spPr>
      <a:bodyPr lIns="108000" tIns="72000" rIns="108000" bIns="72000" rtlCol="0" anchor="ctr"/>
      <a:lstStyle>
        <a:defPPr algn="ctr">
          <a:lnSpc>
            <a:spcPct val="110000"/>
          </a:lnSpc>
          <a:spcBef>
            <a:spcPts val="600"/>
          </a:spcBef>
          <a:defRPr sz="2000"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3.xml><?xml version="1.0" encoding="utf-8"?>
<a:theme xmlns:a="http://schemas.openxmlformats.org/drawingml/2006/main" name="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4.xml><?xml version="1.0" encoding="utf-8"?>
<a:theme xmlns:a="http://schemas.openxmlformats.org/drawingml/2006/main" name="1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5.xml><?xml version="1.0" encoding="utf-8"?>
<a:theme xmlns:a="http://schemas.openxmlformats.org/drawingml/2006/main" name="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Presentation2" id="{D10DC2F8-827F-0140-A440-F202B8E90B00}" vid="{E808383A-3860-B346-B716-C14E1DA7D40A}"/>
    </a:ext>
  </a:extLst>
</a:theme>
</file>

<file path=ppt/theme/theme6.xml><?xml version="1.0" encoding="utf-8"?>
<a:theme xmlns:a="http://schemas.openxmlformats.org/drawingml/2006/main" name="Light Blank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w="9525">
          <a:solidFill>
            <a:schemeClr val="tx1">
              <a:lumMod val="50000"/>
            </a:schemeClr>
          </a:solidFill>
        </a:ln>
      </a:spPr>
      <a:bodyPr rtlCol="0" anchor="ctr"/>
      <a:lstStyle>
        <a:defPPr algn="ctr">
          <a:defRPr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gn="l">
          <a:defRPr dirty="0"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Presentation2" id="{D10DC2F8-827F-0140-A440-F202B8E90B00}" vid="{B6B83D7E-AD6A-4C4B-B63B-072D1CF033F3}"/>
    </a:ext>
  </a:extLst>
</a:theme>
</file>

<file path=ppt/theme/theme7.xml><?xml version="1.0" encoding="utf-8"?>
<a:theme xmlns:a="http://schemas.openxmlformats.org/drawingml/2006/main" name="Dark Body Slides/Dividers/Closing">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smtClean="0">
            <a:solidFill>
              <a:schemeClr val="tx1"/>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 Presentation Template 2024" id="{93FC9528-E433-4E1B-9A1E-32F600C1FAE4}" vid="{029F4A99-63D2-4358-8185-3074A2787622}"/>
    </a:ext>
  </a:extLst>
</a:theme>
</file>

<file path=ppt/theme/theme8.xml><?xml version="1.0" encoding="utf-8"?>
<a:theme xmlns:a="http://schemas.openxmlformats.org/drawingml/2006/main" name="Light Body Slides/Dividers/Closing">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 Presentation Template 2024" id="{93FC9528-E433-4E1B-9A1E-32F600C1FAE4}" vid="{8120F704-0FB8-4588-A8C3-4FC1BFB99836}"/>
    </a:ext>
  </a:extLst>
</a:theme>
</file>

<file path=ppt/theme/theme9.xml><?xml version="1.0" encoding="utf-8"?>
<a:theme xmlns:a="http://schemas.openxmlformats.org/drawingml/2006/main" name="3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ln>
          <a:solidFill>
            <a:schemeClr val="accent6">
              <a:lumMod val="40000"/>
              <a:lumOff val="60000"/>
            </a:schemeClr>
          </a:solidFill>
        </a:ln>
      </a:spPr>
      <a:bodyPr lIns="108000" tIns="72000" rIns="108000" bIns="72000" rtlCol="0" anchor="ctr"/>
      <a:lstStyle>
        <a:defPPr algn="ctr">
          <a:lnSpc>
            <a:spcPct val="110000"/>
          </a:lnSpc>
          <a:spcBef>
            <a:spcPts val="600"/>
          </a:spcBef>
          <a:defRPr sz="2000"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6</Notes>
  <HiddenSlides>0</HiddenSlides>
  <ScaleCrop>false</ScaleCrop>
  <HeadingPairs>
    <vt:vector size="4" baseType="variant">
      <vt:variant>
        <vt:lpstr>Theme</vt:lpstr>
      </vt:variant>
      <vt:variant>
        <vt:i4>11</vt:i4>
      </vt:variant>
      <vt:variant>
        <vt:lpstr>Slide Titles</vt:lpstr>
      </vt:variant>
      <vt:variant>
        <vt:i4>18</vt:i4>
      </vt:variant>
    </vt:vector>
  </HeadingPairs>
  <TitlesOfParts>
    <vt:vector size="29" baseType="lpstr">
      <vt:lpstr>10_2019 Template</vt:lpstr>
      <vt:lpstr>2_NTT DATA LIGHT </vt:lpstr>
      <vt:lpstr>NTT DATA LIGHT </vt:lpstr>
      <vt:lpstr>1_NTT DATA LIGHT </vt:lpstr>
      <vt:lpstr>Light Body Slides</vt:lpstr>
      <vt:lpstr>Light Blank Slides</vt:lpstr>
      <vt:lpstr>Dark Body Slides/Dividers/Closing</vt:lpstr>
      <vt:lpstr>Light Body Slides/Dividers/Closing</vt:lpstr>
      <vt:lpstr>3_NTT DATA LIGHT </vt:lpstr>
      <vt:lpstr>4_NTT DATA LIGHT </vt:lpstr>
      <vt:lpstr>2_Light Body Slides/Dividers/Closing</vt:lpstr>
      <vt:lpstr>NTT DATA's Proposed Approach for Observability &amp; Telemetry</vt:lpstr>
      <vt:lpstr>NTT DATA’s Observability  &amp; Telemetry CoE</vt:lpstr>
      <vt:lpstr>Observability value stream</vt:lpstr>
      <vt:lpstr>PowerPoint Presentation</vt:lpstr>
      <vt:lpstr>Our view of Telemetry</vt:lpstr>
      <vt:lpstr>NTT DATA experience with Leading Global Bank</vt:lpstr>
      <vt:lpstr>PowerPoint Presentation</vt:lpstr>
      <vt:lpstr> NTT DATA’s Proposed Approach for AIB </vt:lpstr>
      <vt:lpstr>Project scope (What we will do)</vt:lpstr>
      <vt:lpstr>PowerPoint Presentation</vt:lpstr>
      <vt:lpstr>PowerPoint Presentation</vt:lpstr>
      <vt:lpstr>NTT DATA’s Relevant Accelerators</vt:lpstr>
      <vt:lpstr>A leading financial services company</vt:lpstr>
      <vt:lpstr>Smart sensor platform SRE POD</vt:lpstr>
      <vt:lpstr>Leading European Bank – Site Reliability Engineering</vt:lpstr>
      <vt:lpstr>Appendix 1 – Capabilities &amp; resources view example</vt:lpstr>
      <vt:lpstr>Appendix 2 – Heat map example</vt:lpstr>
      <vt:lpstr>Appendix 3 – Observability reference architecture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Janvi Gupta</dc:creator>
  <cp:revision>1</cp:revision>
  <dcterms:created xsi:type="dcterms:W3CDTF">2025-01-26T17:02:48Z</dcterms:created>
  <dcterms:modified xsi:type="dcterms:W3CDTF">2025-01-27T10:54:49Z</dcterms:modified>
</cp:coreProperties>
</file>